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Zuweisungs-Wahrscheinlichkeit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B-4383-B464-1DA882A55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FF873DA-970D-40EB-9269-D7BF455BE6CC}"/>
              </a:ext>
            </a:extLst>
          </p:cNvPr>
          <p:cNvGrpSpPr/>
          <p:nvPr/>
        </p:nvGrpSpPr>
        <p:grpSpPr>
          <a:xfrm>
            <a:off x="4992160" y="3190575"/>
            <a:ext cx="180000" cy="410400"/>
            <a:chOff x="6568215" y="2739735"/>
            <a:chExt cx="180000" cy="410400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AC175EA7-CC38-4B7B-A352-96BA3FA039E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1A2CBB2-57AF-45FB-9266-6672A648AD6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796690" y="3523545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148455" y="3638745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5930130" y="3992535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426045" y="338833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296970" y="4023945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4992160" y="3190005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5940120" y="2702325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281655" y="2931945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605295" y="3883545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5976690" y="3183135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751620" y="3474780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633210" y="2984805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3C75CDD1-33A7-4343-A691-412E48ACAF9A}"/>
              </a:ext>
            </a:extLst>
          </p:cNvPr>
          <p:cNvGrpSpPr/>
          <p:nvPr/>
        </p:nvGrpSpPr>
        <p:grpSpPr>
          <a:xfrm>
            <a:off x="5108025" y="3653145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005C0B0A-5B3E-4C80-8D45-4677271AEEA3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FAB109B-36E1-4EF2-8DB0-00814E455F4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108025" y="3652575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9255975" y="833731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5306E540-7578-4AEF-A171-CF4BDC1CF4C4}"/>
              </a:ext>
            </a:extLst>
          </p:cNvPr>
          <p:cNvGrpSpPr/>
          <p:nvPr/>
        </p:nvGrpSpPr>
        <p:grpSpPr>
          <a:xfrm>
            <a:off x="5488965" y="3967335"/>
            <a:ext cx="180000" cy="410400"/>
            <a:chOff x="6568215" y="2739735"/>
            <a:chExt cx="180000" cy="410400"/>
          </a:xfrm>
        </p:grpSpPr>
        <p:sp>
          <p:nvSpPr>
            <p:cNvPr id="112" name="Rechteck: obere Ecken abgerundet 111">
              <a:extLst>
                <a:ext uri="{FF2B5EF4-FFF2-40B4-BE49-F238E27FC236}">
                  <a16:creationId xmlns:a16="http://schemas.microsoft.com/office/drawing/2014/main" id="{C6C167CB-8ECB-4EE9-B37E-181A8109293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290E084-0045-4881-9672-E3443761DF53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488965" y="3966765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5339490" y="2779605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339490" y="2779035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BF205189-4789-4C04-9496-9B5E1BEF9431}"/>
              </a:ext>
            </a:extLst>
          </p:cNvPr>
          <p:cNvGrpSpPr/>
          <p:nvPr/>
        </p:nvGrpSpPr>
        <p:grpSpPr>
          <a:xfrm>
            <a:off x="5329977" y="3242175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C15014F-4D34-4CC4-AA61-54627287CE9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BD6A4ADF-A16F-474E-B316-CDD821B661B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329977" y="3241605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EA2BB38-AF71-4CA1-81A1-5ECC8F6B74AE}"/>
              </a:ext>
            </a:extLst>
          </p:cNvPr>
          <p:cNvGrpSpPr/>
          <p:nvPr/>
        </p:nvGrpSpPr>
        <p:grpSpPr>
          <a:xfrm>
            <a:off x="4492503" y="5702351"/>
            <a:ext cx="180000" cy="410400"/>
            <a:chOff x="6568215" y="2739735"/>
            <a:chExt cx="180000" cy="410400"/>
          </a:xfrm>
        </p:grpSpPr>
        <p:sp>
          <p:nvSpPr>
            <p:cNvPr id="130" name="Rechteck: obere Ecken abgerundet 129">
              <a:extLst>
                <a:ext uri="{FF2B5EF4-FFF2-40B4-BE49-F238E27FC236}">
                  <a16:creationId xmlns:a16="http://schemas.microsoft.com/office/drawing/2014/main" id="{97420493-FBEF-4E56-BD17-CDF4F460002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3146F57-D9B6-4E9D-AC06-62B84A4D91C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8A71DA-8D43-45EC-B2E2-FF02BE8BB4F9}"/>
              </a:ext>
            </a:extLst>
          </p:cNvPr>
          <p:cNvGrpSpPr/>
          <p:nvPr/>
        </p:nvGrpSpPr>
        <p:grpSpPr>
          <a:xfrm>
            <a:off x="4492503" y="5701781"/>
            <a:ext cx="180000" cy="410400"/>
            <a:chOff x="5015640" y="3018180"/>
            <a:chExt cx="180000" cy="410400"/>
          </a:xfrm>
        </p:grpSpPr>
        <p:sp>
          <p:nvSpPr>
            <p:cNvPr id="133" name="Rechteck: obere Ecken abgerundet 132">
              <a:extLst>
                <a:ext uri="{FF2B5EF4-FFF2-40B4-BE49-F238E27FC236}">
                  <a16:creationId xmlns:a16="http://schemas.microsoft.com/office/drawing/2014/main" id="{5DC28D5A-B888-4DCA-9507-1A4CD809759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F53F499B-8117-440C-AF0A-32CEB12D567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CCC5CA5E-8245-406C-BDF6-E8B9AF791C54}"/>
              </a:ext>
            </a:extLst>
          </p:cNvPr>
          <p:cNvGrpSpPr/>
          <p:nvPr/>
        </p:nvGrpSpPr>
        <p:grpSpPr>
          <a:xfrm>
            <a:off x="5545654" y="3395205"/>
            <a:ext cx="180000" cy="410400"/>
            <a:chOff x="6568215" y="2739735"/>
            <a:chExt cx="180000" cy="410400"/>
          </a:xfrm>
        </p:grpSpPr>
        <p:sp>
          <p:nvSpPr>
            <p:cNvPr id="154" name="Rechteck: obere Ecken abgerundet 153">
              <a:extLst>
                <a:ext uri="{FF2B5EF4-FFF2-40B4-BE49-F238E27FC236}">
                  <a16:creationId xmlns:a16="http://schemas.microsoft.com/office/drawing/2014/main" id="{48F0B92D-F02C-4970-B2F4-F3C449FB46E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F394D99-B3C3-4C67-8F1A-EBF1E0506AC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545654" y="339463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FA88AD2-3976-4BF4-A424-85480BCAC464}"/>
              </a:ext>
            </a:extLst>
          </p:cNvPr>
          <p:cNvGrpSpPr/>
          <p:nvPr/>
        </p:nvGrpSpPr>
        <p:grpSpPr>
          <a:xfrm>
            <a:off x="4644903" y="5854751"/>
            <a:ext cx="180000" cy="410400"/>
            <a:chOff x="6568215" y="2739735"/>
            <a:chExt cx="180000" cy="410400"/>
          </a:xfrm>
        </p:grpSpPr>
        <p:sp>
          <p:nvSpPr>
            <p:cNvPr id="160" name="Rechteck: obere Ecken abgerundet 159">
              <a:extLst>
                <a:ext uri="{FF2B5EF4-FFF2-40B4-BE49-F238E27FC236}">
                  <a16:creationId xmlns:a16="http://schemas.microsoft.com/office/drawing/2014/main" id="{2B3A50DB-7963-4F84-B561-E3A7BC62F65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91B2BAB2-3810-485C-ADEE-2630F64EC68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32E15B2F-E717-40F9-86A5-7942898DDA5E}"/>
              </a:ext>
            </a:extLst>
          </p:cNvPr>
          <p:cNvGrpSpPr/>
          <p:nvPr/>
        </p:nvGrpSpPr>
        <p:grpSpPr>
          <a:xfrm>
            <a:off x="4644903" y="5854181"/>
            <a:ext cx="180000" cy="410400"/>
            <a:chOff x="5015640" y="3018180"/>
            <a:chExt cx="180000" cy="410400"/>
          </a:xfrm>
        </p:grpSpPr>
        <p:sp>
          <p:nvSpPr>
            <p:cNvPr id="163" name="Rechteck: obere Ecken abgerundet 162">
              <a:extLst>
                <a:ext uri="{FF2B5EF4-FFF2-40B4-BE49-F238E27FC236}">
                  <a16:creationId xmlns:a16="http://schemas.microsoft.com/office/drawing/2014/main" id="{8FA0F802-B1BE-4E43-8449-5005C2DD6B0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8AE79EFC-396A-444D-87CC-165468365B6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1E0114B7-8FC4-4154-BAC0-A1E1815D8125}"/>
              </a:ext>
            </a:extLst>
          </p:cNvPr>
          <p:cNvGrpSpPr/>
          <p:nvPr/>
        </p:nvGrpSpPr>
        <p:grpSpPr>
          <a:xfrm>
            <a:off x="5650647" y="2907450"/>
            <a:ext cx="180000" cy="410400"/>
            <a:chOff x="6568215" y="2739735"/>
            <a:chExt cx="180000" cy="410400"/>
          </a:xfrm>
        </p:grpSpPr>
        <p:sp>
          <p:nvSpPr>
            <p:cNvPr id="172" name="Rechteck: obere Ecken abgerundet 171">
              <a:extLst>
                <a:ext uri="{FF2B5EF4-FFF2-40B4-BE49-F238E27FC236}">
                  <a16:creationId xmlns:a16="http://schemas.microsoft.com/office/drawing/2014/main" id="{CD20DB1F-8AB3-4B30-ABFE-90D4D993BB3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BC92A114-6D06-4008-91B4-92FC4FD84FE6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650647" y="2906880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1" name="Rechteck: obere Ecken abgerundet 180">
            <a:extLst>
              <a:ext uri="{FF2B5EF4-FFF2-40B4-BE49-F238E27FC236}">
                <a16:creationId xmlns:a16="http://schemas.microsoft.com/office/drawing/2014/main" id="{7F893905-18E8-4F1D-BFA8-DA861D49836D}"/>
              </a:ext>
            </a:extLst>
          </p:cNvPr>
          <p:cNvSpPr/>
          <p:nvPr/>
        </p:nvSpPr>
        <p:spPr>
          <a:xfrm>
            <a:off x="8565421" y="3870405"/>
            <a:ext cx="144000" cy="230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C5E42CD6-9E36-4850-A1E5-5065BA359EBB}"/>
              </a:ext>
            </a:extLst>
          </p:cNvPr>
          <p:cNvSpPr/>
          <p:nvPr/>
        </p:nvSpPr>
        <p:spPr>
          <a:xfrm>
            <a:off x="8547421" y="3690405"/>
            <a:ext cx="180000" cy="18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3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26797 -0.3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19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185 L -0.26797 -0.3937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196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3115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127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185 L -0.31159 -0.425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86" y="-211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32057 -0.4113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205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185 L -0.32057 -0.4113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9" y="-204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25403 -0.3277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163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86 L -0.25403 -0.3277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1629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26953 -0.3231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61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6 L -0.26953 -0.3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606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32096 -0.1432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717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5 L -0.3181 -0.1518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7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27096 -0.2914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-145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85 L -0.27096 -0.2916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-14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32096 -0.1432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717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85 L -0.3181 -0.1518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75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2526 -0.27592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379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85 L -0.2526 -0.274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363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21511 -0.3143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64918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726 -0.1666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4495831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12220BE-F5D9-4C39-9C50-62259DACA30F}"/>
              </a:ext>
            </a:extLst>
          </p:cNvPr>
          <p:cNvGrpSpPr/>
          <p:nvPr/>
        </p:nvGrpSpPr>
        <p:grpSpPr>
          <a:xfrm>
            <a:off x="6605911" y="3787342"/>
            <a:ext cx="4680000" cy="2594241"/>
            <a:chOff x="6605911" y="3916295"/>
            <a:chExt cx="4680000" cy="2594241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916295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350536"/>
              <a:ext cx="4680000" cy="2160000"/>
            </a:xfrm>
            <a:prstGeom prst="roundRect">
              <a:avLst>
                <a:gd name="adj" fmla="val 85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E4E1C5-89A3-4F12-8A2A-7C72F77C9CA6}"/>
                </a:ext>
              </a:extLst>
            </p:cNvPr>
            <p:cNvSpPr txBox="1"/>
            <p:nvPr/>
          </p:nvSpPr>
          <p:spPr>
            <a:xfrm>
              <a:off x="6947708" y="4691872"/>
              <a:ext cx="384656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Tit-</a:t>
              </a:r>
              <a:r>
                <a:rPr lang="de-DE" dirty="0" err="1"/>
                <a:t>for</a:t>
              </a:r>
              <a:r>
                <a:rPr lang="de-DE" dirty="0"/>
                <a:t>-Tat</a:t>
              </a:r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 err="1"/>
                <a:t>Grim</a:t>
              </a:r>
              <a:endParaRPr lang="de-DE" dirty="0"/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Immer Kooperieren</a:t>
              </a:r>
            </a:p>
            <a:p>
              <a:pPr marL="285750" indent="-285750">
                <a:buFont typeface="Symbol" panose="05050102010706020507" pitchFamily="18" charset="2"/>
                <a:buChar char="-"/>
              </a:pPr>
              <a:r>
                <a:rPr lang="de-DE" dirty="0"/>
                <a:t>Tit-</a:t>
              </a:r>
              <a:r>
                <a:rPr lang="de-DE" dirty="0" err="1"/>
                <a:t>for</a:t>
              </a:r>
              <a:r>
                <a:rPr lang="de-DE" dirty="0"/>
                <a:t>-Tat mit Gruppenmitgliedern, </a:t>
              </a:r>
              <a:br>
                <a:rPr lang="de-DE" dirty="0"/>
              </a:br>
              <a:r>
                <a:rPr lang="de-DE" dirty="0"/>
                <a:t>sonst keine Kooperation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B47F01-384D-4BC6-AF62-11B1B77F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-1471247"/>
            <a:ext cx="7886700" cy="2628900"/>
          </a:xfr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DE918E-4B26-4145-9931-373BD41F9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93" y="-1404572"/>
            <a:ext cx="7905750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EB4D233D-FDCD-42EC-9F14-BA8F68531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99113"/>
              </p:ext>
            </p:extLst>
          </p:nvPr>
        </p:nvGraphicFramePr>
        <p:xfrm>
          <a:off x="683846" y="1439334"/>
          <a:ext cx="7123723" cy="383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495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19</cp:revision>
  <dcterms:created xsi:type="dcterms:W3CDTF">2018-11-18T09:26:58Z</dcterms:created>
  <dcterms:modified xsi:type="dcterms:W3CDTF">2018-11-21T14:04:12Z</dcterms:modified>
</cp:coreProperties>
</file>