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58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6" r:id="rId34"/>
    <p:sldId id="307" r:id="rId35"/>
    <p:sldId id="308" r:id="rId36"/>
    <p:sldId id="309" r:id="rId37"/>
    <p:sldId id="310" r:id="rId38"/>
    <p:sldId id="311" r:id="rId39"/>
    <p:sldId id="321" r:id="rId40"/>
    <p:sldId id="322" r:id="rId41"/>
    <p:sldId id="323" r:id="rId42"/>
    <p:sldId id="324" r:id="rId43"/>
    <p:sldId id="325" r:id="rId44"/>
    <p:sldId id="331" r:id="rId45"/>
    <p:sldId id="332" r:id="rId46"/>
    <p:sldId id="333" r:id="rId47"/>
    <p:sldId id="334" r:id="rId48"/>
    <p:sldId id="335" r:id="rId49"/>
    <p:sldId id="317" r:id="rId50"/>
    <p:sldId id="312" r:id="rId51"/>
    <p:sldId id="313" r:id="rId52"/>
    <p:sldId id="314" r:id="rId53"/>
    <p:sldId id="315" r:id="rId54"/>
    <p:sldId id="318" r:id="rId55"/>
    <p:sldId id="319" r:id="rId56"/>
    <p:sldId id="320" r:id="rId57"/>
    <p:sldId id="305" r:id="rId58"/>
    <p:sldId id="290" r:id="rId59"/>
    <p:sldId id="291" r:id="rId60"/>
    <p:sldId id="292" r:id="rId61"/>
    <p:sldId id="293" r:id="rId62"/>
    <p:sldId id="275" r:id="rId63"/>
    <p:sldId id="338" r:id="rId64"/>
    <p:sldId id="342" r:id="rId65"/>
    <p:sldId id="336" r:id="rId66"/>
    <p:sldId id="337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EC97F4-660D-4820-B36C-55EE4EDA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D8BA4B-610D-42A5-824B-774469A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1D9FC7-3DA1-4996-89EE-1028D987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6276B3-4E3F-48A6-8993-7EDE756D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5A0DDE-AA26-4967-8DAE-F53BDAAF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8F1CC6-0642-4502-ADAC-E4D1A505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AA8F57-3776-4752-AADA-D238F40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1A6097-921A-41D2-918C-E355B6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4" y="306000"/>
            <a:ext cx="7824232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edu.kit.loop.model.simulator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BD947D-F9A0-4C26-A88C-C95C561F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C83E18-A4B4-4B74-997F-F863FF64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9963"/>
            <a:ext cx="10515600" cy="54730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edu.kit.loop.controller</a:t>
            </a:r>
            <a:endParaRPr lang="de-DE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7748F8-CFF9-487A-B7C5-6F57DBC8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46E6F-879B-4536-B585-91E0323F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09A97914-55CC-4809-B1E5-108E33BD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8BB2294-6993-433A-9778-352EC2CE4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7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7F00BAC-0B59-483C-B32C-095F0DE1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5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A1CBBC-2888-4892-8CC0-501023D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7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46E6F-879B-4536-B585-91E0323F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C40901-69B4-4FD8-AF2E-D17CA41A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86EEA8-3C66-4C60-854F-192DC5A3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945B7-A3F5-4508-9969-313A7A24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6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3344C9-7B65-4A5D-9FC4-FD1455BD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40C9CC-1FA7-459E-93C2-B96BCB41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4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edu.kit.loop.model.simulationengine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87CBC-C73A-426E-98AE-2E2A8320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1326703"/>
            <a:ext cx="11860567" cy="5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15376F-08DF-4E19-98FE-E67D744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6887"/>
          <a:stretch/>
        </p:blipFill>
        <p:spPr>
          <a:xfrm>
            <a:off x="1850400" y="1980000"/>
            <a:ext cx="20955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3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B88554-36D0-4B5C-97A8-AD9E1808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2" y="1796803"/>
            <a:ext cx="2095500" cy="1047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B5462E8-68E7-4E1F-9473-F48ACF97DA8A}"/>
              </a:ext>
            </a:extLst>
          </p:cNvPr>
          <p:cNvSpPr/>
          <p:nvPr/>
        </p:nvSpPr>
        <p:spPr>
          <a:xfrm>
            <a:off x="7696940" y="1872355"/>
            <a:ext cx="2645638" cy="8966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3866F8-9170-4C40-96CD-899CF04E6F90}"/>
              </a:ext>
            </a:extLst>
          </p:cNvPr>
          <p:cNvCxnSpPr>
            <a:stCxn id="5" idx="3"/>
          </p:cNvCxnSpPr>
          <p:nvPr/>
        </p:nvCxnSpPr>
        <p:spPr>
          <a:xfrm flipV="1">
            <a:off x="3944922" y="2320677"/>
            <a:ext cx="35300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7D5485-B9D7-40C8-AFCF-D8BA530AA7EE}"/>
              </a:ext>
            </a:extLst>
          </p:cNvPr>
          <p:cNvSpPr txBox="1"/>
          <p:nvPr/>
        </p:nvSpPr>
        <p:spPr>
          <a:xfrm>
            <a:off x="4876522" y="1982123"/>
            <a:ext cx="166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Plug-In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00D751F9-D7F4-40B1-B8C2-1D236F50084B}"/>
              </a:ext>
            </a:extLst>
          </p:cNvPr>
          <p:cNvSpPr/>
          <p:nvPr/>
        </p:nvSpPr>
        <p:spPr>
          <a:xfrm rot="7720068">
            <a:off x="6410956" y="1952092"/>
            <a:ext cx="2333625" cy="1161979"/>
          </a:xfrm>
          <a:prstGeom prst="arc">
            <a:avLst>
              <a:gd name="adj1" fmla="val 16200000"/>
              <a:gd name="adj2" fmla="val 206187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052B0D-FA48-4071-BA86-954663F20E07}"/>
              </a:ext>
            </a:extLst>
          </p:cNvPr>
          <p:cNvGrpSpPr/>
          <p:nvPr/>
        </p:nvGrpSpPr>
        <p:grpSpPr>
          <a:xfrm>
            <a:off x="4749138" y="3283238"/>
            <a:ext cx="3013737" cy="1047750"/>
            <a:chOff x="4749138" y="2749838"/>
            <a:chExt cx="3013737" cy="10477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D77C050-79F9-4579-A8EC-81884532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38" y="2749838"/>
              <a:ext cx="2095500" cy="10477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9C5735-EDD4-48BE-B8D0-339049C05679}"/>
                </a:ext>
              </a:extLst>
            </p:cNvPr>
            <p:cNvSpPr txBox="1"/>
            <p:nvPr/>
          </p:nvSpPr>
          <p:spPr>
            <a:xfrm>
              <a:off x="6096000" y="2947483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286350-A2F1-4BD1-84A6-34BDB8F2083E}"/>
              </a:ext>
            </a:extLst>
          </p:cNvPr>
          <p:cNvGrpSpPr/>
          <p:nvPr/>
        </p:nvGrpSpPr>
        <p:grpSpPr>
          <a:xfrm>
            <a:off x="7329671" y="3943558"/>
            <a:ext cx="3012907" cy="1047750"/>
            <a:chOff x="7246800" y="3463200"/>
            <a:chExt cx="3012907" cy="104775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354F15-492D-4D1A-AA11-2A38DD6C5870}"/>
                </a:ext>
              </a:extLst>
            </p:cNvPr>
            <p:cNvSpPr txBox="1"/>
            <p:nvPr/>
          </p:nvSpPr>
          <p:spPr>
            <a:xfrm>
              <a:off x="8592832" y="3659365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E2AF533-2C28-4B87-9F71-9843DD2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3463200"/>
              <a:ext cx="2095500" cy="1047750"/>
            </a:xfrm>
            <a:prstGeom prst="rect">
              <a:avLst/>
            </a:prstGeom>
          </p:spPr>
        </p:pic>
      </p:grpSp>
      <p:sp>
        <p:nvSpPr>
          <p:cNvPr id="20" name="Bogen 19">
            <a:extLst>
              <a:ext uri="{FF2B5EF4-FFF2-40B4-BE49-F238E27FC236}">
                <a16:creationId xmlns:a16="http://schemas.microsoft.com/office/drawing/2014/main" id="{1CA584D9-8528-4143-9ACA-C1E7FACD1E0A}"/>
              </a:ext>
            </a:extLst>
          </p:cNvPr>
          <p:cNvSpPr/>
          <p:nvPr/>
        </p:nvSpPr>
        <p:spPr>
          <a:xfrm rot="5753248">
            <a:off x="7266078" y="2404252"/>
            <a:ext cx="2333625" cy="1161979"/>
          </a:xfrm>
          <a:prstGeom prst="arc">
            <a:avLst>
              <a:gd name="adj1" fmla="val 16200000"/>
              <a:gd name="adj2" fmla="val 203247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994C-CE7E-46DC-87AC-8E3DB962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1" y="1415802"/>
            <a:ext cx="2667000" cy="1809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5005A14-9B79-4DEA-A5AB-2312BE00F45B}"/>
              </a:ext>
            </a:extLst>
          </p:cNvPr>
          <p:cNvGrpSpPr/>
          <p:nvPr/>
        </p:nvGrpSpPr>
        <p:grpSpPr>
          <a:xfrm>
            <a:off x="1238250" y="3283238"/>
            <a:ext cx="2095500" cy="2231945"/>
            <a:chOff x="1238250" y="3283238"/>
            <a:chExt cx="2095500" cy="223194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E68186A-2DDA-4F75-8485-7E5BC9E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4467433"/>
              <a:ext cx="2095500" cy="104775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38CC3C-8259-4147-83EE-07252F0B14C3}"/>
                </a:ext>
              </a:extLst>
            </p:cNvPr>
            <p:cNvCxnSpPr/>
            <p:nvPr/>
          </p:nvCxnSpPr>
          <p:spPr>
            <a:xfrm>
              <a:off x="2286000" y="3283238"/>
              <a:ext cx="0" cy="1184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C2F287-1EAE-467B-9595-44E750C6D06B}"/>
              </a:ext>
            </a:extLst>
          </p:cNvPr>
          <p:cNvGrpSpPr/>
          <p:nvPr/>
        </p:nvGrpSpPr>
        <p:grpSpPr>
          <a:xfrm>
            <a:off x="3305175" y="3283237"/>
            <a:ext cx="2463138" cy="2076451"/>
            <a:chOff x="3305175" y="3283237"/>
            <a:chExt cx="2463138" cy="2076451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B089BE7-D747-4509-82CD-BF7DA73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13" y="4311938"/>
              <a:ext cx="2095500" cy="1047750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6C58205-8B71-41A8-9804-CEF3DF8FF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83237"/>
              <a:ext cx="639746" cy="1047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282DEAD-5826-4BFA-AD41-83FBD62705F7}"/>
              </a:ext>
            </a:extLst>
          </p:cNvPr>
          <p:cNvGrpSpPr/>
          <p:nvPr/>
        </p:nvGrpSpPr>
        <p:grpSpPr>
          <a:xfrm>
            <a:off x="4134635" y="3064162"/>
            <a:ext cx="3252186" cy="1212771"/>
            <a:chOff x="4134635" y="3064162"/>
            <a:chExt cx="3252186" cy="121277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0F3A29-558B-4559-976B-8159373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21" y="3229183"/>
              <a:ext cx="2095500" cy="1047750"/>
            </a:xfrm>
            <a:prstGeom prst="rect">
              <a:avLst/>
            </a:prstGeom>
          </p:spPr>
        </p:pic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2259949-71BC-4148-8491-F96FD6A0D60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635" y="3064162"/>
              <a:ext cx="1182788" cy="364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0" grpId="1" animBg="1"/>
      <p:bldP spid="20" grpId="0" animBg="1"/>
      <p:bldP spid="20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edu.kit.loop.model.plugin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34CC34-2339-4E45-B9C5-9BFA95AA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2041572"/>
            <a:ext cx="11687175" cy="32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edu.kit.loop.model.repository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E1B5E06-6188-4600-B320-D43924A3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3" y="1326703"/>
            <a:ext cx="5633554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C4E61A-9FF8-4214-9D92-8830619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89DBAE-E3AC-4460-A068-F4E8A557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133A9B-17DF-46B0-A4F9-2653739A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83" y="306000"/>
            <a:ext cx="7824233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12</Paragraphs>
  <Slides>66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edu.kit.loop.controller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edu.kit.loop.model.simulationengine</vt:lpstr>
      <vt:lpstr>PowerPoint-Präsentation</vt:lpstr>
      <vt:lpstr>PowerPoint-Präsentation</vt:lpstr>
      <vt:lpstr>edu.kit.loop.model.plugin</vt:lpstr>
      <vt:lpstr>edu.kit.loop.model.repository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24</cp:revision>
  <dcterms:created xsi:type="dcterms:W3CDTF">2018-12-14T15:13:22Z</dcterms:created>
  <dcterms:modified xsi:type="dcterms:W3CDTF">2018-12-19T20:09:09Z</dcterms:modified>
</cp:coreProperties>
</file>