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7" r:id="rId15"/>
    <p:sldId id="268" r:id="rId16"/>
    <p:sldId id="269" r:id="rId17"/>
    <p:sldId id="258" r:id="rId18"/>
    <p:sldId id="274" r:id="rId19"/>
    <p:sldId id="275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12F5F-68FA-4DF3-9BF6-CEECFDFB8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11471A-52EF-4BB9-8B49-D6ACB49E3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6F8E63-2D93-4D24-897B-CE0CF554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5D26A7-14F9-45CB-B9D7-2900CDC5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62613B-9679-4C65-AE32-99722821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18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9EB8AF-CB1D-4EEA-8DE2-0EB083302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D74847-35B0-43F2-A306-F1E8AF0DD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83CA41-C3D7-4373-BAA4-A6A15CC2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52371B-A218-4D5E-A6E5-2D990B2D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EC862F-0736-4680-AFA6-7C277960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78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EC710D-475E-404F-82A4-1150AA80D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6253A7-2B0B-4EC7-A4C2-59C0FB87F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7C6E0F-D3C2-4CF2-96D6-18CB8BC4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0BA6EB-0323-4F78-B19B-B4929CC7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464F09-D943-40FD-ADB0-D24C6861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03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065F7-99B8-4270-ABA8-F11F1D1E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83FE02-9DCA-48BB-9AE0-5159331E7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400823-4707-44D9-9F2E-6194416E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C13FF0-A895-4344-AFF4-5F604EC2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91DEE1-AD3A-44F6-9B18-4784A39E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33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EAB7C-4A2A-49B0-A2B8-2A714B03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D15E35-8EB4-43AB-A85A-FF45705FA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C2E3E5-1C61-4EE8-AFA4-1AD32F9C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9769CB-AAFB-4E9B-8813-4F4510DE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CB1A84-DA81-4EEA-B8BF-C14187EA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65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C4AF5-C104-4B17-860C-6F363ECA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C31FEB-DE89-4C75-B88D-CCE604B6F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63AC56-4952-4F3E-9D5D-EBF95C242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DA8841-196E-48CB-A2AC-9B1FC4A8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345AC4-FFCE-4314-AAEE-CD071E77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6A6753-7841-47DE-9B9A-496753DB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06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233EB-B659-4D9A-B11A-D4CDA9161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E7B8CA-6C7C-40ED-9AEC-4448F09E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3AD7B9-5FAA-4C52-9F87-75688A339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82EF80-BD53-45EB-B85C-7D4A71623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D9FCB17-AA20-405E-9C31-1B5591E1C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2228322-16BD-4A81-A574-A28358501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3A8F185-ABB2-4A69-AB62-11CE65A6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7FBF21F-BDC3-48CA-8555-979B0473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66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7F068-4BB0-44EC-8E52-84C117CE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EE3836-2C77-4ED3-BCC7-C1FE2A8E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28F71C-8F06-4560-BE5B-2E1617C0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CF7CDF-8E56-40EA-9CFB-B465B328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44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051A647-C7A1-4C46-8F0B-04C48017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D06E43-8DB8-460E-875A-835BD455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60E3F5-A4E9-4A15-98F4-E427E5C1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68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9EDA3-A1CB-4271-9832-48CC5F52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B51EA4-4B33-489D-AA0D-B0B89F80D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7D0D33-A95D-4B6D-8819-65892B0FF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4C1B3B-7E50-4552-9194-DBE6ADDF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6497B5-4CA3-41CA-B35F-C57E01A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8BBF7A-8AB6-4F0F-9CB1-D09477F1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44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0EEB9-61BD-4E6B-A826-4D759D231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6F6D8A1-15E5-42D6-93F7-D6FEA7445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8DA152-6711-4783-94A4-C4530EE24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506025-F6F1-4B6B-94C5-30E87DE0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E3AFF6-46F9-43DD-AE2B-CA38C7EC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BFF6B7-EAF6-412B-9EE9-4A59FD19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88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922AF54-E244-4A00-9D14-2A020CE0D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CDF2BC-935A-4F6A-BA00-E5EFD7C4E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07A693-A454-483A-90F5-6A46135C2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42BB3-9F87-4F32-99CE-4A0033E6A1B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B31DEC-6718-4675-B1FE-7DB1593B4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E92C1-65D9-4F9A-AC35-496043E96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23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5A9E93B-CB38-4B40-B334-7271FE5B0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228" y="1479441"/>
            <a:ext cx="6257544" cy="2762582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7AEFF144-7ED1-40D3-AE7B-844AD7737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7363"/>
            <a:ext cx="9144000" cy="2387600"/>
          </a:xfrm>
        </p:spPr>
        <p:txBody>
          <a:bodyPr>
            <a:normAutofit/>
          </a:bodyPr>
          <a:lstStyle/>
          <a:p>
            <a:r>
              <a:rPr lang="de-DE" sz="4800" dirty="0"/>
              <a:t>Ein Simulator für wiederholte Spiele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289A6044-6DFE-4E6D-B2E0-7195D56CF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59438"/>
            <a:ext cx="9144000" cy="731837"/>
          </a:xfrm>
        </p:spPr>
        <p:txBody>
          <a:bodyPr>
            <a:normAutofit/>
          </a:bodyPr>
          <a:lstStyle/>
          <a:p>
            <a:r>
              <a:rPr lang="de-DE" sz="2800" dirty="0"/>
              <a:t>Entwurf</a:t>
            </a:r>
          </a:p>
        </p:txBody>
      </p:sp>
    </p:spTree>
    <p:extLst>
      <p:ext uri="{BB962C8B-B14F-4D97-AF65-F5344CB8AC3E}">
        <p14:creationId xmlns:p14="http://schemas.microsoft.com/office/powerpoint/2010/main" val="2560168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0EC97F4-660D-4820-B36C-55EE4EDA3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6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FD8BA4B-610D-42A5-824B-774469A6F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35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41D9FC7-3DA1-4996-89EE-1028D9871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59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96276B3-4E3F-48A6-8993-7EDE756DB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74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B5A0DDE-AA26-4967-8DAE-F53BDAAFD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54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A8F1CC6-0642-4502-ADAC-E4D1A5057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76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BAA8F57-3776-4752-AADA-D238F40FD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17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51A6097-921A-41D2-918C-E355B6E3B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4" y="306000"/>
            <a:ext cx="7824232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61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86F60-ED47-4077-A6CF-D8E2EF2E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edu.kit.model.simulator</a:t>
            </a:r>
            <a:endParaRPr lang="de-DE" dirty="0">
              <a:latin typeface="Consolas" panose="020B0609020204030204" pitchFamily="49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244862A-A860-4CB7-92B4-4F242743B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8" y="1365808"/>
            <a:ext cx="11872404" cy="412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45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218E8B-3735-443A-B97C-E2F93D81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edu.kit.model.simulationengine</a:t>
            </a: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25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6C488-4FF1-4585-920D-7A33B0C4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Programmarchitektur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5B05B6-15C9-4613-867D-6DB17DBEC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15" y="2598383"/>
            <a:ext cx="8306170" cy="166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2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3C83E18-A4B4-4B74-997F-F863FF64D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39963"/>
            <a:ext cx="10515600" cy="547303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256B1C5-1D4C-4D98-8251-FCEF7F53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46" y="196446"/>
            <a:ext cx="10515600" cy="1325563"/>
          </a:xfrm>
        </p:spPr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edu.kit.controller</a:t>
            </a: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26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fik 34">
            <a:extLst>
              <a:ext uri="{FF2B5EF4-FFF2-40B4-BE49-F238E27FC236}">
                <a16:creationId xmlns:a16="http://schemas.microsoft.com/office/drawing/2014/main" id="{09A97914-55CC-4809-B1E5-108E33BD5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1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7F00BAC-0B59-483C-B32C-095F0DE18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4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25945B7-A3F5-4508-9969-313A7A24A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96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CC4E61A-9FF8-4214-9D92-88306197F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4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889DBAE-E3AC-4460-A068-F4E8A5573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F133A9B-17DF-46B0-A4F9-2653739A1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50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Breitbild</PresentationFormat>
  <Paragraphs>6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</vt:lpstr>
      <vt:lpstr>Ein Simulator für wiederholte Spiele</vt:lpstr>
      <vt:lpstr>Programmarchitektur</vt:lpstr>
      <vt:lpstr>edu.kit.controller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edu.kit.model.simulator</vt:lpstr>
      <vt:lpstr>edu.kit.model.simulationengine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Koepernik</dc:creator>
  <cp:lastModifiedBy>Peter Koepernik</cp:lastModifiedBy>
  <cp:revision>8</cp:revision>
  <dcterms:created xsi:type="dcterms:W3CDTF">2018-12-14T15:13:22Z</dcterms:created>
  <dcterms:modified xsi:type="dcterms:W3CDTF">2018-12-17T19:32:19Z</dcterms:modified>
</cp:coreProperties>
</file>