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2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1913420" y="1319341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363970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3" y="3814617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7" y="818790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1938819" y="2597047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690145" y="5614617"/>
            <a:ext cx="424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8459118" y="2597047"/>
            <a:ext cx="14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7729463" y="5614617"/>
            <a:ext cx="288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1786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1927-8799-4A65-9BC9-84D27F3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AD7E46A-5034-4571-8059-65FDFA083A2F}"/>
              </a:ext>
            </a:extLst>
          </p:cNvPr>
          <p:cNvCxnSpPr>
            <a:cxnSpLocks/>
          </p:cNvCxnSpPr>
          <p:nvPr/>
        </p:nvCxnSpPr>
        <p:spPr>
          <a:xfrm>
            <a:off x="2478343" y="3401292"/>
            <a:ext cx="776118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A00781-609A-4964-9543-8C3632EF3815}"/>
              </a:ext>
            </a:extLst>
          </p:cNvPr>
          <p:cNvCxnSpPr/>
          <p:nvPr/>
        </p:nvCxnSpPr>
        <p:spPr>
          <a:xfrm>
            <a:off x="312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1BEFE5F-19EB-4E0A-BB37-750A2EAB0DD4}"/>
              </a:ext>
            </a:extLst>
          </p:cNvPr>
          <p:cNvCxnSpPr/>
          <p:nvPr/>
        </p:nvCxnSpPr>
        <p:spPr>
          <a:xfrm>
            <a:off x="456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6E6EAE-1D12-4E5C-951C-9B67F8E2D548}"/>
              </a:ext>
            </a:extLst>
          </p:cNvPr>
          <p:cNvCxnSpPr/>
          <p:nvPr/>
        </p:nvCxnSpPr>
        <p:spPr>
          <a:xfrm>
            <a:off x="600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4D36B7-5513-4F7E-BFAC-A4C18D24EBA7}"/>
              </a:ext>
            </a:extLst>
          </p:cNvPr>
          <p:cNvCxnSpPr/>
          <p:nvPr/>
        </p:nvCxnSpPr>
        <p:spPr>
          <a:xfrm>
            <a:off x="744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BEC131-A06C-40AA-962A-B1DB7E99E374}"/>
              </a:ext>
            </a:extLst>
          </p:cNvPr>
          <p:cNvCxnSpPr/>
          <p:nvPr/>
        </p:nvCxnSpPr>
        <p:spPr>
          <a:xfrm>
            <a:off x="888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0EB306E-A3D9-4B80-9097-49499473A313}"/>
              </a:ext>
            </a:extLst>
          </p:cNvPr>
          <p:cNvSpPr txBox="1"/>
          <p:nvPr/>
        </p:nvSpPr>
        <p:spPr>
          <a:xfrm>
            <a:off x="230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Phasenbeginn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21C74B-BAB1-4A4D-A9B9-F8D526642C48}"/>
              </a:ext>
            </a:extLst>
          </p:cNvPr>
          <p:cNvSpPr txBox="1"/>
          <p:nvPr/>
        </p:nvSpPr>
        <p:spPr>
          <a:xfrm>
            <a:off x="806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Phasenende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3D8216-824B-42E5-A2F3-34A3F9604FCA}"/>
              </a:ext>
            </a:extLst>
          </p:cNvPr>
          <p:cNvSpPr/>
          <p:nvPr/>
        </p:nvSpPr>
        <p:spPr>
          <a:xfrm>
            <a:off x="3126000" y="3582000"/>
            <a:ext cx="207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Model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A47DA84-87E4-43A4-9CFD-AB51266C4E83}"/>
              </a:ext>
            </a:extLst>
          </p:cNvPr>
          <p:cNvSpPr/>
          <p:nvPr/>
        </p:nvSpPr>
        <p:spPr>
          <a:xfrm>
            <a:off x="5375999" y="3582000"/>
            <a:ext cx="3509997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View und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742AC5-06EB-4063-B4D2-C818DAD18FBA}"/>
              </a:ext>
            </a:extLst>
          </p:cNvPr>
          <p:cNvSpPr/>
          <p:nvPr/>
        </p:nvSpPr>
        <p:spPr>
          <a:xfrm>
            <a:off x="312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9B5514E-AD7D-4DC4-A06A-0213082A6D76}"/>
              </a:ext>
            </a:extLst>
          </p:cNvPr>
          <p:cNvSpPr/>
          <p:nvPr/>
        </p:nvSpPr>
        <p:spPr>
          <a:xfrm>
            <a:off x="609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View und Controller</a:t>
            </a:r>
          </a:p>
        </p:txBody>
      </p:sp>
    </p:spTree>
    <p:extLst>
      <p:ext uri="{BB962C8B-B14F-4D97-AF65-F5344CB8AC3E}">
        <p14:creationId xmlns:p14="http://schemas.microsoft.com/office/powerpoint/2010/main" val="30720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Werkzeuge</vt:lpstr>
      <vt:lpstr>Zeitplan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Pierre Toussing</cp:lastModifiedBy>
  <cp:revision>15</cp:revision>
  <dcterms:created xsi:type="dcterms:W3CDTF">2019-01-29T09:23:32Z</dcterms:created>
  <dcterms:modified xsi:type="dcterms:W3CDTF">2019-01-30T15:50:39Z</dcterms:modified>
</cp:coreProperties>
</file>