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72" r:id="rId3"/>
    <p:sldId id="273" r:id="rId4"/>
    <p:sldId id="266" r:id="rId5"/>
    <p:sldId id="274" r:id="rId6"/>
    <p:sldId id="260" r:id="rId7"/>
    <p:sldId id="264" r:id="rId8"/>
    <p:sldId id="268" r:id="rId9"/>
    <p:sldId id="285" r:id="rId10"/>
    <p:sldId id="270" r:id="rId11"/>
    <p:sldId id="275" r:id="rId12"/>
    <p:sldId id="276" r:id="rId13"/>
    <p:sldId id="277" r:id="rId14"/>
    <p:sldId id="278" r:id="rId15"/>
    <p:sldId id="269" r:id="rId16"/>
    <p:sldId id="284" r:id="rId17"/>
    <p:sldId id="279" r:id="rId18"/>
    <p:sldId id="283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Wahrscheinlichkeit</c:v>
                </c:pt>
              </c:strCache>
            </c:strRef>
          </c:tx>
          <c:spPr>
            <a:solidFill>
              <a:srgbClr val="0070C0">
                <a:alpha val="7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Tabelle1!$A$2:$A$12</c:f>
              <c:numCache>
                <c:formatCode>General</c:formatCode>
                <c:ptCount val="11"/>
                <c:pt idx="0">
                  <c:v>80</c:v>
                </c:pt>
                <c:pt idx="1">
                  <c:v>81</c:v>
                </c:pt>
                <c:pt idx="2">
                  <c:v>82</c:v>
                </c:pt>
                <c:pt idx="3">
                  <c:v>83</c:v>
                </c:pt>
                <c:pt idx="4">
                  <c:v>84</c:v>
                </c:pt>
                <c:pt idx="5">
                  <c:v>85</c:v>
                </c:pt>
                <c:pt idx="6">
                  <c:v>86</c:v>
                </c:pt>
                <c:pt idx="7">
                  <c:v>87</c:v>
                </c:pt>
                <c:pt idx="8">
                  <c:v>88</c:v>
                </c:pt>
                <c:pt idx="9">
                  <c:v>89</c:v>
                </c:pt>
                <c:pt idx="10">
                  <c:v>90</c:v>
                </c:pt>
              </c:numCache>
            </c:numRef>
          </c:cat>
          <c:val>
            <c:numRef>
              <c:f>Tabelle1!$B$2:$B$12</c:f>
              <c:numCache>
                <c:formatCode>0.00%</c:formatCode>
                <c:ptCount val="11"/>
                <c:pt idx="0">
                  <c:v>5.9000000000000003E-6</c:v>
                </c:pt>
                <c:pt idx="1">
                  <c:v>1.3999999999999999E-4</c:v>
                </c:pt>
                <c:pt idx="2">
                  <c:v>1.4499999999999999E-3</c:v>
                </c:pt>
                <c:pt idx="3">
                  <c:v>8.9999999999999993E-3</c:v>
                </c:pt>
                <c:pt idx="4">
                  <c:v>3.6760000000000001E-2</c:v>
                </c:pt>
                <c:pt idx="5">
                  <c:v>0.10292</c:v>
                </c:pt>
                <c:pt idx="6">
                  <c:v>0.20011999999999999</c:v>
                </c:pt>
                <c:pt idx="7">
                  <c:v>0.26683000000000001</c:v>
                </c:pt>
                <c:pt idx="8">
                  <c:v>0.23347000000000001</c:v>
                </c:pt>
                <c:pt idx="9">
                  <c:v>0.12106</c:v>
                </c:pt>
                <c:pt idx="10">
                  <c:v>2.8250000000000001E-2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87-4AF6-8E28-391360C8E5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6578216"/>
        <c:axId val="446578872"/>
      </c:barChart>
      <c:catAx>
        <c:axId val="446578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872"/>
        <c:crosses val="autoZero"/>
        <c:auto val="1"/>
        <c:lblAlgn val="ctr"/>
        <c:lblOffset val="100"/>
        <c:noMultiLvlLbl val="0"/>
      </c:catAx>
      <c:valAx>
        <c:axId val="44657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cap="rnd">
      <a:solidFill>
        <a:schemeClr val="tx1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Wahrscheinlichkeit</c:v>
                </c:pt>
              </c:strCache>
            </c:strRef>
          </c:tx>
          <c:spPr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Tabelle1!$A$2:$A$12</c:f>
              <c:numCache>
                <c:formatCode>General</c:formatCode>
                <c:ptCount val="11"/>
                <c:pt idx="0">
                  <c:v>80</c:v>
                </c:pt>
                <c:pt idx="1">
                  <c:v>81</c:v>
                </c:pt>
                <c:pt idx="2">
                  <c:v>82</c:v>
                </c:pt>
                <c:pt idx="3">
                  <c:v>83</c:v>
                </c:pt>
                <c:pt idx="4">
                  <c:v>84</c:v>
                </c:pt>
                <c:pt idx="5">
                  <c:v>85</c:v>
                </c:pt>
                <c:pt idx="6">
                  <c:v>86</c:v>
                </c:pt>
                <c:pt idx="7">
                  <c:v>87</c:v>
                </c:pt>
                <c:pt idx="8">
                  <c:v>88</c:v>
                </c:pt>
                <c:pt idx="9">
                  <c:v>89</c:v>
                </c:pt>
                <c:pt idx="10">
                  <c:v>90</c:v>
                </c:pt>
              </c:numCache>
            </c:numRef>
          </c:cat>
          <c:val>
            <c:numRef>
              <c:f>Tabelle1!$B$2:$B$12</c:f>
              <c:numCache>
                <c:formatCode>0.00%</c:formatCode>
                <c:ptCount val="11"/>
                <c:pt idx="0">
                  <c:v>5.9000000000000003E-6</c:v>
                </c:pt>
                <c:pt idx="1">
                  <c:v>1.3999999999999999E-4</c:v>
                </c:pt>
                <c:pt idx="2">
                  <c:v>1.4499999999999999E-3</c:v>
                </c:pt>
                <c:pt idx="3">
                  <c:v>8.9999999999999993E-3</c:v>
                </c:pt>
                <c:pt idx="4">
                  <c:v>3.6760000000000001E-2</c:v>
                </c:pt>
                <c:pt idx="5">
                  <c:v>0.10292</c:v>
                </c:pt>
                <c:pt idx="6">
                  <c:v>0.20011999999999999</c:v>
                </c:pt>
                <c:pt idx="7">
                  <c:v>0.26683000000000001</c:v>
                </c:pt>
                <c:pt idx="8">
                  <c:v>0.23347000000000001</c:v>
                </c:pt>
                <c:pt idx="9">
                  <c:v>0.12106</c:v>
                </c:pt>
                <c:pt idx="10">
                  <c:v>2.8250000000000001E-2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6F-4BCD-8779-FEA51DF4D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6578216"/>
        <c:axId val="446578872"/>
      </c:barChart>
      <c:catAx>
        <c:axId val="446578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872"/>
        <c:crosses val="autoZero"/>
        <c:auto val="1"/>
        <c:lblAlgn val="ctr"/>
        <c:lblOffset val="100"/>
        <c:noMultiLvlLbl val="0"/>
      </c:catAx>
      <c:valAx>
        <c:axId val="44657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cap="rnd">
      <a:solidFill>
        <a:schemeClr val="tx1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Wahrscheinlichkeit</c:v>
                </c:pt>
              </c:strCache>
            </c:strRef>
          </c:tx>
          <c:spPr>
            <a:solidFill>
              <a:srgbClr val="0070C0">
                <a:alpha val="7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Tabelle1!$A$2:$A$12</c:f>
              <c:numCache>
                <c:formatCode>General</c:formatCode>
                <c:ptCount val="11"/>
                <c:pt idx="0">
                  <c:v>80</c:v>
                </c:pt>
                <c:pt idx="1">
                  <c:v>81</c:v>
                </c:pt>
                <c:pt idx="2">
                  <c:v>82</c:v>
                </c:pt>
                <c:pt idx="3">
                  <c:v>83</c:v>
                </c:pt>
                <c:pt idx="4">
                  <c:v>84</c:v>
                </c:pt>
                <c:pt idx="5">
                  <c:v>85</c:v>
                </c:pt>
                <c:pt idx="6">
                  <c:v>86</c:v>
                </c:pt>
                <c:pt idx="7">
                  <c:v>87</c:v>
                </c:pt>
                <c:pt idx="8">
                  <c:v>88</c:v>
                </c:pt>
                <c:pt idx="9">
                  <c:v>89</c:v>
                </c:pt>
                <c:pt idx="10">
                  <c:v>90</c:v>
                </c:pt>
              </c:numCache>
            </c:numRef>
          </c:cat>
          <c:val>
            <c:numRef>
              <c:f>Tabelle1!$B$2:$B$12</c:f>
              <c:numCache>
                <c:formatCode>0.00%</c:formatCode>
                <c:ptCount val="11"/>
                <c:pt idx="0">
                  <c:v>5.9000000000000003E-6</c:v>
                </c:pt>
                <c:pt idx="1">
                  <c:v>1.3999999999999999E-4</c:v>
                </c:pt>
                <c:pt idx="2">
                  <c:v>1.4499999999999999E-3</c:v>
                </c:pt>
                <c:pt idx="3">
                  <c:v>8.9999999999999993E-3</c:v>
                </c:pt>
                <c:pt idx="4">
                  <c:v>3.6760000000000001E-2</c:v>
                </c:pt>
                <c:pt idx="5">
                  <c:v>0.10292</c:v>
                </c:pt>
                <c:pt idx="6">
                  <c:v>0.20011999999999999</c:v>
                </c:pt>
                <c:pt idx="7">
                  <c:v>0.26683000000000001</c:v>
                </c:pt>
                <c:pt idx="8">
                  <c:v>0.23347000000000001</c:v>
                </c:pt>
                <c:pt idx="9">
                  <c:v>0.12106</c:v>
                </c:pt>
                <c:pt idx="10">
                  <c:v>2.8250000000000001E-2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BE-4E68-BFF3-AF4D9733CD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6578216"/>
        <c:axId val="446578872"/>
      </c:barChart>
      <c:catAx>
        <c:axId val="446578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872"/>
        <c:crosses val="autoZero"/>
        <c:auto val="1"/>
        <c:lblAlgn val="ctr"/>
        <c:lblOffset val="100"/>
        <c:noMultiLvlLbl val="0"/>
      </c:catAx>
      <c:valAx>
        <c:axId val="44657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cap="rnd">
      <a:solidFill>
        <a:schemeClr val="tx1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87993-D559-44FB-A53A-03A8D07E3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D925E2-144D-47E7-9F59-6B86B2A59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E35C87-C34C-452D-A35A-FF9852B2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2571C0-67A4-4067-92F1-46F15BD9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F7A588-8E22-483B-8A06-445B2FFC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92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DCE4D-EAB0-4674-8DF6-F0460E28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D942C7-51E9-4375-B9CA-A6674A21F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721EB8-81D5-49E8-B13E-7EF92836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74CF79-7BE1-4733-B9CC-662E3711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A4A646-CEFE-423F-8EAE-48AEC759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62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AF0967-C108-409F-A791-235534511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3FE472-6866-42F8-ADB5-7A2FF05BB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6DE296-345C-4C30-8D21-7A56BD5E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7DFBB7-7A72-498E-B6FF-F96A2A77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1F570-7CBD-4FD9-B325-D230B82D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93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A3D8C-4D24-46BB-95BE-E1A42C71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0562CF-72A1-4E1D-9C21-B0CD0476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098C49-0BA8-4130-9E88-843A64F0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237889-4AD2-4A6A-9082-90BF5CAB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84EE65-EC19-403D-9177-E19C70F6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01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D9FE5-25B6-424C-9379-CE3EDA34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896FA3-A956-43E6-8E48-891A00699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81760-7CBF-4EFB-AD1C-18925D96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2F1561-1C29-4A75-9BE3-79F10E83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941570-6C12-4EEA-859D-9F0A1E54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90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F83C5-4567-4D07-8AF1-172385CE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0714F-4E06-44F3-BAB8-5CC5DDAD4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BA25BD-5890-4C35-A031-046972CA8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73F1F2-1029-4D4D-9A14-2685BC4D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1C1568-3315-47C7-9080-C02DBB99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1CCD3B-AD01-4B69-873F-B5A742EB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79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362B6-CF56-4E9D-B0CB-706838FE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27D9AE-1981-44B0-9685-E0F93339C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EFDC70-BC88-4CF5-B300-7AF82CE38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3420EF-788B-4642-B2D3-EAB03E60E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07539A-E2C0-47A1-9A33-9FE8CDB2A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1FA38A-9E31-4CF1-B570-7B47C76D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1F6E1A-8AF6-4355-97C1-1A9789D2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D3A88B-2AF2-4F8C-A5E0-E643F3BE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07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780CA-B9D0-41E0-B432-10DB8A77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6B6FB2-59F5-459A-B828-B9E90522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81E598-FF4D-458D-B650-DFE715E3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4ED201-EC26-4722-BFFA-6B1E8349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16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968EEB-0CB6-4E74-BDDB-C1FF1A07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220CD6-8ED0-4B4B-A4ED-366194A2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6CDE4F-37A6-4CCF-976A-55ECD9E8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0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B6C13-8828-4779-AEC5-D31C8965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2DDE03-EF5C-47A5-B74F-D0D57AB21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A93942-AE8D-4775-93F2-FE3A51C52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696164-C77D-45A5-9BA7-5E4F986A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221E5-08B4-4F82-AC9D-D029B350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6BF0B4-D4D2-4C22-BEBC-2FBC3545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52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ABE5E-9F14-424A-A0CE-1625BADB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C3372C-DB84-4046-88F2-DEF90A33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95499B-39EC-46D1-9780-4B083DBB3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4DFA7D-4805-45F9-B724-65A87B9D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193CDE-139B-441F-A342-6904901C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BBC9F7-0533-4B56-B2D7-A0288104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3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320DF6-2302-401C-ABF2-640B9661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B027DE-6723-4AFB-99A8-A5AFE8614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462634-DFC3-40C6-977A-8AED20014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0D46D0-D7EE-4872-AA0F-73D2E6D9A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9C6123-9ADE-4070-8A33-F0F63B504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0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1740B-2DB8-4156-8803-8313F34E2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 Simulator für wiederholte Spiele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FB480E-87E6-4E37-B7C7-D06F92FFAB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Sebastian </a:t>
            </a:r>
            <a:r>
              <a:rPr lang="de-DE" dirty="0" err="1"/>
              <a:t>Feurer</a:t>
            </a:r>
            <a:r>
              <a:rPr lang="de-DE" dirty="0"/>
              <a:t>, Peter Koepernik,</a:t>
            </a:r>
          </a:p>
          <a:p>
            <a:r>
              <a:rPr lang="de-DE" dirty="0"/>
              <a:t>Luc </a:t>
            </a:r>
            <a:r>
              <a:rPr lang="de-DE" dirty="0" err="1"/>
              <a:t>Mercatoris</a:t>
            </a:r>
            <a:r>
              <a:rPr lang="de-DE" dirty="0"/>
              <a:t>, Christian </a:t>
            </a:r>
            <a:r>
              <a:rPr lang="de-DE" dirty="0" err="1"/>
              <a:t>Schorr</a:t>
            </a:r>
            <a:r>
              <a:rPr lang="de-DE" dirty="0"/>
              <a:t> und Pierre </a:t>
            </a:r>
            <a:r>
              <a:rPr lang="de-DE" dirty="0" err="1"/>
              <a:t>Toussing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208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51667C9-D245-4715-B807-FBFE58A99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1778658"/>
            <a:ext cx="8640000" cy="4510914"/>
          </a:xfrm>
          <a:ln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FAF1358-08BB-4113-861A-E24081C98F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75982"/>
          <a:stretch/>
        </p:blipFill>
        <p:spPr>
          <a:xfrm>
            <a:off x="1776000" y="361934"/>
            <a:ext cx="8640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8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147AE84-07B8-40B0-8BFD-C107D2F3B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387565"/>
            <a:ext cx="8640000" cy="608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3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F3C58F9-EA0C-46BD-BFC0-AED09BA5B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342170"/>
            <a:ext cx="8640000" cy="617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2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C0C2DA1-F6BE-47E7-A8FC-A1A9608C6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126" y="1171260"/>
            <a:ext cx="6963747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36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99FAFEC-2F90-4A66-9B8A-B03B1D94B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1994938"/>
            <a:ext cx="8640000" cy="28681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922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EA9F435-9A6C-48E2-836A-6DC82820C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80716"/>
            <a:ext cx="8640000" cy="54965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0F2DE6A-19D8-4D3C-BFD4-E0FC879CD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43" y="1170705"/>
            <a:ext cx="7400226" cy="2335975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2305FB5A-E960-4782-AB55-E10EDD0F8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143" y="709292"/>
            <a:ext cx="2025607" cy="37644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C4FCBA9-A933-46CE-8104-811E4AC6F0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43" y="3487631"/>
            <a:ext cx="7340557" cy="236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12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EF9B89B-7E9E-4400-8C8B-E18D15994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80716"/>
            <a:ext cx="8640000" cy="54965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D6F4A17-A3A0-401D-9146-E3AED4749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43" y="1170705"/>
            <a:ext cx="7400226" cy="233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73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FC8A21B-0325-4926-929C-C5D13E637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1173543"/>
            <a:ext cx="8640000" cy="45109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8984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DC0BB68-0DD7-4EE5-B0C5-2E8A305B5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352110"/>
            <a:ext cx="8640000" cy="615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01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E3BD71C-67B9-4E92-B69C-2421458E4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523513"/>
            <a:ext cx="8640000" cy="581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2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97E7E76B-0B75-4C11-A83F-8BDAB3345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72" y="2662564"/>
            <a:ext cx="4546834" cy="339107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67202B7-3FA3-4AB3-AD0B-74CFADBD4D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72" y="2660400"/>
            <a:ext cx="4007204" cy="3391200"/>
          </a:xfrm>
          <a:prstGeom prst="rect">
            <a:avLst/>
          </a:prstGeom>
          <a:noFill/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28F0598-2181-4651-B959-E0D4E594F45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76" y="2662564"/>
            <a:ext cx="4006800" cy="262251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376A4ECF-3F2B-4DC1-A8B4-CABFA8F288D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0" y="2623423"/>
            <a:ext cx="4127712" cy="238772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BD37CBD-B3D6-45F5-8A11-2BD4A082624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24" y="3056867"/>
            <a:ext cx="3949903" cy="171458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9185D7-8A22-4754-847C-7C01277F7C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26"/>
          <a:stretch/>
        </p:blipFill>
        <p:spPr>
          <a:xfrm>
            <a:off x="1204250" y="3056867"/>
            <a:ext cx="3384000" cy="1714588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D3B27B7-8DBD-41B4-A7FC-71BCFC3B57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26" b="58009"/>
          <a:stretch/>
        </p:blipFill>
        <p:spPr>
          <a:xfrm>
            <a:off x="1204250" y="3056836"/>
            <a:ext cx="3384000" cy="7200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97C2BC3-A108-410C-9F58-25DE12EC8E0D}"/>
              </a:ext>
            </a:extLst>
          </p:cNvPr>
          <p:cNvSpPr txBox="1"/>
          <p:nvPr/>
        </p:nvSpPr>
        <p:spPr>
          <a:xfrm>
            <a:off x="1846554" y="530562"/>
            <a:ext cx="192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Simulationsablauf:</a:t>
            </a:r>
          </a:p>
        </p:txBody>
      </p:sp>
    </p:spTree>
    <p:extLst>
      <p:ext uri="{BB962C8B-B14F-4D97-AF65-F5344CB8AC3E}">
        <p14:creationId xmlns:p14="http://schemas.microsoft.com/office/powerpoint/2010/main" val="266136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2DE1923-4B49-45FA-A755-4FD10859D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27796"/>
            <a:ext cx="8640000" cy="560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29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CA12FFE-D9CB-4945-AA3A-D1CFE41FA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19819"/>
            <a:ext cx="8640000" cy="561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5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03C2497-5746-48D1-8AEC-6C24379DCF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5" y="844411"/>
            <a:ext cx="5372376" cy="539777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DD4F962-3CEF-42EE-9831-C31540CAF7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10" y="1263525"/>
            <a:ext cx="5270771" cy="48643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B35C12B-DC37-42BB-A2F7-7F87404031A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81" y="1263525"/>
            <a:ext cx="5270400" cy="486400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BA5F753-AA81-4A8D-9B2A-0237311C354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10" y="1913455"/>
            <a:ext cx="4813547" cy="422931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44CE050-086E-4712-A14B-01B93EA9EED7}"/>
              </a:ext>
            </a:extLst>
          </p:cNvPr>
          <p:cNvSpPr txBox="1"/>
          <p:nvPr/>
        </p:nvSpPr>
        <p:spPr>
          <a:xfrm>
            <a:off x="7025833" y="1632031"/>
            <a:ext cx="4370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Was soll konfigurierbar sein?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2908DF6-85DA-409D-89A1-9992181BDD66}"/>
              </a:ext>
            </a:extLst>
          </p:cNvPr>
          <p:cNvSpPr txBox="1"/>
          <p:nvPr/>
        </p:nvSpPr>
        <p:spPr>
          <a:xfrm>
            <a:off x="7025833" y="3167389"/>
            <a:ext cx="4050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Was ist ein Gleichgewicht?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FD1083C-2F12-4938-AC0E-9C13CA422D79}"/>
              </a:ext>
            </a:extLst>
          </p:cNvPr>
          <p:cNvSpPr txBox="1"/>
          <p:nvPr/>
        </p:nvSpPr>
        <p:spPr>
          <a:xfrm>
            <a:off x="7025833" y="4702747"/>
            <a:ext cx="4561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Was soll ausgegeben werden?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4F57BB1-3DC3-4130-9F4E-9BABC1F024F1}"/>
              </a:ext>
            </a:extLst>
          </p:cNvPr>
          <p:cNvSpPr txBox="1"/>
          <p:nvPr/>
        </p:nvSpPr>
        <p:spPr>
          <a:xfrm>
            <a:off x="1846554" y="530562"/>
            <a:ext cx="192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Simulationsablauf:</a:t>
            </a:r>
          </a:p>
        </p:txBody>
      </p:sp>
    </p:spTree>
    <p:extLst>
      <p:ext uri="{BB962C8B-B14F-4D97-AF65-F5344CB8AC3E}">
        <p14:creationId xmlns:p14="http://schemas.microsoft.com/office/powerpoint/2010/main" val="368541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3D3FCA1-A5F6-4BF0-B36A-54184D353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275315"/>
            <a:ext cx="8640000" cy="630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8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454B77CA-B9C9-4FA9-9D6B-4109433EC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1256014"/>
            <a:ext cx="8640000" cy="4345972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823A7A0-B7C7-449B-ACB9-B9039F82BD6E}"/>
              </a:ext>
            </a:extLst>
          </p:cNvPr>
          <p:cNvGrpSpPr/>
          <p:nvPr/>
        </p:nvGrpSpPr>
        <p:grpSpPr>
          <a:xfrm>
            <a:off x="4341600" y="2848819"/>
            <a:ext cx="3130160" cy="2039981"/>
            <a:chOff x="4341600" y="2848819"/>
            <a:chExt cx="3130160" cy="2039981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B8339131-A1B0-40C1-B49E-CE2754882FC5}"/>
                </a:ext>
              </a:extLst>
            </p:cNvPr>
            <p:cNvSpPr/>
            <p:nvPr/>
          </p:nvSpPr>
          <p:spPr>
            <a:xfrm>
              <a:off x="4341600" y="4708800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glow rad="254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43768574-E7C7-4102-9678-F40F0E50F64F}"/>
                </a:ext>
              </a:extLst>
            </p:cNvPr>
            <p:cNvCxnSpPr>
              <a:cxnSpLocks/>
              <a:stCxn id="9" idx="7"/>
            </p:cNvCxnSpPr>
            <p:nvPr/>
          </p:nvCxnSpPr>
          <p:spPr>
            <a:xfrm flipV="1">
              <a:off x="4495240" y="4262492"/>
              <a:ext cx="433345" cy="472668"/>
            </a:xfrm>
            <a:prstGeom prst="line">
              <a:avLst/>
            </a:prstGeom>
            <a:ln w="12700" cap="rnd">
              <a:solidFill>
                <a:schemeClr val="tx1"/>
              </a:solidFill>
            </a:ln>
            <a:effectLst>
              <a:glow rad="254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06E9C44-BB79-4347-9350-C5FF740BD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8585" y="2848819"/>
              <a:ext cx="2543175" cy="1600200"/>
            </a:xfrm>
            <a:prstGeom prst="rect">
              <a:avLst/>
            </a:prstGeom>
            <a:ln w="12700" cap="flat">
              <a:solidFill>
                <a:schemeClr val="tx1"/>
              </a:solidFill>
            </a:ln>
            <a:effectLst>
              <a:glow rad="88900">
                <a:schemeClr val="accent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281432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CC2E938-1693-40AD-9C76-886B01C08CE1}"/>
              </a:ext>
            </a:extLst>
          </p:cNvPr>
          <p:cNvGrpSpPr/>
          <p:nvPr/>
        </p:nvGrpSpPr>
        <p:grpSpPr>
          <a:xfrm>
            <a:off x="5941120" y="3599856"/>
            <a:ext cx="180000" cy="410400"/>
            <a:chOff x="5015640" y="3018180"/>
            <a:chExt cx="180000" cy="410400"/>
          </a:xfrm>
        </p:grpSpPr>
        <p:sp>
          <p:nvSpPr>
            <p:cNvPr id="43" name="Rechteck: obere Ecken abgerundet 42">
              <a:extLst>
                <a:ext uri="{FF2B5EF4-FFF2-40B4-BE49-F238E27FC236}">
                  <a16:creationId xmlns:a16="http://schemas.microsoft.com/office/drawing/2014/main" id="{B9ECAE13-912F-451B-A535-F33B9C599F86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528D3C3F-C6E8-4D1A-84F6-5016EA04FE04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31C7DEC6-F709-48B6-AAAD-47A07327B206}"/>
              </a:ext>
            </a:extLst>
          </p:cNvPr>
          <p:cNvGrpSpPr/>
          <p:nvPr/>
        </p:nvGrpSpPr>
        <p:grpSpPr>
          <a:xfrm>
            <a:off x="6294759" y="3688047"/>
            <a:ext cx="180000" cy="410400"/>
            <a:chOff x="5015640" y="3018180"/>
            <a:chExt cx="180000" cy="410400"/>
          </a:xfrm>
        </p:grpSpPr>
        <p:sp>
          <p:nvSpPr>
            <p:cNvPr id="46" name="Rechteck: obere Ecken abgerundet 45">
              <a:extLst>
                <a:ext uri="{FF2B5EF4-FFF2-40B4-BE49-F238E27FC236}">
                  <a16:creationId xmlns:a16="http://schemas.microsoft.com/office/drawing/2014/main" id="{BC95D663-783C-439C-98E4-4D3A056B8D0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A421F92-5B34-4F40-AE11-2BC05BF86590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227536B2-FA5A-4CA5-ACF8-A6763E544E43}"/>
              </a:ext>
            </a:extLst>
          </p:cNvPr>
          <p:cNvGrpSpPr/>
          <p:nvPr/>
        </p:nvGrpSpPr>
        <p:grpSpPr>
          <a:xfrm>
            <a:off x="6076434" y="4041837"/>
            <a:ext cx="180000" cy="410400"/>
            <a:chOff x="5015640" y="3018180"/>
            <a:chExt cx="180000" cy="410400"/>
          </a:xfrm>
        </p:grpSpPr>
        <p:sp>
          <p:nvSpPr>
            <p:cNvPr id="49" name="Rechteck: obere Ecken abgerundet 48">
              <a:extLst>
                <a:ext uri="{FF2B5EF4-FFF2-40B4-BE49-F238E27FC236}">
                  <a16:creationId xmlns:a16="http://schemas.microsoft.com/office/drawing/2014/main" id="{E2E94A0D-5343-4EB0-9BFD-B5ACA948241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027F98A8-C2A8-4D6D-90B0-F5E1991D990E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DC271F61-4614-4304-8E13-30B27E5C3ADD}"/>
              </a:ext>
            </a:extLst>
          </p:cNvPr>
          <p:cNvGrpSpPr/>
          <p:nvPr/>
        </p:nvGrpSpPr>
        <p:grpSpPr>
          <a:xfrm>
            <a:off x="6572349" y="3437637"/>
            <a:ext cx="180000" cy="410400"/>
            <a:chOff x="5015640" y="3018180"/>
            <a:chExt cx="180000" cy="410400"/>
          </a:xfrm>
        </p:grpSpPr>
        <p:sp>
          <p:nvSpPr>
            <p:cNvPr id="52" name="Rechteck: obere Ecken abgerundet 51">
              <a:extLst>
                <a:ext uri="{FF2B5EF4-FFF2-40B4-BE49-F238E27FC236}">
                  <a16:creationId xmlns:a16="http://schemas.microsoft.com/office/drawing/2014/main" id="{51E3E487-1DEB-4328-B307-C685DD708D2C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C1F8E1C2-C140-4192-AD80-63D9E89C9D59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B21147BA-57EB-4DF2-931F-CA97F7E669E2}"/>
              </a:ext>
            </a:extLst>
          </p:cNvPr>
          <p:cNvGrpSpPr/>
          <p:nvPr/>
        </p:nvGrpSpPr>
        <p:grpSpPr>
          <a:xfrm>
            <a:off x="6443274" y="4073247"/>
            <a:ext cx="180000" cy="410400"/>
            <a:chOff x="5015640" y="3018180"/>
            <a:chExt cx="180000" cy="410400"/>
          </a:xfrm>
        </p:grpSpPr>
        <p:sp>
          <p:nvSpPr>
            <p:cNvPr id="55" name="Rechteck: obere Ecken abgerundet 54">
              <a:extLst>
                <a:ext uri="{FF2B5EF4-FFF2-40B4-BE49-F238E27FC236}">
                  <a16:creationId xmlns:a16="http://schemas.microsoft.com/office/drawing/2014/main" id="{3598BCBF-EAE5-46F6-BAD4-1A395A18912A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A9941388-CBAC-410D-BD47-F6CD5757783C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ACE772B-372B-4BA5-9CDA-EDD2C186845E}"/>
              </a:ext>
            </a:extLst>
          </p:cNvPr>
          <p:cNvGrpSpPr/>
          <p:nvPr/>
        </p:nvGrpSpPr>
        <p:grpSpPr>
          <a:xfrm>
            <a:off x="5157021" y="3232437"/>
            <a:ext cx="180000" cy="410400"/>
            <a:chOff x="5015640" y="3018180"/>
            <a:chExt cx="180000" cy="410400"/>
          </a:xfrm>
        </p:grpSpPr>
        <p:sp>
          <p:nvSpPr>
            <p:cNvPr id="61" name="Rechteck: obere Ecken abgerundet 60">
              <a:extLst>
                <a:ext uri="{FF2B5EF4-FFF2-40B4-BE49-F238E27FC236}">
                  <a16:creationId xmlns:a16="http://schemas.microsoft.com/office/drawing/2014/main" id="{894A7A19-321A-403F-9A94-F48F1389785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4045FE47-EA2F-4F20-B95B-20CD7CF2194A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2B6919A0-BF75-4970-BB24-BAFFCD617A65}"/>
              </a:ext>
            </a:extLst>
          </p:cNvPr>
          <p:cNvGrpSpPr/>
          <p:nvPr/>
        </p:nvGrpSpPr>
        <p:grpSpPr>
          <a:xfrm>
            <a:off x="6096630" y="2732037"/>
            <a:ext cx="180000" cy="410400"/>
            <a:chOff x="5015640" y="3018180"/>
            <a:chExt cx="180000" cy="410400"/>
          </a:xfrm>
        </p:grpSpPr>
        <p:sp>
          <p:nvSpPr>
            <p:cNvPr id="70" name="Rechteck: obere Ecken abgerundet 69">
              <a:extLst>
                <a:ext uri="{FF2B5EF4-FFF2-40B4-BE49-F238E27FC236}">
                  <a16:creationId xmlns:a16="http://schemas.microsoft.com/office/drawing/2014/main" id="{93DE1F38-CC61-453B-9EEF-C6790007EDB1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BD579E66-EE08-4F16-B760-F611A1A9B363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44B026F2-7E62-40D4-97D9-81226E30BBAB}"/>
              </a:ext>
            </a:extLst>
          </p:cNvPr>
          <p:cNvGrpSpPr/>
          <p:nvPr/>
        </p:nvGrpSpPr>
        <p:grpSpPr>
          <a:xfrm>
            <a:off x="6427959" y="2981247"/>
            <a:ext cx="180000" cy="410400"/>
            <a:chOff x="5015640" y="3018180"/>
            <a:chExt cx="180000" cy="410400"/>
          </a:xfrm>
        </p:grpSpPr>
        <p:sp>
          <p:nvSpPr>
            <p:cNvPr id="73" name="Rechteck: obere Ecken abgerundet 72">
              <a:extLst>
                <a:ext uri="{FF2B5EF4-FFF2-40B4-BE49-F238E27FC236}">
                  <a16:creationId xmlns:a16="http://schemas.microsoft.com/office/drawing/2014/main" id="{A25C8041-ABE7-449C-822E-9721BD1C7F4C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AED315B3-883F-43AA-AB48-3F4D2B909011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EFE5760B-CDCD-4337-9319-06414D5F712B}"/>
              </a:ext>
            </a:extLst>
          </p:cNvPr>
          <p:cNvGrpSpPr/>
          <p:nvPr/>
        </p:nvGrpSpPr>
        <p:grpSpPr>
          <a:xfrm>
            <a:off x="6761514" y="3895161"/>
            <a:ext cx="180000" cy="410400"/>
            <a:chOff x="5015640" y="3018180"/>
            <a:chExt cx="180000" cy="410400"/>
          </a:xfrm>
        </p:grpSpPr>
        <p:sp>
          <p:nvSpPr>
            <p:cNvPr id="76" name="Rechteck: obere Ecken abgerundet 75">
              <a:extLst>
                <a:ext uri="{FF2B5EF4-FFF2-40B4-BE49-F238E27FC236}">
                  <a16:creationId xmlns:a16="http://schemas.microsoft.com/office/drawing/2014/main" id="{950A49EF-3DF3-46FC-A0AF-1F3164D3E7BC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95863681-3DD1-4EB9-ABDD-7ABA27DDFEB7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A0649B67-8A81-4ACD-84E0-8C2AE00ED2A7}"/>
              </a:ext>
            </a:extLst>
          </p:cNvPr>
          <p:cNvGrpSpPr/>
          <p:nvPr/>
        </p:nvGrpSpPr>
        <p:grpSpPr>
          <a:xfrm>
            <a:off x="6131282" y="3226227"/>
            <a:ext cx="180000" cy="410400"/>
            <a:chOff x="5015640" y="3018180"/>
            <a:chExt cx="180000" cy="410400"/>
          </a:xfrm>
        </p:grpSpPr>
        <p:sp>
          <p:nvSpPr>
            <p:cNvPr id="79" name="Rechteck: obere Ecken abgerundet 78">
              <a:extLst>
                <a:ext uri="{FF2B5EF4-FFF2-40B4-BE49-F238E27FC236}">
                  <a16:creationId xmlns:a16="http://schemas.microsoft.com/office/drawing/2014/main" id="{6B092DDD-DB74-476F-B59B-80A361E5AA2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EF93612-E422-4DB2-9235-6D76550F5B8D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EED103F9-7E85-44C5-8CD2-1D16FA395BAA}"/>
              </a:ext>
            </a:extLst>
          </p:cNvPr>
          <p:cNvGrpSpPr/>
          <p:nvPr/>
        </p:nvGrpSpPr>
        <p:grpSpPr>
          <a:xfrm>
            <a:off x="6897924" y="3524082"/>
            <a:ext cx="180000" cy="410400"/>
            <a:chOff x="5015640" y="3018180"/>
            <a:chExt cx="180000" cy="410400"/>
          </a:xfrm>
          <a:solidFill>
            <a:schemeClr val="bg1">
              <a:lumMod val="75000"/>
            </a:schemeClr>
          </a:solidFill>
        </p:grpSpPr>
        <p:sp>
          <p:nvSpPr>
            <p:cNvPr id="82" name="Rechteck: obere Ecken abgerundet 81">
              <a:extLst>
                <a:ext uri="{FF2B5EF4-FFF2-40B4-BE49-F238E27FC236}">
                  <a16:creationId xmlns:a16="http://schemas.microsoft.com/office/drawing/2014/main" id="{B8F8BCB7-8DB5-4A2E-90CB-92D1A131EC9B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FEEB181B-C0F5-4E28-948D-97564CF345AF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18E4962E-28A9-433D-A8D1-F38806F36327}"/>
              </a:ext>
            </a:extLst>
          </p:cNvPr>
          <p:cNvGrpSpPr/>
          <p:nvPr/>
        </p:nvGrpSpPr>
        <p:grpSpPr>
          <a:xfrm>
            <a:off x="6779514" y="3034107"/>
            <a:ext cx="180000" cy="410400"/>
            <a:chOff x="5015640" y="3018180"/>
            <a:chExt cx="180000" cy="410400"/>
          </a:xfrm>
        </p:grpSpPr>
        <p:sp>
          <p:nvSpPr>
            <p:cNvPr id="85" name="Rechteck: obere Ecken abgerundet 84">
              <a:extLst>
                <a:ext uri="{FF2B5EF4-FFF2-40B4-BE49-F238E27FC236}">
                  <a16:creationId xmlns:a16="http://schemas.microsoft.com/office/drawing/2014/main" id="{9BE54C62-D5EC-4D23-AC61-634B24B1FDC2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63866438-6070-4575-8F62-7C39714F0401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ABED1352-89E3-4728-9CB8-F89DA1F040F2}"/>
              </a:ext>
            </a:extLst>
          </p:cNvPr>
          <p:cNvGrpSpPr/>
          <p:nvPr/>
        </p:nvGrpSpPr>
        <p:grpSpPr>
          <a:xfrm>
            <a:off x="5281213" y="3749580"/>
            <a:ext cx="180000" cy="410400"/>
            <a:chOff x="5015640" y="3018180"/>
            <a:chExt cx="180000" cy="410400"/>
          </a:xfrm>
        </p:grpSpPr>
        <p:sp>
          <p:nvSpPr>
            <p:cNvPr id="91" name="Rechteck: obere Ecken abgerundet 90">
              <a:extLst>
                <a:ext uri="{FF2B5EF4-FFF2-40B4-BE49-F238E27FC236}">
                  <a16:creationId xmlns:a16="http://schemas.microsoft.com/office/drawing/2014/main" id="{CD112A22-1187-4A22-9B51-E1691B7ACF77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0A07C434-764D-4613-B246-D7AFF1CB817D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B912DDB6-6FE8-415A-8A93-00D2CA48DA27}"/>
              </a:ext>
            </a:extLst>
          </p:cNvPr>
          <p:cNvGrpSpPr/>
          <p:nvPr/>
        </p:nvGrpSpPr>
        <p:grpSpPr>
          <a:xfrm>
            <a:off x="5556040" y="1857713"/>
            <a:ext cx="180000" cy="410400"/>
            <a:chOff x="7177815" y="2970135"/>
            <a:chExt cx="180000" cy="410400"/>
          </a:xfrm>
        </p:grpSpPr>
        <p:sp>
          <p:nvSpPr>
            <p:cNvPr id="100" name="Rechteck: obere Ecken abgerundet 99">
              <a:extLst>
                <a:ext uri="{FF2B5EF4-FFF2-40B4-BE49-F238E27FC236}">
                  <a16:creationId xmlns:a16="http://schemas.microsoft.com/office/drawing/2014/main" id="{3E3C60F1-64A9-4D05-8BBF-B2F97914ED5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E5BF2D3-7A34-4C8B-A661-5F6AE75D5255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D8CCA640-CDB7-48E2-A2C3-0F88D54CAD65}"/>
              </a:ext>
            </a:extLst>
          </p:cNvPr>
          <p:cNvGrpSpPr/>
          <p:nvPr/>
        </p:nvGrpSpPr>
        <p:grpSpPr>
          <a:xfrm>
            <a:off x="5632795" y="3973011"/>
            <a:ext cx="180000" cy="410400"/>
            <a:chOff x="5015640" y="3018180"/>
            <a:chExt cx="180000" cy="410400"/>
          </a:xfrm>
        </p:grpSpPr>
        <p:sp>
          <p:nvSpPr>
            <p:cNvPr id="115" name="Rechteck: obere Ecken abgerundet 114">
              <a:extLst>
                <a:ext uri="{FF2B5EF4-FFF2-40B4-BE49-F238E27FC236}">
                  <a16:creationId xmlns:a16="http://schemas.microsoft.com/office/drawing/2014/main" id="{F8DA57DB-9469-4149-8C98-7F0BDE03A071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4EB69A9B-52B8-49E1-8708-ED8B17FC6313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8E3FD3A5-C160-4917-8D73-06D6AECE7738}"/>
              </a:ext>
            </a:extLst>
          </p:cNvPr>
          <p:cNvGrpSpPr/>
          <p:nvPr/>
        </p:nvGrpSpPr>
        <p:grpSpPr>
          <a:xfrm>
            <a:off x="1954089" y="2154132"/>
            <a:ext cx="180000" cy="410400"/>
            <a:chOff x="6568215" y="2739735"/>
            <a:chExt cx="180000" cy="410400"/>
          </a:xfrm>
        </p:grpSpPr>
        <p:sp>
          <p:nvSpPr>
            <p:cNvPr id="118" name="Rechteck: obere Ecken abgerundet 117">
              <a:extLst>
                <a:ext uri="{FF2B5EF4-FFF2-40B4-BE49-F238E27FC236}">
                  <a16:creationId xmlns:a16="http://schemas.microsoft.com/office/drawing/2014/main" id="{E443C198-C49B-4DF1-BD86-72027C0DB22C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FAD5C8FC-2364-470A-B542-464BCF8B884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74EF7BBD-7E9E-4CB9-B871-A245D299DAAE}"/>
              </a:ext>
            </a:extLst>
          </p:cNvPr>
          <p:cNvGrpSpPr/>
          <p:nvPr/>
        </p:nvGrpSpPr>
        <p:grpSpPr>
          <a:xfrm>
            <a:off x="5467791" y="2838654"/>
            <a:ext cx="180000" cy="410400"/>
            <a:chOff x="5015640" y="3018180"/>
            <a:chExt cx="180000" cy="410400"/>
          </a:xfrm>
        </p:grpSpPr>
        <p:sp>
          <p:nvSpPr>
            <p:cNvPr id="121" name="Rechteck: obere Ecken abgerundet 120">
              <a:extLst>
                <a:ext uri="{FF2B5EF4-FFF2-40B4-BE49-F238E27FC236}">
                  <a16:creationId xmlns:a16="http://schemas.microsoft.com/office/drawing/2014/main" id="{355A6C6F-A48D-4954-B700-C80E3679AB34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4786E860-02F9-4DF2-BE48-3A0D75301566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F13229FB-3C5E-425B-AD36-B302FB39A982}"/>
              </a:ext>
            </a:extLst>
          </p:cNvPr>
          <p:cNvGrpSpPr/>
          <p:nvPr/>
        </p:nvGrpSpPr>
        <p:grpSpPr>
          <a:xfrm>
            <a:off x="5420973" y="3306717"/>
            <a:ext cx="180000" cy="410400"/>
            <a:chOff x="5015640" y="3018180"/>
            <a:chExt cx="180000" cy="410400"/>
          </a:xfrm>
        </p:grpSpPr>
        <p:sp>
          <p:nvSpPr>
            <p:cNvPr id="127" name="Rechteck: obere Ecken abgerundet 126">
              <a:extLst>
                <a:ext uri="{FF2B5EF4-FFF2-40B4-BE49-F238E27FC236}">
                  <a16:creationId xmlns:a16="http://schemas.microsoft.com/office/drawing/2014/main" id="{E562EC06-6D12-4F58-B0A3-C0CB2314DAA3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E53E1312-1A28-43B3-82D6-E5FE53C4329B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4817778F-9FB1-4436-90F0-31ABC97B0927}"/>
              </a:ext>
            </a:extLst>
          </p:cNvPr>
          <p:cNvGrpSpPr/>
          <p:nvPr/>
        </p:nvGrpSpPr>
        <p:grpSpPr>
          <a:xfrm>
            <a:off x="5718040" y="3387525"/>
            <a:ext cx="180000" cy="410400"/>
            <a:chOff x="5015640" y="3018180"/>
            <a:chExt cx="180000" cy="410400"/>
          </a:xfrm>
        </p:grpSpPr>
        <p:sp>
          <p:nvSpPr>
            <p:cNvPr id="157" name="Rechteck: obere Ecken abgerundet 156">
              <a:extLst>
                <a:ext uri="{FF2B5EF4-FFF2-40B4-BE49-F238E27FC236}">
                  <a16:creationId xmlns:a16="http://schemas.microsoft.com/office/drawing/2014/main" id="{409B5F6A-015B-4D5D-BDC1-134FABB82A0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B4544259-808E-4ACD-A8E0-D9B23614E0AE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4" name="Gruppieren 173">
            <a:extLst>
              <a:ext uri="{FF2B5EF4-FFF2-40B4-BE49-F238E27FC236}">
                <a16:creationId xmlns:a16="http://schemas.microsoft.com/office/drawing/2014/main" id="{6E430AEA-98B9-40B0-896B-0FA435BE637B}"/>
              </a:ext>
            </a:extLst>
          </p:cNvPr>
          <p:cNvGrpSpPr/>
          <p:nvPr/>
        </p:nvGrpSpPr>
        <p:grpSpPr>
          <a:xfrm>
            <a:off x="5809326" y="2884767"/>
            <a:ext cx="180000" cy="410400"/>
            <a:chOff x="5015640" y="3018180"/>
            <a:chExt cx="180000" cy="410400"/>
          </a:xfrm>
        </p:grpSpPr>
        <p:sp>
          <p:nvSpPr>
            <p:cNvPr id="175" name="Rechteck: obere Ecken abgerundet 174">
              <a:extLst>
                <a:ext uri="{FF2B5EF4-FFF2-40B4-BE49-F238E27FC236}">
                  <a16:creationId xmlns:a16="http://schemas.microsoft.com/office/drawing/2014/main" id="{B321215D-DF7A-47EB-9EE6-86F5408D6240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Ellipse 175">
              <a:extLst>
                <a:ext uri="{FF2B5EF4-FFF2-40B4-BE49-F238E27FC236}">
                  <a16:creationId xmlns:a16="http://schemas.microsoft.com/office/drawing/2014/main" id="{4E9E951D-4EC4-4378-B0FC-06F89F87D74F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45C0CE9-B9E1-4246-80DA-26721C975E45}"/>
              </a:ext>
            </a:extLst>
          </p:cNvPr>
          <p:cNvGrpSpPr/>
          <p:nvPr/>
        </p:nvGrpSpPr>
        <p:grpSpPr>
          <a:xfrm>
            <a:off x="2172618" y="1818654"/>
            <a:ext cx="180000" cy="410400"/>
            <a:chOff x="6568215" y="2739735"/>
            <a:chExt cx="180000" cy="410400"/>
          </a:xfrm>
        </p:grpSpPr>
        <p:sp>
          <p:nvSpPr>
            <p:cNvPr id="96" name="Rechteck: obere Ecken abgerundet 95">
              <a:extLst>
                <a:ext uri="{FF2B5EF4-FFF2-40B4-BE49-F238E27FC236}">
                  <a16:creationId xmlns:a16="http://schemas.microsoft.com/office/drawing/2014/main" id="{761B7E69-289C-4B01-B496-F4AD0D6C288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6891FCAD-BB38-4D3F-BE9F-5141F9662595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15E56903-9892-447D-B33B-974AE2F765F6}"/>
              </a:ext>
            </a:extLst>
          </p:cNvPr>
          <p:cNvGrpSpPr/>
          <p:nvPr/>
        </p:nvGrpSpPr>
        <p:grpSpPr>
          <a:xfrm>
            <a:off x="2631576" y="1869718"/>
            <a:ext cx="180000" cy="410400"/>
            <a:chOff x="6568215" y="2739735"/>
            <a:chExt cx="180000" cy="410400"/>
          </a:xfrm>
        </p:grpSpPr>
        <p:sp>
          <p:nvSpPr>
            <p:cNvPr id="105" name="Rechteck: obere Ecken abgerundet 104">
              <a:extLst>
                <a:ext uri="{FF2B5EF4-FFF2-40B4-BE49-F238E27FC236}">
                  <a16:creationId xmlns:a16="http://schemas.microsoft.com/office/drawing/2014/main" id="{1B1F401F-DB7B-4DB0-B761-47C80127DAD0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7B47D1BF-EFC0-4EAC-B288-F249BDC1936F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8D83F3F1-DD3A-495D-88F7-D1DD05020E3C}"/>
              </a:ext>
            </a:extLst>
          </p:cNvPr>
          <p:cNvGrpSpPr/>
          <p:nvPr/>
        </p:nvGrpSpPr>
        <p:grpSpPr>
          <a:xfrm>
            <a:off x="2837199" y="2383239"/>
            <a:ext cx="180000" cy="410400"/>
            <a:chOff x="6568215" y="2739735"/>
            <a:chExt cx="180000" cy="410400"/>
          </a:xfrm>
        </p:grpSpPr>
        <p:sp>
          <p:nvSpPr>
            <p:cNvPr id="108" name="Rechteck: obere Ecken abgerundet 107">
              <a:extLst>
                <a:ext uri="{FF2B5EF4-FFF2-40B4-BE49-F238E27FC236}">
                  <a16:creationId xmlns:a16="http://schemas.microsoft.com/office/drawing/2014/main" id="{42414329-1955-429E-9E52-D1D5247A75A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97A77CF6-061D-4C62-A011-FD7CAABD46FD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74E0911E-246F-44FC-BA0C-F009767EBE10}"/>
              </a:ext>
            </a:extLst>
          </p:cNvPr>
          <p:cNvGrpSpPr/>
          <p:nvPr/>
        </p:nvGrpSpPr>
        <p:grpSpPr>
          <a:xfrm>
            <a:off x="2946213" y="1947639"/>
            <a:ext cx="180000" cy="410400"/>
            <a:chOff x="6568215" y="2739735"/>
            <a:chExt cx="180000" cy="410400"/>
          </a:xfrm>
        </p:grpSpPr>
        <p:sp>
          <p:nvSpPr>
            <p:cNvPr id="135" name="Rechteck: obere Ecken abgerundet 134">
              <a:extLst>
                <a:ext uri="{FF2B5EF4-FFF2-40B4-BE49-F238E27FC236}">
                  <a16:creationId xmlns:a16="http://schemas.microsoft.com/office/drawing/2014/main" id="{04E7AB09-0E4A-44E2-AE34-1DDA71D66DE9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B7731A17-FB18-4984-846C-BA8C4ED3DF81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B156CF5B-0B64-4EF7-9F1F-DD81882121E3}"/>
              </a:ext>
            </a:extLst>
          </p:cNvPr>
          <p:cNvGrpSpPr/>
          <p:nvPr/>
        </p:nvGrpSpPr>
        <p:grpSpPr>
          <a:xfrm>
            <a:off x="2170089" y="2575318"/>
            <a:ext cx="180000" cy="410400"/>
            <a:chOff x="6568215" y="2739735"/>
            <a:chExt cx="180000" cy="410400"/>
          </a:xfrm>
        </p:grpSpPr>
        <p:sp>
          <p:nvSpPr>
            <p:cNvPr id="138" name="Rechteck: obere Ecken abgerundet 137">
              <a:extLst>
                <a:ext uri="{FF2B5EF4-FFF2-40B4-BE49-F238E27FC236}">
                  <a16:creationId xmlns:a16="http://schemas.microsoft.com/office/drawing/2014/main" id="{E5DC19B7-6BD4-4C60-9C34-9B18549F854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B08732DF-9E00-4E1C-96D2-84164BAB08C9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190B6092-20E9-4FDB-BFCF-BBFE557B40FA}"/>
              </a:ext>
            </a:extLst>
          </p:cNvPr>
          <p:cNvGrpSpPr/>
          <p:nvPr/>
        </p:nvGrpSpPr>
        <p:grpSpPr>
          <a:xfrm>
            <a:off x="2539644" y="2654367"/>
            <a:ext cx="180000" cy="410400"/>
            <a:chOff x="6568215" y="2739735"/>
            <a:chExt cx="180000" cy="410400"/>
          </a:xfrm>
        </p:grpSpPr>
        <p:sp>
          <p:nvSpPr>
            <p:cNvPr id="141" name="Rechteck: obere Ecken abgerundet 140">
              <a:extLst>
                <a:ext uri="{FF2B5EF4-FFF2-40B4-BE49-F238E27FC236}">
                  <a16:creationId xmlns:a16="http://schemas.microsoft.com/office/drawing/2014/main" id="{279028D9-D5A3-4A1D-9B79-FD3F1F03FBA5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9771A92A-D6DF-41D4-A10B-D268EF45374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1380990D-52D4-4D35-984B-047B24E2AA21}"/>
              </a:ext>
            </a:extLst>
          </p:cNvPr>
          <p:cNvGrpSpPr/>
          <p:nvPr/>
        </p:nvGrpSpPr>
        <p:grpSpPr>
          <a:xfrm>
            <a:off x="6529983" y="2164918"/>
            <a:ext cx="180000" cy="410400"/>
            <a:chOff x="7177815" y="2970135"/>
            <a:chExt cx="180000" cy="410400"/>
          </a:xfrm>
        </p:grpSpPr>
        <p:sp>
          <p:nvSpPr>
            <p:cNvPr id="144" name="Rechteck: obere Ecken abgerundet 143">
              <a:extLst>
                <a:ext uri="{FF2B5EF4-FFF2-40B4-BE49-F238E27FC236}">
                  <a16:creationId xmlns:a16="http://schemas.microsoft.com/office/drawing/2014/main" id="{33D5A286-1AB7-4A5B-B81F-343F3898271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3224F049-758F-462A-B081-7AA4D52CA0F4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AA5CA9AF-440D-41C2-8F60-62F5AAE28D9C}"/>
              </a:ext>
            </a:extLst>
          </p:cNvPr>
          <p:cNvGrpSpPr/>
          <p:nvPr/>
        </p:nvGrpSpPr>
        <p:grpSpPr>
          <a:xfrm>
            <a:off x="6186610" y="2335149"/>
            <a:ext cx="180000" cy="410400"/>
            <a:chOff x="7177815" y="2970135"/>
            <a:chExt cx="180000" cy="410400"/>
          </a:xfrm>
        </p:grpSpPr>
        <p:sp>
          <p:nvSpPr>
            <p:cNvPr id="147" name="Rechteck: obere Ecken abgerundet 146">
              <a:extLst>
                <a:ext uri="{FF2B5EF4-FFF2-40B4-BE49-F238E27FC236}">
                  <a16:creationId xmlns:a16="http://schemas.microsoft.com/office/drawing/2014/main" id="{3049E67F-8052-45A9-BFDB-66E05B6DF669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A7ACFD4C-F065-49ED-8C4A-A325BF607216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DD655008-6757-45D1-B4A5-EAF3A44E276E}"/>
              </a:ext>
            </a:extLst>
          </p:cNvPr>
          <p:cNvGrpSpPr/>
          <p:nvPr/>
        </p:nvGrpSpPr>
        <p:grpSpPr>
          <a:xfrm>
            <a:off x="5700040" y="2343118"/>
            <a:ext cx="180000" cy="410400"/>
            <a:chOff x="7177815" y="2970135"/>
            <a:chExt cx="180000" cy="410400"/>
          </a:xfrm>
        </p:grpSpPr>
        <p:sp>
          <p:nvSpPr>
            <p:cNvPr id="150" name="Rechteck: obere Ecken abgerundet 149">
              <a:extLst>
                <a:ext uri="{FF2B5EF4-FFF2-40B4-BE49-F238E27FC236}">
                  <a16:creationId xmlns:a16="http://schemas.microsoft.com/office/drawing/2014/main" id="{0B85EFDB-B44C-418A-9280-6D6633F35C74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E3150A5B-7CEF-49AB-B9A2-AD02BEF58747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98860A2B-4432-4504-B0FD-15CEF378ACF3}"/>
              </a:ext>
            </a:extLst>
          </p:cNvPr>
          <p:cNvGrpSpPr/>
          <p:nvPr/>
        </p:nvGrpSpPr>
        <p:grpSpPr>
          <a:xfrm>
            <a:off x="6255270" y="1853584"/>
            <a:ext cx="180000" cy="410400"/>
            <a:chOff x="7177815" y="2970135"/>
            <a:chExt cx="180000" cy="410400"/>
          </a:xfrm>
        </p:grpSpPr>
        <p:sp>
          <p:nvSpPr>
            <p:cNvPr id="165" name="Rechteck: obere Ecken abgerundet 164">
              <a:extLst>
                <a:ext uri="{FF2B5EF4-FFF2-40B4-BE49-F238E27FC236}">
                  <a16:creationId xmlns:a16="http://schemas.microsoft.com/office/drawing/2014/main" id="{473B6BAE-502F-4EB2-9715-4AE6E94754C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8F0E38F5-9389-4559-BF31-82C3F617F13D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7" name="Gruppieren 166">
            <a:extLst>
              <a:ext uri="{FF2B5EF4-FFF2-40B4-BE49-F238E27FC236}">
                <a16:creationId xmlns:a16="http://schemas.microsoft.com/office/drawing/2014/main" id="{C45B5F0E-48E3-483F-AC2F-95C29B404EDE}"/>
              </a:ext>
            </a:extLst>
          </p:cNvPr>
          <p:cNvGrpSpPr/>
          <p:nvPr/>
        </p:nvGrpSpPr>
        <p:grpSpPr>
          <a:xfrm>
            <a:off x="5938753" y="1988962"/>
            <a:ext cx="180000" cy="410400"/>
            <a:chOff x="7177815" y="2970135"/>
            <a:chExt cx="180000" cy="410400"/>
          </a:xfrm>
        </p:grpSpPr>
        <p:sp>
          <p:nvSpPr>
            <p:cNvPr id="168" name="Rechteck: obere Ecken abgerundet 167">
              <a:extLst>
                <a:ext uri="{FF2B5EF4-FFF2-40B4-BE49-F238E27FC236}">
                  <a16:creationId xmlns:a16="http://schemas.microsoft.com/office/drawing/2014/main" id="{B5CAB5AD-DD16-4E0C-9B87-6F7DB77256D6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447719FE-9C63-479D-BFED-2B9A98945AC1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CD92DE47-9261-4B43-9DBA-EB5F53EE30E1}"/>
              </a:ext>
            </a:extLst>
          </p:cNvPr>
          <p:cNvSpPr txBox="1"/>
          <p:nvPr/>
        </p:nvSpPr>
        <p:spPr>
          <a:xfrm>
            <a:off x="2020824" y="133502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 1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1C4D4698-595C-4F76-A030-294D5D28B92D}"/>
              </a:ext>
            </a:extLst>
          </p:cNvPr>
          <p:cNvSpPr txBox="1"/>
          <p:nvPr/>
        </p:nvSpPr>
        <p:spPr>
          <a:xfrm>
            <a:off x="8942400" y="1335024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Gruppenlose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EB9E727B-BF4D-4CD0-A82F-1897A7B078EB}"/>
              </a:ext>
            </a:extLst>
          </p:cNvPr>
          <p:cNvSpPr txBox="1"/>
          <p:nvPr/>
        </p:nvSpPr>
        <p:spPr>
          <a:xfrm>
            <a:off x="5562824" y="1338093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 2</a:t>
            </a:r>
          </a:p>
        </p:txBody>
      </p: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537B7531-339E-454A-BD29-D2F8C6615EA6}"/>
              </a:ext>
            </a:extLst>
          </p:cNvPr>
          <p:cNvGrpSpPr/>
          <p:nvPr/>
        </p:nvGrpSpPr>
        <p:grpSpPr>
          <a:xfrm>
            <a:off x="2409084" y="2110054"/>
            <a:ext cx="180000" cy="410400"/>
            <a:chOff x="6568215" y="2739735"/>
            <a:chExt cx="180000" cy="410400"/>
          </a:xfrm>
        </p:grpSpPr>
        <p:sp>
          <p:nvSpPr>
            <p:cNvPr id="124" name="Rechteck: obere Ecken abgerundet 123">
              <a:extLst>
                <a:ext uri="{FF2B5EF4-FFF2-40B4-BE49-F238E27FC236}">
                  <a16:creationId xmlns:a16="http://schemas.microsoft.com/office/drawing/2014/main" id="{3718B6A6-F636-4C1B-A5F0-20D35C7D2936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94DEE5C3-FBF1-4061-971E-9D0CA8CDA768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EC43736F-EB82-4D8E-813D-53EE388DAC16}"/>
              </a:ext>
            </a:extLst>
          </p:cNvPr>
          <p:cNvGrpSpPr/>
          <p:nvPr/>
        </p:nvGrpSpPr>
        <p:grpSpPr>
          <a:xfrm>
            <a:off x="6357650" y="3701946"/>
            <a:ext cx="4680000" cy="2596073"/>
            <a:chOff x="6605911" y="833057"/>
            <a:chExt cx="4680000" cy="2596073"/>
          </a:xfrm>
        </p:grpSpPr>
        <p:graphicFrame>
          <p:nvGraphicFramePr>
            <p:cNvPr id="130" name="Diagramm 129">
              <a:extLst>
                <a:ext uri="{FF2B5EF4-FFF2-40B4-BE49-F238E27FC236}">
                  <a16:creationId xmlns:a16="http://schemas.microsoft.com/office/drawing/2014/main" id="{D1DA22AA-626D-4191-91FB-11922E1A4F4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88796363"/>
                </p:ext>
              </p:extLst>
            </p:nvPr>
          </p:nvGraphicFramePr>
          <p:xfrm>
            <a:off x="6605911" y="1269130"/>
            <a:ext cx="468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0560610B-9C14-4B06-AC3B-D1FA23189734}"/>
                </a:ext>
              </a:extLst>
            </p:cNvPr>
            <p:cNvSpPr txBox="1"/>
            <p:nvPr/>
          </p:nvSpPr>
          <p:spPr>
            <a:xfrm>
              <a:off x="8067054" y="833057"/>
              <a:ext cx="1607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Initiales Kapital</a:t>
              </a:r>
            </a:p>
          </p:txBody>
        </p: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D6466CE5-3902-4087-B51C-26AEA6D03691}"/>
              </a:ext>
            </a:extLst>
          </p:cNvPr>
          <p:cNvGrpSpPr/>
          <p:nvPr/>
        </p:nvGrpSpPr>
        <p:grpSpPr>
          <a:xfrm>
            <a:off x="982012" y="3633816"/>
            <a:ext cx="4680000" cy="2729205"/>
            <a:chOff x="6605911" y="3787342"/>
            <a:chExt cx="4680000" cy="2729205"/>
          </a:xfrm>
        </p:grpSpPr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42DF2140-43C4-4F43-A6DD-3B5F076F5398}"/>
                </a:ext>
              </a:extLst>
            </p:cNvPr>
            <p:cNvSpPr txBox="1"/>
            <p:nvPr/>
          </p:nvSpPr>
          <p:spPr>
            <a:xfrm>
              <a:off x="7953785" y="3787342"/>
              <a:ext cx="1834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 Strategien</a:t>
              </a:r>
            </a:p>
          </p:txBody>
        </p:sp>
        <p:sp>
          <p:nvSpPr>
            <p:cNvPr id="134" name="Rechteck: abgerundete Ecken 133">
              <a:extLst>
                <a:ext uri="{FF2B5EF4-FFF2-40B4-BE49-F238E27FC236}">
                  <a16:creationId xmlns:a16="http://schemas.microsoft.com/office/drawing/2014/main" id="{D4BE7255-12E1-4CEB-807D-8C1275E32BF4}"/>
                </a:ext>
              </a:extLst>
            </p:cNvPr>
            <p:cNvSpPr/>
            <p:nvPr/>
          </p:nvSpPr>
          <p:spPr>
            <a:xfrm>
              <a:off x="6605911" y="4221583"/>
              <a:ext cx="4680000" cy="2294964"/>
            </a:xfrm>
            <a:prstGeom prst="roundRect">
              <a:avLst>
                <a:gd name="adj" fmla="val 584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" name="Rechteck: abgerundete Ecken 154">
              <a:extLst>
                <a:ext uri="{FF2B5EF4-FFF2-40B4-BE49-F238E27FC236}">
                  <a16:creationId xmlns:a16="http://schemas.microsoft.com/office/drawing/2014/main" id="{3F46BC5C-CEDB-405C-8B4E-73E39A69BC52}"/>
                </a:ext>
              </a:extLst>
            </p:cNvPr>
            <p:cNvSpPr/>
            <p:nvPr/>
          </p:nvSpPr>
          <p:spPr>
            <a:xfrm>
              <a:off x="6877768" y="4335424"/>
              <a:ext cx="4129264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Tit-</a:t>
              </a:r>
              <a:r>
                <a:rPr lang="de-DE" dirty="0" err="1">
                  <a:solidFill>
                    <a:schemeClr val="tx1"/>
                  </a:solidFill>
                </a:rPr>
                <a:t>for</a:t>
              </a:r>
              <a:r>
                <a:rPr lang="de-DE" dirty="0">
                  <a:solidFill>
                    <a:schemeClr val="tx1"/>
                  </a:solidFill>
                </a:rPr>
                <a:t>-Tat</a:t>
              </a:r>
            </a:p>
          </p:txBody>
        </p:sp>
        <p:sp>
          <p:nvSpPr>
            <p:cNvPr id="159" name="Rechteck: abgerundete Ecken 158">
              <a:extLst>
                <a:ext uri="{FF2B5EF4-FFF2-40B4-BE49-F238E27FC236}">
                  <a16:creationId xmlns:a16="http://schemas.microsoft.com/office/drawing/2014/main" id="{959FAD9A-94C5-4AE0-9B5B-34D1BABB36EC}"/>
                </a:ext>
              </a:extLst>
            </p:cNvPr>
            <p:cNvSpPr/>
            <p:nvPr/>
          </p:nvSpPr>
          <p:spPr>
            <a:xfrm>
              <a:off x="6881129" y="4800282"/>
              <a:ext cx="4129264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Grim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0" name="Rechteck: abgerundete Ecken 159">
              <a:extLst>
                <a:ext uri="{FF2B5EF4-FFF2-40B4-BE49-F238E27FC236}">
                  <a16:creationId xmlns:a16="http://schemas.microsoft.com/office/drawing/2014/main" id="{178AE785-63AA-4C07-9A62-F1DAA4B7CBC9}"/>
                </a:ext>
              </a:extLst>
            </p:cNvPr>
            <p:cNvSpPr/>
            <p:nvPr/>
          </p:nvSpPr>
          <p:spPr>
            <a:xfrm>
              <a:off x="6877768" y="5265140"/>
              <a:ext cx="4129264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Immer Kooperation</a:t>
              </a:r>
            </a:p>
          </p:txBody>
        </p:sp>
        <p:sp>
          <p:nvSpPr>
            <p:cNvPr id="161" name="Rechteck: abgerundete Ecken 160">
              <a:extLst>
                <a:ext uri="{FF2B5EF4-FFF2-40B4-BE49-F238E27FC236}">
                  <a16:creationId xmlns:a16="http://schemas.microsoft.com/office/drawing/2014/main" id="{F75C4574-FFDC-481D-93D5-E10C48D297E4}"/>
                </a:ext>
              </a:extLst>
            </p:cNvPr>
            <p:cNvSpPr/>
            <p:nvPr/>
          </p:nvSpPr>
          <p:spPr>
            <a:xfrm>
              <a:off x="6877768" y="5729997"/>
              <a:ext cx="4129264" cy="661251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Tit-</a:t>
              </a:r>
              <a:r>
                <a:rPr lang="de-DE" dirty="0" err="1">
                  <a:solidFill>
                    <a:schemeClr val="tx1"/>
                  </a:solidFill>
                </a:rPr>
                <a:t>for</a:t>
              </a:r>
              <a:r>
                <a:rPr lang="de-DE" dirty="0">
                  <a:solidFill>
                    <a:schemeClr val="tx1"/>
                  </a:solidFill>
                </a:rPr>
                <a:t>-Tat mit Gruppenmitgliedern,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sonst keine Kooperation</a:t>
              </a:r>
            </a:p>
          </p:txBody>
        </p:sp>
      </p:grpSp>
      <p:cxnSp>
        <p:nvCxnSpPr>
          <p:cNvPr id="8" name="Verbinder: gekrümmt 7">
            <a:extLst>
              <a:ext uri="{FF2B5EF4-FFF2-40B4-BE49-F238E27FC236}">
                <a16:creationId xmlns:a16="http://schemas.microsoft.com/office/drawing/2014/main" id="{BFEDEF40-FF11-4BD1-A507-124B64BD77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68997" y="2947187"/>
            <a:ext cx="948672" cy="9047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Verbinder: gekrümmt 161">
            <a:extLst>
              <a:ext uri="{FF2B5EF4-FFF2-40B4-BE49-F238E27FC236}">
                <a16:creationId xmlns:a16="http://schemas.microsoft.com/office/drawing/2014/main" id="{F1C188C5-9E3D-476C-BF13-377CD204AD21}"/>
              </a:ext>
            </a:extLst>
          </p:cNvPr>
          <p:cNvCxnSpPr>
            <a:cxnSpLocks/>
          </p:cNvCxnSpPr>
          <p:nvPr/>
        </p:nvCxnSpPr>
        <p:spPr>
          <a:xfrm rot="5400000">
            <a:off x="5259974" y="2949552"/>
            <a:ext cx="950400" cy="9036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BE1F20A0-6018-4CF0-BE2A-C8A8FE14A6F0}"/>
              </a:ext>
            </a:extLst>
          </p:cNvPr>
          <p:cNvSpPr/>
          <p:nvPr/>
        </p:nvSpPr>
        <p:spPr>
          <a:xfrm rot="887046">
            <a:off x="828484" y="5070722"/>
            <a:ext cx="10336193" cy="106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836D5E19-2A19-4864-8D58-BB3F6D086563}"/>
              </a:ext>
            </a:extLst>
          </p:cNvPr>
          <p:cNvSpPr/>
          <p:nvPr/>
        </p:nvSpPr>
        <p:spPr>
          <a:xfrm rot="-900000">
            <a:off x="828483" y="5108606"/>
            <a:ext cx="10336193" cy="106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42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0.21641 -0.155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20" y="-77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0.23841 -0.2138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14" y="-106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0.20873 -0.158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-79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22878 -0.2030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32" y="-1016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59259E-6 L -0.26302 -0.1571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1" y="-787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-0.27057 -0.1476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29" y="-738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-0.26028 -0.1476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1" y="-73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-0.24687 -0.1745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44" y="-872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0.2552 -0.1699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0" y="-849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-0.04388 -0.1268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1" y="-634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33333E-6 L -0.01407 -0.1631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" y="-817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-0.01602 -0.1803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-902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59259E-6 L -0.22734 -0.21041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67" y="-1053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7.40741E-7 L -0.25417 -0.1919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8" y="-960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0.00716 -0.27708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-1386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-0.00912 -0.19815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6" y="-990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-0.01992 -0.1828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" y="-914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26563 -0.2405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1" y="-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3" grpId="0"/>
      <p:bldP spid="154" grpId="0"/>
      <p:bldP spid="16" grpId="0" animBg="1"/>
      <p:bldP spid="1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15E56903-9892-447D-B33B-974AE2F765F6}"/>
              </a:ext>
            </a:extLst>
          </p:cNvPr>
          <p:cNvGrpSpPr/>
          <p:nvPr/>
        </p:nvGrpSpPr>
        <p:grpSpPr>
          <a:xfrm>
            <a:off x="2631576" y="1869718"/>
            <a:ext cx="180000" cy="410400"/>
            <a:chOff x="6568215" y="2739735"/>
            <a:chExt cx="180000" cy="410400"/>
          </a:xfrm>
        </p:grpSpPr>
        <p:sp>
          <p:nvSpPr>
            <p:cNvPr id="105" name="Rechteck: obere Ecken abgerundet 104">
              <a:extLst>
                <a:ext uri="{FF2B5EF4-FFF2-40B4-BE49-F238E27FC236}">
                  <a16:creationId xmlns:a16="http://schemas.microsoft.com/office/drawing/2014/main" id="{1B1F401F-DB7B-4DB0-B761-47C80127DAD0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7B47D1BF-EFC0-4EAC-B288-F249BDC1936F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B912DDB6-6FE8-415A-8A93-00D2CA48DA27}"/>
              </a:ext>
            </a:extLst>
          </p:cNvPr>
          <p:cNvGrpSpPr/>
          <p:nvPr/>
        </p:nvGrpSpPr>
        <p:grpSpPr>
          <a:xfrm>
            <a:off x="5556040" y="1857713"/>
            <a:ext cx="180000" cy="410400"/>
            <a:chOff x="7177815" y="2970135"/>
            <a:chExt cx="180000" cy="410400"/>
          </a:xfrm>
        </p:grpSpPr>
        <p:sp>
          <p:nvSpPr>
            <p:cNvPr id="100" name="Rechteck: obere Ecken abgerundet 99">
              <a:extLst>
                <a:ext uri="{FF2B5EF4-FFF2-40B4-BE49-F238E27FC236}">
                  <a16:creationId xmlns:a16="http://schemas.microsoft.com/office/drawing/2014/main" id="{3E3C60F1-64A9-4D05-8BBF-B2F97914ED5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E5BF2D3-7A34-4C8B-A661-5F6AE75D5255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8E3FD3A5-C160-4917-8D73-06D6AECE7738}"/>
              </a:ext>
            </a:extLst>
          </p:cNvPr>
          <p:cNvGrpSpPr/>
          <p:nvPr/>
        </p:nvGrpSpPr>
        <p:grpSpPr>
          <a:xfrm>
            <a:off x="1954089" y="2154132"/>
            <a:ext cx="180000" cy="410400"/>
            <a:chOff x="6568215" y="2739735"/>
            <a:chExt cx="180000" cy="410400"/>
          </a:xfrm>
        </p:grpSpPr>
        <p:sp>
          <p:nvSpPr>
            <p:cNvPr id="118" name="Rechteck: obere Ecken abgerundet 117">
              <a:extLst>
                <a:ext uri="{FF2B5EF4-FFF2-40B4-BE49-F238E27FC236}">
                  <a16:creationId xmlns:a16="http://schemas.microsoft.com/office/drawing/2014/main" id="{E443C198-C49B-4DF1-BD86-72027C0DB22C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FAD5C8FC-2364-470A-B542-464BCF8B884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45C0CE9-B9E1-4246-80DA-26721C975E45}"/>
              </a:ext>
            </a:extLst>
          </p:cNvPr>
          <p:cNvGrpSpPr/>
          <p:nvPr/>
        </p:nvGrpSpPr>
        <p:grpSpPr>
          <a:xfrm>
            <a:off x="2172618" y="1818654"/>
            <a:ext cx="180000" cy="410400"/>
            <a:chOff x="6568215" y="2739735"/>
            <a:chExt cx="180000" cy="410400"/>
          </a:xfrm>
        </p:grpSpPr>
        <p:sp>
          <p:nvSpPr>
            <p:cNvPr id="96" name="Rechteck: obere Ecken abgerundet 95">
              <a:extLst>
                <a:ext uri="{FF2B5EF4-FFF2-40B4-BE49-F238E27FC236}">
                  <a16:creationId xmlns:a16="http://schemas.microsoft.com/office/drawing/2014/main" id="{761B7E69-289C-4B01-B496-F4AD0D6C288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6891FCAD-BB38-4D3F-BE9F-5141F9662595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490FD6C7-63FD-4ED3-ACE4-BE324E479EEE}"/>
              </a:ext>
            </a:extLst>
          </p:cNvPr>
          <p:cNvGrpSpPr/>
          <p:nvPr/>
        </p:nvGrpSpPr>
        <p:grpSpPr>
          <a:xfrm>
            <a:off x="2409084" y="2110054"/>
            <a:ext cx="180000" cy="410400"/>
            <a:chOff x="6568215" y="2739735"/>
            <a:chExt cx="180000" cy="410400"/>
          </a:xfrm>
        </p:grpSpPr>
        <p:sp>
          <p:nvSpPr>
            <p:cNvPr id="102" name="Rechteck: obere Ecken abgerundet 101">
              <a:extLst>
                <a:ext uri="{FF2B5EF4-FFF2-40B4-BE49-F238E27FC236}">
                  <a16:creationId xmlns:a16="http://schemas.microsoft.com/office/drawing/2014/main" id="{F61D4FB3-DD3D-40A5-ADF4-89DC917B302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5ECB6225-57CD-4A7E-8856-E28BF2339CF0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8D83F3F1-DD3A-495D-88F7-D1DD05020E3C}"/>
              </a:ext>
            </a:extLst>
          </p:cNvPr>
          <p:cNvGrpSpPr/>
          <p:nvPr/>
        </p:nvGrpSpPr>
        <p:grpSpPr>
          <a:xfrm>
            <a:off x="2837199" y="2383239"/>
            <a:ext cx="180000" cy="410400"/>
            <a:chOff x="6568215" y="2739735"/>
            <a:chExt cx="180000" cy="410400"/>
          </a:xfrm>
        </p:grpSpPr>
        <p:sp>
          <p:nvSpPr>
            <p:cNvPr id="108" name="Rechteck: obere Ecken abgerundet 107">
              <a:extLst>
                <a:ext uri="{FF2B5EF4-FFF2-40B4-BE49-F238E27FC236}">
                  <a16:creationId xmlns:a16="http://schemas.microsoft.com/office/drawing/2014/main" id="{42414329-1955-429E-9E52-D1D5247A75A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97A77CF6-061D-4C62-A011-FD7CAABD46FD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74E0911E-246F-44FC-BA0C-F009767EBE10}"/>
              </a:ext>
            </a:extLst>
          </p:cNvPr>
          <p:cNvGrpSpPr/>
          <p:nvPr/>
        </p:nvGrpSpPr>
        <p:grpSpPr>
          <a:xfrm>
            <a:off x="2946213" y="1947639"/>
            <a:ext cx="180000" cy="410400"/>
            <a:chOff x="6568215" y="2739735"/>
            <a:chExt cx="180000" cy="410400"/>
          </a:xfrm>
        </p:grpSpPr>
        <p:sp>
          <p:nvSpPr>
            <p:cNvPr id="135" name="Rechteck: obere Ecken abgerundet 134">
              <a:extLst>
                <a:ext uri="{FF2B5EF4-FFF2-40B4-BE49-F238E27FC236}">
                  <a16:creationId xmlns:a16="http://schemas.microsoft.com/office/drawing/2014/main" id="{04E7AB09-0E4A-44E2-AE34-1DDA71D66DE9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B7731A17-FB18-4984-846C-BA8C4ED3DF81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B156CF5B-0B64-4EF7-9F1F-DD81882121E3}"/>
              </a:ext>
            </a:extLst>
          </p:cNvPr>
          <p:cNvGrpSpPr/>
          <p:nvPr/>
        </p:nvGrpSpPr>
        <p:grpSpPr>
          <a:xfrm>
            <a:off x="2170089" y="2575318"/>
            <a:ext cx="180000" cy="410400"/>
            <a:chOff x="6568215" y="2739735"/>
            <a:chExt cx="180000" cy="410400"/>
          </a:xfrm>
        </p:grpSpPr>
        <p:sp>
          <p:nvSpPr>
            <p:cNvPr id="138" name="Rechteck: obere Ecken abgerundet 137">
              <a:extLst>
                <a:ext uri="{FF2B5EF4-FFF2-40B4-BE49-F238E27FC236}">
                  <a16:creationId xmlns:a16="http://schemas.microsoft.com/office/drawing/2014/main" id="{E5DC19B7-6BD4-4C60-9C34-9B18549F854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B08732DF-9E00-4E1C-96D2-84164BAB08C9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190B6092-20E9-4FDB-BFCF-BBFE557B40FA}"/>
              </a:ext>
            </a:extLst>
          </p:cNvPr>
          <p:cNvGrpSpPr/>
          <p:nvPr/>
        </p:nvGrpSpPr>
        <p:grpSpPr>
          <a:xfrm>
            <a:off x="2539644" y="2654367"/>
            <a:ext cx="180000" cy="410400"/>
            <a:chOff x="6568215" y="2739735"/>
            <a:chExt cx="180000" cy="410400"/>
          </a:xfrm>
        </p:grpSpPr>
        <p:sp>
          <p:nvSpPr>
            <p:cNvPr id="141" name="Rechteck: obere Ecken abgerundet 140">
              <a:extLst>
                <a:ext uri="{FF2B5EF4-FFF2-40B4-BE49-F238E27FC236}">
                  <a16:creationId xmlns:a16="http://schemas.microsoft.com/office/drawing/2014/main" id="{279028D9-D5A3-4A1D-9B79-FD3F1F03FBA5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9771A92A-D6DF-41D4-A10B-D268EF45374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1380990D-52D4-4D35-984B-047B24E2AA21}"/>
              </a:ext>
            </a:extLst>
          </p:cNvPr>
          <p:cNvGrpSpPr/>
          <p:nvPr/>
        </p:nvGrpSpPr>
        <p:grpSpPr>
          <a:xfrm>
            <a:off x="6529983" y="2164918"/>
            <a:ext cx="180000" cy="410400"/>
            <a:chOff x="7177815" y="2970135"/>
            <a:chExt cx="180000" cy="410400"/>
          </a:xfrm>
        </p:grpSpPr>
        <p:sp>
          <p:nvSpPr>
            <p:cNvPr id="144" name="Rechteck: obere Ecken abgerundet 143">
              <a:extLst>
                <a:ext uri="{FF2B5EF4-FFF2-40B4-BE49-F238E27FC236}">
                  <a16:creationId xmlns:a16="http://schemas.microsoft.com/office/drawing/2014/main" id="{33D5A286-1AB7-4A5B-B81F-343F3898271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3224F049-758F-462A-B081-7AA4D52CA0F4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AA5CA9AF-440D-41C2-8F60-62F5AAE28D9C}"/>
              </a:ext>
            </a:extLst>
          </p:cNvPr>
          <p:cNvGrpSpPr/>
          <p:nvPr/>
        </p:nvGrpSpPr>
        <p:grpSpPr>
          <a:xfrm>
            <a:off x="6186610" y="2335149"/>
            <a:ext cx="180000" cy="410400"/>
            <a:chOff x="7177815" y="2970135"/>
            <a:chExt cx="180000" cy="410400"/>
          </a:xfrm>
        </p:grpSpPr>
        <p:sp>
          <p:nvSpPr>
            <p:cNvPr id="147" name="Rechteck: obere Ecken abgerundet 146">
              <a:extLst>
                <a:ext uri="{FF2B5EF4-FFF2-40B4-BE49-F238E27FC236}">
                  <a16:creationId xmlns:a16="http://schemas.microsoft.com/office/drawing/2014/main" id="{3049E67F-8052-45A9-BFDB-66E05B6DF669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A7ACFD4C-F065-49ED-8C4A-A325BF607216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DD655008-6757-45D1-B4A5-EAF3A44E276E}"/>
              </a:ext>
            </a:extLst>
          </p:cNvPr>
          <p:cNvGrpSpPr/>
          <p:nvPr/>
        </p:nvGrpSpPr>
        <p:grpSpPr>
          <a:xfrm>
            <a:off x="5700040" y="2343118"/>
            <a:ext cx="180000" cy="410400"/>
            <a:chOff x="7177815" y="2970135"/>
            <a:chExt cx="180000" cy="410400"/>
          </a:xfrm>
        </p:grpSpPr>
        <p:sp>
          <p:nvSpPr>
            <p:cNvPr id="150" name="Rechteck: obere Ecken abgerundet 149">
              <a:extLst>
                <a:ext uri="{FF2B5EF4-FFF2-40B4-BE49-F238E27FC236}">
                  <a16:creationId xmlns:a16="http://schemas.microsoft.com/office/drawing/2014/main" id="{0B85EFDB-B44C-418A-9280-6D6633F35C74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E3150A5B-7CEF-49AB-B9A2-AD02BEF58747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98860A2B-4432-4504-B0FD-15CEF378ACF3}"/>
              </a:ext>
            </a:extLst>
          </p:cNvPr>
          <p:cNvGrpSpPr/>
          <p:nvPr/>
        </p:nvGrpSpPr>
        <p:grpSpPr>
          <a:xfrm>
            <a:off x="6255270" y="1853584"/>
            <a:ext cx="180000" cy="410400"/>
            <a:chOff x="7177815" y="2970135"/>
            <a:chExt cx="180000" cy="410400"/>
          </a:xfrm>
        </p:grpSpPr>
        <p:sp>
          <p:nvSpPr>
            <p:cNvPr id="165" name="Rechteck: obere Ecken abgerundet 164">
              <a:extLst>
                <a:ext uri="{FF2B5EF4-FFF2-40B4-BE49-F238E27FC236}">
                  <a16:creationId xmlns:a16="http://schemas.microsoft.com/office/drawing/2014/main" id="{473B6BAE-502F-4EB2-9715-4AE6E94754C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8F0E38F5-9389-4559-BF31-82C3F617F13D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7" name="Gruppieren 166">
            <a:extLst>
              <a:ext uri="{FF2B5EF4-FFF2-40B4-BE49-F238E27FC236}">
                <a16:creationId xmlns:a16="http://schemas.microsoft.com/office/drawing/2014/main" id="{C45B5F0E-48E3-483F-AC2F-95C29B404EDE}"/>
              </a:ext>
            </a:extLst>
          </p:cNvPr>
          <p:cNvGrpSpPr/>
          <p:nvPr/>
        </p:nvGrpSpPr>
        <p:grpSpPr>
          <a:xfrm>
            <a:off x="5938753" y="1988962"/>
            <a:ext cx="180000" cy="410400"/>
            <a:chOff x="7177815" y="2970135"/>
            <a:chExt cx="180000" cy="410400"/>
          </a:xfrm>
        </p:grpSpPr>
        <p:sp>
          <p:nvSpPr>
            <p:cNvPr id="168" name="Rechteck: obere Ecken abgerundet 167">
              <a:extLst>
                <a:ext uri="{FF2B5EF4-FFF2-40B4-BE49-F238E27FC236}">
                  <a16:creationId xmlns:a16="http://schemas.microsoft.com/office/drawing/2014/main" id="{B5CAB5AD-DD16-4E0C-9B87-6F7DB77256D6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447719FE-9C63-479D-BFED-2B9A98945AC1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CD92DE47-9261-4B43-9DBA-EB5F53EE30E1}"/>
              </a:ext>
            </a:extLst>
          </p:cNvPr>
          <p:cNvSpPr txBox="1"/>
          <p:nvPr/>
        </p:nvSpPr>
        <p:spPr>
          <a:xfrm>
            <a:off x="2020824" y="133502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 1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1C4D4698-595C-4F76-A030-294D5D28B92D}"/>
              </a:ext>
            </a:extLst>
          </p:cNvPr>
          <p:cNvSpPr txBox="1"/>
          <p:nvPr/>
        </p:nvSpPr>
        <p:spPr>
          <a:xfrm>
            <a:off x="8942400" y="1335024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Gruppenlose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EB9E727B-BF4D-4CD0-A82F-1897A7B078EB}"/>
              </a:ext>
            </a:extLst>
          </p:cNvPr>
          <p:cNvSpPr txBox="1"/>
          <p:nvPr/>
        </p:nvSpPr>
        <p:spPr>
          <a:xfrm>
            <a:off x="5562824" y="1338093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 2</a:t>
            </a:r>
          </a:p>
        </p:txBody>
      </p: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B5700A63-A059-489A-8D35-4DAB7211A258}"/>
              </a:ext>
            </a:extLst>
          </p:cNvPr>
          <p:cNvGrpSpPr/>
          <p:nvPr/>
        </p:nvGrpSpPr>
        <p:grpSpPr>
          <a:xfrm>
            <a:off x="9421174" y="1966175"/>
            <a:ext cx="180000" cy="410400"/>
            <a:chOff x="5015640" y="3018180"/>
            <a:chExt cx="180000" cy="410400"/>
          </a:xfrm>
        </p:grpSpPr>
        <p:sp>
          <p:nvSpPr>
            <p:cNvPr id="159" name="Rechteck: obere Ecken abgerundet 158">
              <a:extLst>
                <a:ext uri="{FF2B5EF4-FFF2-40B4-BE49-F238E27FC236}">
                  <a16:creationId xmlns:a16="http://schemas.microsoft.com/office/drawing/2014/main" id="{9FB4CF99-92D2-431A-9CB1-879CB636B596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9D588ACC-393B-4237-957A-CD4948E98BD6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9360B6BF-90E7-4B32-AC03-FE22D3688DD7}"/>
              </a:ext>
            </a:extLst>
          </p:cNvPr>
          <p:cNvGrpSpPr/>
          <p:nvPr/>
        </p:nvGrpSpPr>
        <p:grpSpPr>
          <a:xfrm>
            <a:off x="9807164" y="2053431"/>
            <a:ext cx="180000" cy="410400"/>
            <a:chOff x="5015640" y="3018180"/>
            <a:chExt cx="180000" cy="410400"/>
          </a:xfrm>
        </p:grpSpPr>
        <p:sp>
          <p:nvSpPr>
            <p:cNvPr id="162" name="Rechteck: obere Ecken abgerundet 161">
              <a:extLst>
                <a:ext uri="{FF2B5EF4-FFF2-40B4-BE49-F238E27FC236}">
                  <a16:creationId xmlns:a16="http://schemas.microsoft.com/office/drawing/2014/main" id="{27CD17EA-1CB0-460F-87C3-520DF51469FB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D6EFDEF5-C119-4A3A-A02F-487CAC023FB9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F47FC851-5594-4C95-B4A6-47CFB4171197}"/>
              </a:ext>
            </a:extLst>
          </p:cNvPr>
          <p:cNvGrpSpPr/>
          <p:nvPr/>
        </p:nvGrpSpPr>
        <p:grpSpPr>
          <a:xfrm>
            <a:off x="9118316" y="2352135"/>
            <a:ext cx="180000" cy="410400"/>
            <a:chOff x="5015640" y="3018180"/>
            <a:chExt cx="180000" cy="410400"/>
          </a:xfrm>
        </p:grpSpPr>
        <p:sp>
          <p:nvSpPr>
            <p:cNvPr id="170" name="Rechteck: obere Ecken abgerundet 169">
              <a:extLst>
                <a:ext uri="{FF2B5EF4-FFF2-40B4-BE49-F238E27FC236}">
                  <a16:creationId xmlns:a16="http://schemas.microsoft.com/office/drawing/2014/main" id="{898E2F21-FEC9-4FB4-8759-061FC7F4CAB2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12B86420-50B2-468B-9FD3-C2E484F0101E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1312DAF4-E25E-4CD7-858A-4AF47A1F00E3}"/>
              </a:ext>
            </a:extLst>
          </p:cNvPr>
          <p:cNvGrpSpPr/>
          <p:nvPr/>
        </p:nvGrpSpPr>
        <p:grpSpPr>
          <a:xfrm>
            <a:off x="9554180" y="2504535"/>
            <a:ext cx="180000" cy="410400"/>
            <a:chOff x="5015640" y="3018180"/>
            <a:chExt cx="180000" cy="410400"/>
          </a:xfrm>
        </p:grpSpPr>
        <p:sp>
          <p:nvSpPr>
            <p:cNvPr id="173" name="Rechteck: obere Ecken abgerundet 172">
              <a:extLst>
                <a:ext uri="{FF2B5EF4-FFF2-40B4-BE49-F238E27FC236}">
                  <a16:creationId xmlns:a16="http://schemas.microsoft.com/office/drawing/2014/main" id="{8237F5C4-74D3-4FF5-B253-A2ACE8F177B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id="{BDA27538-2E70-48A5-AABD-EA75DAF66FEA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3" name="Textfeld 62">
            <a:extLst>
              <a:ext uri="{FF2B5EF4-FFF2-40B4-BE49-F238E27FC236}">
                <a16:creationId xmlns:a16="http://schemas.microsoft.com/office/drawing/2014/main" id="{3B4678BE-0B87-4856-B5EE-6718B2ACAB93}"/>
              </a:ext>
            </a:extLst>
          </p:cNvPr>
          <p:cNvSpPr txBox="1"/>
          <p:nvPr/>
        </p:nvSpPr>
        <p:spPr>
          <a:xfrm>
            <a:off x="603504" y="3813048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Segment 2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D72291BD-E68A-4971-B219-6A83476F2137}"/>
              </a:ext>
            </a:extLst>
          </p:cNvPr>
          <p:cNvSpPr txBox="1"/>
          <p:nvPr/>
        </p:nvSpPr>
        <p:spPr>
          <a:xfrm>
            <a:off x="603503" y="5430536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Segment 3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C4AC4825-7F0E-4503-98A3-5640E1B1BD5F}"/>
              </a:ext>
            </a:extLst>
          </p:cNvPr>
          <p:cNvSpPr txBox="1"/>
          <p:nvPr/>
        </p:nvSpPr>
        <p:spPr>
          <a:xfrm>
            <a:off x="603503" y="2195560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Segment 1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8EEB9B1-FF48-45FE-83FB-C119C1318BCF}"/>
              </a:ext>
            </a:extLst>
          </p:cNvPr>
          <p:cNvGrpSpPr/>
          <p:nvPr/>
        </p:nvGrpSpPr>
        <p:grpSpPr>
          <a:xfrm>
            <a:off x="6605911" y="704104"/>
            <a:ext cx="4680000" cy="2596073"/>
            <a:chOff x="6605911" y="833057"/>
            <a:chExt cx="4680000" cy="2596073"/>
          </a:xfrm>
        </p:grpSpPr>
        <p:graphicFrame>
          <p:nvGraphicFramePr>
            <p:cNvPr id="93" name="Diagramm 92">
              <a:extLst>
                <a:ext uri="{FF2B5EF4-FFF2-40B4-BE49-F238E27FC236}">
                  <a16:creationId xmlns:a16="http://schemas.microsoft.com/office/drawing/2014/main" id="{8E7D0B02-A28B-4546-AEC0-A89178FD263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686489"/>
                </p:ext>
              </p:extLst>
            </p:nvPr>
          </p:nvGraphicFramePr>
          <p:xfrm>
            <a:off x="6605911" y="1269130"/>
            <a:ext cx="468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91F7AD5-0D88-41A0-A9B9-EA84695950AF}"/>
                </a:ext>
              </a:extLst>
            </p:cNvPr>
            <p:cNvSpPr txBox="1"/>
            <p:nvPr/>
          </p:nvSpPr>
          <p:spPr>
            <a:xfrm>
              <a:off x="8067054" y="833057"/>
              <a:ext cx="1607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Initiales Kapital</a:t>
              </a:r>
            </a:p>
          </p:txBody>
        </p:sp>
      </p:grp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DB4E8067-91D2-42B1-8A0B-DCA0598680F3}"/>
              </a:ext>
            </a:extLst>
          </p:cNvPr>
          <p:cNvCxnSpPr>
            <a:cxnSpLocks/>
          </p:cNvCxnSpPr>
          <p:nvPr/>
        </p:nvCxnSpPr>
        <p:spPr>
          <a:xfrm flipV="1">
            <a:off x="3392328" y="2145324"/>
            <a:ext cx="2727118" cy="185239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krümmt 111">
            <a:extLst>
              <a:ext uri="{FF2B5EF4-FFF2-40B4-BE49-F238E27FC236}">
                <a16:creationId xmlns:a16="http://schemas.microsoft.com/office/drawing/2014/main" id="{7DD342C2-7F18-49FD-9F19-C233744C2626}"/>
              </a:ext>
            </a:extLst>
          </p:cNvPr>
          <p:cNvCxnSpPr>
            <a:cxnSpLocks/>
          </p:cNvCxnSpPr>
          <p:nvPr/>
        </p:nvCxnSpPr>
        <p:spPr>
          <a:xfrm>
            <a:off x="3391487" y="3997714"/>
            <a:ext cx="2728800" cy="18540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99D3C67-52EC-4C7D-B4B5-A19D0BC6F602}"/>
              </a:ext>
            </a:extLst>
          </p:cNvPr>
          <p:cNvGrpSpPr/>
          <p:nvPr/>
        </p:nvGrpSpPr>
        <p:grpSpPr>
          <a:xfrm>
            <a:off x="6605911" y="3787342"/>
            <a:ext cx="4680000" cy="2729205"/>
            <a:chOff x="6605911" y="3787342"/>
            <a:chExt cx="4680000" cy="2729205"/>
          </a:xfrm>
        </p:grpSpPr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80BA8B17-CC68-49F8-AE71-9EDC3081D4A4}"/>
                </a:ext>
              </a:extLst>
            </p:cNvPr>
            <p:cNvSpPr txBox="1"/>
            <p:nvPr/>
          </p:nvSpPr>
          <p:spPr>
            <a:xfrm>
              <a:off x="7953785" y="3787342"/>
              <a:ext cx="1834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 Strategien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AFFFBE15-8744-4D79-90A2-03D0AF7A0FAA}"/>
                </a:ext>
              </a:extLst>
            </p:cNvPr>
            <p:cNvSpPr/>
            <p:nvPr/>
          </p:nvSpPr>
          <p:spPr>
            <a:xfrm>
              <a:off x="6605911" y="4221583"/>
              <a:ext cx="4680000" cy="2294964"/>
            </a:xfrm>
            <a:prstGeom prst="roundRect">
              <a:avLst>
                <a:gd name="adj" fmla="val 584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EFE3816B-0522-4CEF-B161-41D49D86A478}"/>
                </a:ext>
              </a:extLst>
            </p:cNvPr>
            <p:cNvSpPr/>
            <p:nvPr/>
          </p:nvSpPr>
          <p:spPr>
            <a:xfrm>
              <a:off x="6877768" y="4335424"/>
              <a:ext cx="4129264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Tit-</a:t>
              </a:r>
              <a:r>
                <a:rPr lang="de-DE" dirty="0" err="1">
                  <a:solidFill>
                    <a:schemeClr val="tx1"/>
                  </a:solidFill>
                </a:rPr>
                <a:t>for</a:t>
              </a:r>
              <a:r>
                <a:rPr lang="de-DE" dirty="0">
                  <a:solidFill>
                    <a:schemeClr val="tx1"/>
                  </a:solidFill>
                </a:rPr>
                <a:t>-Tat</a:t>
              </a:r>
            </a:p>
          </p:txBody>
        </p:sp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09430FF5-EF48-40E3-A548-DD52C5E5F04E}"/>
                </a:ext>
              </a:extLst>
            </p:cNvPr>
            <p:cNvSpPr/>
            <p:nvPr/>
          </p:nvSpPr>
          <p:spPr>
            <a:xfrm>
              <a:off x="6881129" y="4800282"/>
              <a:ext cx="4129264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Grim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3" name="Rechteck: abgerundete Ecken 72">
              <a:extLst>
                <a:ext uri="{FF2B5EF4-FFF2-40B4-BE49-F238E27FC236}">
                  <a16:creationId xmlns:a16="http://schemas.microsoft.com/office/drawing/2014/main" id="{6F908DF9-1853-4E1E-8386-7C18C5E8291C}"/>
                </a:ext>
              </a:extLst>
            </p:cNvPr>
            <p:cNvSpPr/>
            <p:nvPr/>
          </p:nvSpPr>
          <p:spPr>
            <a:xfrm>
              <a:off x="6877768" y="5265140"/>
              <a:ext cx="4129264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Immer Kooperation</a:t>
              </a:r>
            </a:p>
          </p:txBody>
        </p:sp>
        <p:sp>
          <p:nvSpPr>
            <p:cNvPr id="74" name="Rechteck: abgerundete Ecken 73">
              <a:extLst>
                <a:ext uri="{FF2B5EF4-FFF2-40B4-BE49-F238E27FC236}">
                  <a16:creationId xmlns:a16="http://schemas.microsoft.com/office/drawing/2014/main" id="{5E102AE6-13AA-4807-A5D9-8334990C8A50}"/>
                </a:ext>
              </a:extLst>
            </p:cNvPr>
            <p:cNvSpPr/>
            <p:nvPr/>
          </p:nvSpPr>
          <p:spPr>
            <a:xfrm>
              <a:off x="6877768" y="5729997"/>
              <a:ext cx="4129264" cy="661251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Tit-</a:t>
              </a:r>
              <a:r>
                <a:rPr lang="de-DE" dirty="0" err="1">
                  <a:solidFill>
                    <a:schemeClr val="tx1"/>
                  </a:solidFill>
                </a:rPr>
                <a:t>for</a:t>
              </a:r>
              <a:r>
                <a:rPr lang="de-DE" dirty="0">
                  <a:solidFill>
                    <a:schemeClr val="tx1"/>
                  </a:solidFill>
                </a:rPr>
                <a:t>-Tat mit Gruppenmitgliedern,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sonst keine Kooperation</a:t>
              </a:r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A4BDEC04-F207-47D4-B951-F0E1CC07BBCA}"/>
              </a:ext>
            </a:extLst>
          </p:cNvPr>
          <p:cNvGrpSpPr/>
          <p:nvPr/>
        </p:nvGrpSpPr>
        <p:grpSpPr>
          <a:xfrm>
            <a:off x="6357650" y="3701946"/>
            <a:ext cx="4680000" cy="2596073"/>
            <a:chOff x="6605911" y="833057"/>
            <a:chExt cx="4680000" cy="2596073"/>
          </a:xfrm>
        </p:grpSpPr>
        <p:graphicFrame>
          <p:nvGraphicFramePr>
            <p:cNvPr id="77" name="Diagramm 76">
              <a:extLst>
                <a:ext uri="{FF2B5EF4-FFF2-40B4-BE49-F238E27FC236}">
                  <a16:creationId xmlns:a16="http://schemas.microsoft.com/office/drawing/2014/main" id="{A584BE7B-7D4C-4F2C-8339-0894271911E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34624192"/>
                </p:ext>
              </p:extLst>
            </p:nvPr>
          </p:nvGraphicFramePr>
          <p:xfrm>
            <a:off x="6605911" y="1269130"/>
            <a:ext cx="468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282C9126-169B-48AD-A40A-8CE78CA130FE}"/>
                </a:ext>
              </a:extLst>
            </p:cNvPr>
            <p:cNvSpPr txBox="1"/>
            <p:nvPr/>
          </p:nvSpPr>
          <p:spPr>
            <a:xfrm>
              <a:off x="8067054" y="833057"/>
              <a:ext cx="1607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Initiales Kapital</a:t>
              </a:r>
            </a:p>
          </p:txBody>
        </p: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B60094E3-708E-4C27-8315-6851E9CAF6A3}"/>
              </a:ext>
            </a:extLst>
          </p:cNvPr>
          <p:cNvGrpSpPr/>
          <p:nvPr/>
        </p:nvGrpSpPr>
        <p:grpSpPr>
          <a:xfrm>
            <a:off x="982012" y="3633816"/>
            <a:ext cx="4680000" cy="2729205"/>
            <a:chOff x="6605911" y="3787342"/>
            <a:chExt cx="4680000" cy="2729205"/>
          </a:xfrm>
        </p:grpSpPr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1FCDFEF2-D605-4515-A4F5-3A626413F061}"/>
                </a:ext>
              </a:extLst>
            </p:cNvPr>
            <p:cNvSpPr txBox="1"/>
            <p:nvPr/>
          </p:nvSpPr>
          <p:spPr>
            <a:xfrm>
              <a:off x="7953785" y="3787342"/>
              <a:ext cx="1834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 Strategien</a:t>
              </a:r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8963426B-AE28-4B17-9DFC-969CA08A08CF}"/>
                </a:ext>
              </a:extLst>
            </p:cNvPr>
            <p:cNvSpPr/>
            <p:nvPr/>
          </p:nvSpPr>
          <p:spPr>
            <a:xfrm>
              <a:off x="6605911" y="4221583"/>
              <a:ext cx="4680000" cy="2294964"/>
            </a:xfrm>
            <a:prstGeom prst="roundRect">
              <a:avLst>
                <a:gd name="adj" fmla="val 584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Rechteck: abgerundete Ecken 81">
              <a:extLst>
                <a:ext uri="{FF2B5EF4-FFF2-40B4-BE49-F238E27FC236}">
                  <a16:creationId xmlns:a16="http://schemas.microsoft.com/office/drawing/2014/main" id="{71E9DF0A-AC19-4F51-8F33-A1C07A414477}"/>
                </a:ext>
              </a:extLst>
            </p:cNvPr>
            <p:cNvSpPr/>
            <p:nvPr/>
          </p:nvSpPr>
          <p:spPr>
            <a:xfrm>
              <a:off x="6877768" y="4335424"/>
              <a:ext cx="4129264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Tit-</a:t>
              </a:r>
              <a:r>
                <a:rPr lang="de-DE" dirty="0" err="1">
                  <a:solidFill>
                    <a:schemeClr val="tx1"/>
                  </a:solidFill>
                </a:rPr>
                <a:t>for</a:t>
              </a:r>
              <a:r>
                <a:rPr lang="de-DE" dirty="0">
                  <a:solidFill>
                    <a:schemeClr val="tx1"/>
                  </a:solidFill>
                </a:rPr>
                <a:t>-Tat</a:t>
              </a:r>
            </a:p>
          </p:txBody>
        </p:sp>
        <p:sp>
          <p:nvSpPr>
            <p:cNvPr id="83" name="Rechteck: abgerundete Ecken 82">
              <a:extLst>
                <a:ext uri="{FF2B5EF4-FFF2-40B4-BE49-F238E27FC236}">
                  <a16:creationId xmlns:a16="http://schemas.microsoft.com/office/drawing/2014/main" id="{043F41BB-4643-4993-B50A-111EAF9591C3}"/>
                </a:ext>
              </a:extLst>
            </p:cNvPr>
            <p:cNvSpPr/>
            <p:nvPr/>
          </p:nvSpPr>
          <p:spPr>
            <a:xfrm>
              <a:off x="6881129" y="4800282"/>
              <a:ext cx="4129264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Grim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21058C74-445B-4671-8B36-EDF33E8D4DFB}"/>
                </a:ext>
              </a:extLst>
            </p:cNvPr>
            <p:cNvSpPr/>
            <p:nvPr/>
          </p:nvSpPr>
          <p:spPr>
            <a:xfrm>
              <a:off x="6877768" y="5265140"/>
              <a:ext cx="4129264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Immer Kooperation</a:t>
              </a:r>
            </a:p>
          </p:txBody>
        </p:sp>
        <p:sp>
          <p:nvSpPr>
            <p:cNvPr id="85" name="Rechteck: abgerundete Ecken 84">
              <a:extLst>
                <a:ext uri="{FF2B5EF4-FFF2-40B4-BE49-F238E27FC236}">
                  <a16:creationId xmlns:a16="http://schemas.microsoft.com/office/drawing/2014/main" id="{84BA2E05-3F86-49AC-9079-CF11F8B827D8}"/>
                </a:ext>
              </a:extLst>
            </p:cNvPr>
            <p:cNvSpPr/>
            <p:nvPr/>
          </p:nvSpPr>
          <p:spPr>
            <a:xfrm>
              <a:off x="6877768" y="5729997"/>
              <a:ext cx="4129264" cy="661251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Tit-</a:t>
              </a:r>
              <a:r>
                <a:rPr lang="de-DE" dirty="0" err="1">
                  <a:solidFill>
                    <a:schemeClr val="tx1"/>
                  </a:solidFill>
                </a:rPr>
                <a:t>for</a:t>
              </a:r>
              <a:r>
                <a:rPr lang="de-DE" dirty="0">
                  <a:solidFill>
                    <a:schemeClr val="tx1"/>
                  </a:solidFill>
                </a:rPr>
                <a:t>-Tat mit Gruppenmitgliedern,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sonst keine Kooperation</a:t>
              </a:r>
            </a:p>
          </p:txBody>
        </p:sp>
      </p:grp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63ED5A02-E3B0-46D2-B19E-DE69ECAC7BD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68997" y="2947187"/>
            <a:ext cx="948672" cy="9047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Verbinder: gekrümmt 86">
            <a:extLst>
              <a:ext uri="{FF2B5EF4-FFF2-40B4-BE49-F238E27FC236}">
                <a16:creationId xmlns:a16="http://schemas.microsoft.com/office/drawing/2014/main" id="{CDB06D3F-D85B-4C4A-A42C-26BC5CE7A28B}"/>
              </a:ext>
            </a:extLst>
          </p:cNvPr>
          <p:cNvCxnSpPr>
            <a:cxnSpLocks/>
          </p:cNvCxnSpPr>
          <p:nvPr/>
        </p:nvCxnSpPr>
        <p:spPr>
          <a:xfrm rot="5400000">
            <a:off x="5259974" y="2949552"/>
            <a:ext cx="950400" cy="9036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FFAE4F5A-907F-49B6-B9C8-2C22175F652D}"/>
              </a:ext>
            </a:extLst>
          </p:cNvPr>
          <p:cNvSpPr/>
          <p:nvPr/>
        </p:nvSpPr>
        <p:spPr>
          <a:xfrm rot="887046">
            <a:off x="828484" y="5070722"/>
            <a:ext cx="10336193" cy="106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216AC913-4434-4A35-8A5F-B5B685665227}"/>
              </a:ext>
            </a:extLst>
          </p:cNvPr>
          <p:cNvSpPr/>
          <p:nvPr/>
        </p:nvSpPr>
        <p:spPr>
          <a:xfrm rot="-900000">
            <a:off x="828483" y="5108606"/>
            <a:ext cx="10336193" cy="106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14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0.00639 0.43773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2187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-0.003 0.41991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20995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0.03164 0.41204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20602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48148E-6 L 0.00937 0.25602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1280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5.55112E-17 L -0.00026 0.28634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430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-0.01992 0.2548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" y="12731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0.01276 0.26481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" y="1324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0.0194 0.05047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" y="238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54" grpId="0"/>
      <p:bldP spid="63" grpId="0"/>
      <p:bldP spid="64" grpId="0"/>
      <p:bldP spid="65" grpId="0"/>
      <p:bldP spid="88" grpId="1" animBg="1"/>
      <p:bldP spid="8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FB698EF-17B1-48C3-953B-80D5F7E1F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40" y="1799997"/>
            <a:ext cx="9269119" cy="32580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410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EA9F435-9A6C-48E2-836A-6DC82820C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80716"/>
            <a:ext cx="8640000" cy="54965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0F2DE6A-19D8-4D3C-BFD4-E0FC879CD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43" y="1170705"/>
            <a:ext cx="7400226" cy="23359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E691518-4161-4949-81A7-26DA72A7C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143" y="709292"/>
            <a:ext cx="2025607" cy="37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23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Breitbild</PresentationFormat>
  <Paragraphs>38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Ein Simulator für wiederholte Spiele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Koepernik</dc:creator>
  <cp:lastModifiedBy>Peter Koepernik</cp:lastModifiedBy>
  <cp:revision>48</cp:revision>
  <dcterms:created xsi:type="dcterms:W3CDTF">2018-11-18T09:26:58Z</dcterms:created>
  <dcterms:modified xsi:type="dcterms:W3CDTF">2018-11-22T18:38:47Z</dcterms:modified>
</cp:coreProperties>
</file>