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9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9B-4468-A891-F14F3C163FAF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89B-4468-A891-F14F3C163FAF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9B-4468-A891-F14F3C163FAF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B-4468-A891-F14F3C163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4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96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9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5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7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4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9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0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11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99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851E-66E1-44CD-B421-D01D77BE5B28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E8FA-20F1-426B-9AE9-ABF4501F1D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4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852D0A8-896B-4A73-8F9C-6CA871D1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77" y="1216775"/>
            <a:ext cx="2910779" cy="36917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BEC3BDC-990F-4766-A05C-B13A91592520}"/>
              </a:ext>
            </a:extLst>
          </p:cNvPr>
          <p:cNvSpPr txBox="1"/>
          <p:nvPr/>
        </p:nvSpPr>
        <p:spPr>
          <a:xfrm>
            <a:off x="9850221" y="769092"/>
            <a:ext cx="6133410" cy="5386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4405" dirty="0">
                <a:latin typeface="Colonna MT" panose="04020805060202030203" pitchFamily="82" charset="0"/>
              </a:rPr>
              <a:t>C E</a:t>
            </a:r>
          </a:p>
        </p:txBody>
      </p:sp>
    </p:spTree>
    <p:extLst>
      <p:ext uri="{BB962C8B-B14F-4D97-AF65-F5344CB8AC3E}">
        <p14:creationId xmlns:p14="http://schemas.microsoft.com/office/powerpoint/2010/main" val="18993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852D0A8-896B-4A73-8F9C-6CA871D1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77" y="1216775"/>
            <a:ext cx="2910779" cy="36917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BEC3BDC-990F-4766-A05C-B13A91592520}"/>
              </a:ext>
            </a:extLst>
          </p:cNvPr>
          <p:cNvSpPr txBox="1"/>
          <p:nvPr/>
        </p:nvSpPr>
        <p:spPr>
          <a:xfrm>
            <a:off x="6469230" y="2705726"/>
            <a:ext cx="2151872" cy="144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802" dirty="0">
                <a:latin typeface="Colonna MT" panose="04020805060202030203" pitchFamily="82" charset="0"/>
              </a:rPr>
              <a:t>ACE</a:t>
            </a:r>
          </a:p>
        </p:txBody>
      </p:sp>
    </p:spTree>
    <p:extLst>
      <p:ext uri="{BB962C8B-B14F-4D97-AF65-F5344CB8AC3E}">
        <p14:creationId xmlns:p14="http://schemas.microsoft.com/office/powerpoint/2010/main" val="29887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CC6CB58-468B-4188-8BEF-F29E6450F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902247"/>
              </p:ext>
            </p:extLst>
          </p:nvPr>
        </p:nvGraphicFramePr>
        <p:xfrm>
          <a:off x="6259512" y="381001"/>
          <a:ext cx="9217025" cy="5909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26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82E98B-F5BC-4198-8F43-E7B75CE4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928" y="1982062"/>
            <a:ext cx="2451762" cy="232476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1AB77E2-1F4B-4ACA-B6A6-92BB0EF1CE47}"/>
              </a:ext>
            </a:extLst>
          </p:cNvPr>
          <p:cNvSpPr txBox="1"/>
          <p:nvPr/>
        </p:nvSpPr>
        <p:spPr>
          <a:xfrm>
            <a:off x="4712918" y="323788"/>
            <a:ext cx="7545655" cy="4509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704" dirty="0">
                <a:latin typeface="GungsuhChe" panose="020B0503020000020004" pitchFamily="49" charset="-127"/>
                <a:ea typeface="GungsuhChe" panose="020B0503020000020004" pitchFamily="49" charset="-127"/>
              </a:rPr>
              <a:t>pris</a:t>
            </a:r>
            <a:endParaRPr lang="de-DE" sz="2000" dirty="0">
              <a:latin typeface="GungsuhChe" panose="020B0503020000020004" pitchFamily="49" charset="-127"/>
              <a:ea typeface="GungsuhChe" panose="020B0503020000020004" pitchFamily="49" charset="-127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354308-5CB6-4B46-8EE9-5D244DD5419B}"/>
              </a:ext>
            </a:extLst>
          </p:cNvPr>
          <p:cNvSpPr txBox="1"/>
          <p:nvPr/>
        </p:nvSpPr>
        <p:spPr>
          <a:xfrm>
            <a:off x="14853615" y="323788"/>
            <a:ext cx="2024913" cy="4509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704" dirty="0">
                <a:latin typeface="GungsuhChe" panose="020B0503020000020004" pitchFamily="49" charset="-127"/>
                <a:ea typeface="GungsuhChe" panose="020B0503020000020004" pitchFamily="49" charset="-127"/>
              </a:rPr>
              <a:t>n</a:t>
            </a:r>
            <a:endParaRPr lang="de-DE" sz="2000" dirty="0">
              <a:latin typeface="GungsuhChe" panose="020B0503020000020004" pitchFamily="49" charset="-127"/>
              <a:ea typeface="GungsuhChe" panose="020B05030200000200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82E98B-F5BC-4198-8F43-E7B75CE4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1" y="1982062"/>
            <a:ext cx="2451762" cy="232476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1AB77E2-1F4B-4ACA-B6A6-92BB0EF1CE47}"/>
              </a:ext>
            </a:extLst>
          </p:cNvPr>
          <p:cNvSpPr txBox="1"/>
          <p:nvPr/>
        </p:nvSpPr>
        <p:spPr>
          <a:xfrm>
            <a:off x="2092540" y="323788"/>
            <a:ext cx="2024913" cy="4509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704" dirty="0">
                <a:latin typeface="GungsuhChe" panose="020B0503020000020004" pitchFamily="49" charset="-127"/>
                <a:ea typeface="GungsuhChe" panose="020B0503020000020004" pitchFamily="49" charset="-127"/>
              </a:rPr>
              <a:t>c</a:t>
            </a:r>
            <a:endParaRPr lang="de-DE" sz="2000" dirty="0">
              <a:latin typeface="GungsuhChe" panose="020B0503020000020004" pitchFamily="49" charset="-127"/>
              <a:ea typeface="GungsuhChe" panose="020B0503020000020004" pitchFamily="49" charset="-127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354308-5CB6-4B46-8EE9-5D244DD5419B}"/>
              </a:ext>
            </a:extLst>
          </p:cNvPr>
          <p:cNvSpPr txBox="1"/>
          <p:nvPr/>
        </p:nvSpPr>
        <p:spPr>
          <a:xfrm>
            <a:off x="9374284" y="323788"/>
            <a:ext cx="11226150" cy="4509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704" dirty="0">
                <a:latin typeface="GungsuhChe" panose="020B0503020000020004" pitchFamily="49" charset="-127"/>
                <a:ea typeface="GungsuhChe" panose="020B0503020000020004" pitchFamily="49" charset="-127"/>
              </a:rPr>
              <a:t>perate</a:t>
            </a:r>
            <a:endParaRPr lang="de-DE" sz="2000" dirty="0">
              <a:latin typeface="GungsuhChe" panose="020B0503020000020004" pitchFamily="49" charset="-127"/>
              <a:ea typeface="GungsuhChe" panose="020B0503020000020004" pitchFamily="49" charset="-127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942F7-9078-438A-A79B-BD279C2C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62291" y="1982061"/>
            <a:ext cx="2451762" cy="23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GungsuhChe</vt:lpstr>
      <vt:lpstr>Arial</vt:lpstr>
      <vt:lpstr>Calibri</vt:lpstr>
      <vt:lpstr>Calibri Light</vt:lpstr>
      <vt:lpstr>Colonna MT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6</cp:revision>
  <dcterms:created xsi:type="dcterms:W3CDTF">2018-11-24T10:26:29Z</dcterms:created>
  <dcterms:modified xsi:type="dcterms:W3CDTF">2018-11-25T11:10:50Z</dcterms:modified>
</cp:coreProperties>
</file>