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xmlns="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:a16="http://schemas.microsoft.com/office/drawing/2014/main" xmlns="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xmlns="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xmlns="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xmlns="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xmlns="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xmlns="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:a16="http://schemas.microsoft.com/office/drawing/2014/main" xmlns="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xmlns="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xmlns="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:a16="http://schemas.microsoft.com/office/drawing/2014/main" xmlns="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xmlns="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xmlns="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xmlns="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xmlns="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xmlns="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xmlns="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xmlns="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xmlns="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:a16="http://schemas.microsoft.com/office/drawing/2014/main" xmlns="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xmlns="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:a16="http://schemas.microsoft.com/office/drawing/2014/main" xmlns="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xmlns="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xmlns="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xmlns="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xmlns="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xmlns="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:a16="http://schemas.microsoft.com/office/drawing/2014/main" xmlns="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xmlns="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xmlns="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xmlns="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xmlns="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xmlns="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xmlns="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:a16="http://schemas.microsoft.com/office/drawing/2014/main" xmlns="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xmlns="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xmlns="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xmlns="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:a16="http://schemas.microsoft.com/office/drawing/2014/main" xmlns="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xmlns="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xmlns="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xmlns="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xmlns="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xmlns="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:a16="http://schemas.microsoft.com/office/drawing/2014/main" xmlns="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xmlns="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xmlns="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xmlns="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xmlns="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xmlns="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xmlns="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:a16="http://schemas.microsoft.com/office/drawing/2014/main" xmlns="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xmlns="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xmlns="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xmlns="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:a16="http://schemas.microsoft.com/office/drawing/2014/main" xmlns="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xmlns="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xmlns="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xmlns="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xmlns="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xmlns="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xmlns="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xmlns="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0271"/>
              </p:ext>
            </p:extLst>
          </p:nvPr>
        </p:nvGraphicFramePr>
        <p:xfrm>
          <a:off x="1872166" y="216800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11"/>
                <a:gridCol w="353998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Paket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Überdeckung (%)</a:t>
                      </a:r>
                      <a:endParaRPr lang="de-DE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loop.model.simulationengine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96,0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loop.model.simulationengine.strategies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97,4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loop.model.simulationengine.distributions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95,7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loop.model.plugin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34,3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74,6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sinnvoll</a:t>
                      </a:r>
                      <a:r>
                        <a:rPr lang="de-DE" baseline="0" smtClean="0"/>
                        <a:t> </a:t>
                      </a:r>
                      <a:r>
                        <a:rPr lang="de-DE" baseline="0" dirty="0" smtClean="0"/>
                        <a:t>zu testende Pakete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96,7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alle Pakete</a:t>
                      </a:r>
                      <a:r>
                        <a:rPr lang="de-DE" baseline="0" dirty="0" smtClean="0"/>
                        <a:t>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86,7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xmlns="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38DDDC9A-26AF-4597-AB91-FD4794DCA7FA}"/>
              </a:ext>
            </a:extLst>
          </p:cNvPr>
          <p:cNvSpPr txBox="1"/>
          <p:nvPr/>
        </p:nvSpPr>
        <p:spPr>
          <a:xfrm>
            <a:off x="4581236" y="3805382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7903ABD0-89CF-40E9-8392-5F4320D3B433}"/>
              </a:ext>
            </a:extLst>
          </p:cNvPr>
          <p:cNvSpPr txBox="1"/>
          <p:nvPr/>
        </p:nvSpPr>
        <p:spPr>
          <a:xfrm>
            <a:off x="4516582" y="3112655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einstellungsfenster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 oder </a:t>
            </a:r>
            <a:r>
              <a:rPr lang="de-DE" dirty="0" err="1"/>
              <a:t>pierre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Macintosh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mercatoris.luc@gmail.com</cp:lastModifiedBy>
  <cp:revision>37</cp:revision>
  <dcterms:created xsi:type="dcterms:W3CDTF">2019-01-29T09:23:32Z</dcterms:created>
  <dcterms:modified xsi:type="dcterms:W3CDTF">2019-02-21T17:39:53Z</dcterms:modified>
</cp:coreProperties>
</file>