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75" r:id="rId5"/>
    <p:sldId id="277" r:id="rId6"/>
    <p:sldId id="278" r:id="rId7"/>
    <p:sldId id="276" r:id="rId8"/>
    <p:sldId id="27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E85E9-EF07-4635-9681-A5B127DB4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28B89C-A2D1-4D78-9706-A1AB65A1A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44B21-C470-48F4-98FA-209BA902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F6F98-68E1-4363-9B24-DC0D5C72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3293D5-8E8E-499D-9962-51DD827D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246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81F66-7B53-4398-9D74-0508C34D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2D5661-8400-47C4-ADE2-7E209A248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4DCCD-42FB-4380-A06C-DE13C09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A97AE-6258-46CB-BB74-776E7763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B7039-4D09-4954-80A9-570EAA41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40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C9868A-6D96-447D-B514-294EDC023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AADB6C-9E4A-4380-8C4B-15C50EB8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817EA-7BEB-4E38-8282-32A9328D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FD084-0A7B-479D-9670-1A0AF68E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61BD4-AD0E-427C-B3C7-FF6C8EF8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24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E75A9-35DE-49BC-B3BA-4037CD89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71BC89-C33C-466F-BAC8-DFD1EAC6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C0D84-A289-45FB-8A2B-40FDBC2C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26B90F-836D-4CE7-B1D3-6F52FEA5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2EEE48-D597-431A-8857-5FEBC674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37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E032A-DDF2-4FA1-8F7B-7E37DE99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6E872C-0B3D-47D6-A955-0FE51019E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F44373-ECFA-4E13-8696-B335F190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F9FEE-769B-4C95-B865-10C35CAC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DD3A67-8368-46A2-A026-D825BC04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083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41E86-5BAE-4495-98DA-4AC02F0E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4415D-E3A3-413E-9499-EBB0321D7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58E87F-C6E1-4392-B707-510B12C90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7EE012-9F3B-4363-B94F-2E672ED8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072169-2BBC-4E88-831F-F25664F2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6F8A1E-B9ED-4C65-9E1C-0F88D742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088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987A6-EDE4-4CF9-B9B6-ECE62D97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2145B9-5FFE-43AD-8B2C-F8E6F32F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A01D42-0AD3-413A-98DC-FE92CD12B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EC1619-7F14-4911-95A7-869EB89EF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ED497B-E51E-4035-B9AB-656F873E8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4DA2E8-CC83-46A8-85B3-DC95FE01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00E00A-31FF-47DD-8D58-D444A347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65682F-698D-410F-8B38-20BFD334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716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2AD89-7A55-4F58-AC8B-D44387B6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7DAE21-785F-44C5-AD87-C81EB574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FAB037-1DB6-4C8D-B7F0-75BE73DB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546778-837A-4040-B372-7E67183E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52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C34522-CF6B-4A4D-853A-ACD1B3F3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5DCB87-5741-4860-99EB-29A07623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480011-3635-44F4-B0FD-D6453451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317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E90ED-259D-4254-BAF7-491D5D9F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1C5F6F-D4A1-4142-A13B-6F3A3616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0853D0-958B-4D64-9E3C-64AA0444F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3937D0-5BCC-4A56-BD25-6185B5AF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8554D6-4EBE-4442-8FB3-C8DD5B5A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7CCC38-4DF4-4DCF-9344-B190EE87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68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9AC2D-0B36-4382-AC76-05C937DA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1751C8-F889-4260-8874-1449020CB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CD641E-B967-4643-82BB-23007A585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A91131-6478-4D90-87F6-14071969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CE147C-30C7-4D52-9F9C-AF547A06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6D3D60-B498-43D4-B9BD-EA63BAE0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039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89ED81-9677-4075-9BF4-B94337B2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34CF19-EABE-4F0B-B4AD-87D2E6331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8A6C8B-60DA-4470-A5B3-D7828F1AF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881D91-6D11-40A8-9CE3-ED023A7B4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C318CB-1677-4E52-AC0F-4B3F7ADF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290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6CD53-F628-4921-AB00-C1B411832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03C719-B931-4FF1-8A37-A47F9BB39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4220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3600" dirty="0"/>
              <a:t>Ein Simulator für wiederholte Spiele</a:t>
            </a:r>
            <a:endParaRPr lang="de-CH" sz="3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2BD1CF-3E73-4540-962F-4B216DB4F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96" y="690528"/>
            <a:ext cx="8855207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453ED61-2837-4DEE-AD29-85C425BD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3" y="2766219"/>
            <a:ext cx="7081005" cy="1325563"/>
          </a:xfrm>
        </p:spPr>
        <p:txBody>
          <a:bodyPr>
            <a:normAutofit/>
          </a:bodyPr>
          <a:lstStyle/>
          <a:p>
            <a:r>
              <a:rPr lang="de-DE" sz="4000" dirty="0">
                <a:latin typeface="+mn-lt"/>
              </a:rPr>
              <a:t>Performance Optimierungen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2B10405-AFC8-4F9A-9AA1-FA1B927D0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35" y="3065961"/>
            <a:ext cx="1191849" cy="71823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9C7537E-64D7-43A8-8157-EC73AF934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80" y="799086"/>
            <a:ext cx="953504" cy="984367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28F53DE5-130F-457C-98E6-913F8625A286}"/>
              </a:ext>
            </a:extLst>
          </p:cNvPr>
          <p:cNvSpPr txBox="1">
            <a:spLocks/>
          </p:cNvSpPr>
          <p:nvPr/>
        </p:nvSpPr>
        <p:spPr>
          <a:xfrm>
            <a:off x="2734113" y="628489"/>
            <a:ext cx="43042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Tests und Bug-Fixes</a:t>
            </a:r>
            <a:endParaRPr lang="de-DE" dirty="0">
              <a:latin typeface="+mn-l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27FA97B-067D-4ECA-87C9-032C32C55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516" y="5012927"/>
            <a:ext cx="1090569" cy="1107609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F98DFF16-ED47-410C-9843-929F061E6A8E}"/>
              </a:ext>
            </a:extLst>
          </p:cNvPr>
          <p:cNvSpPr txBox="1">
            <a:spLocks/>
          </p:cNvSpPr>
          <p:nvPr/>
        </p:nvSpPr>
        <p:spPr>
          <a:xfrm>
            <a:off x="2734113" y="4903949"/>
            <a:ext cx="43042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Neue Features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996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4673365" cy="1325563"/>
          </a:xfrm>
        </p:spPr>
        <p:txBody>
          <a:bodyPr/>
          <a:lstStyle/>
          <a:p>
            <a:r>
              <a:rPr lang="de-DE" dirty="0"/>
              <a:t>Tests und Bug-Fixes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B5E6D19-7F31-41E6-B4C5-CE126522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4" y="535722"/>
            <a:ext cx="953504" cy="98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3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289181" cy="1325563"/>
          </a:xfrm>
        </p:spPr>
        <p:txBody>
          <a:bodyPr/>
          <a:lstStyle/>
          <a:p>
            <a:r>
              <a:rPr lang="de-DE" dirty="0"/>
              <a:t>Performance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87BA4A-6C36-4ACB-B033-CA983823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36" y="664867"/>
            <a:ext cx="1191849" cy="71823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320A846-85B1-41B0-96C6-C56AF057F1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56"/>
          <a:stretch/>
        </p:blipFill>
        <p:spPr>
          <a:xfrm>
            <a:off x="776235" y="2836636"/>
            <a:ext cx="10494120" cy="1659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96427ED-6524-473D-8E20-B2DA03F37926}"/>
              </a:ext>
            </a:extLst>
          </p:cNvPr>
          <p:cNvSpPr/>
          <p:nvPr/>
        </p:nvSpPr>
        <p:spPr>
          <a:xfrm>
            <a:off x="10058400" y="2909455"/>
            <a:ext cx="960582" cy="1496290"/>
          </a:xfrm>
          <a:prstGeom prst="rect">
            <a:avLst/>
          </a:prstGeom>
          <a:noFill/>
          <a:ln w="3175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2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289181" cy="1325563"/>
          </a:xfrm>
        </p:spPr>
        <p:txBody>
          <a:bodyPr/>
          <a:lstStyle/>
          <a:p>
            <a:r>
              <a:rPr lang="de-DE" dirty="0"/>
              <a:t>Performance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87BA4A-6C36-4ACB-B033-CA983823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36" y="664867"/>
            <a:ext cx="1191849" cy="7182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D2C24F1-0807-4A44-A896-6D579E58C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" y="361950"/>
            <a:ext cx="113061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8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289181" cy="1325563"/>
          </a:xfrm>
        </p:spPr>
        <p:txBody>
          <a:bodyPr/>
          <a:lstStyle/>
          <a:p>
            <a:r>
              <a:rPr lang="de-DE" dirty="0"/>
              <a:t>Performance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87BA4A-6C36-4ACB-B033-CA983823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36" y="664867"/>
            <a:ext cx="1191849" cy="71823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E0D307F-3F68-467A-BEF0-7E4C5AA50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0" y="2766219"/>
            <a:ext cx="4232070" cy="132556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42273A4-AC04-4812-B7FE-09610360E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367" y="2766219"/>
            <a:ext cx="4232070" cy="1325562"/>
          </a:xfrm>
          <a:prstGeom prst="rect">
            <a:avLst/>
          </a:prstGeom>
          <a:effectLst/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B149E191-5D63-4A59-8508-354EAC11FC71}"/>
              </a:ext>
            </a:extLst>
          </p:cNvPr>
          <p:cNvSpPr/>
          <p:nvPr/>
        </p:nvSpPr>
        <p:spPr>
          <a:xfrm>
            <a:off x="5301673" y="3193473"/>
            <a:ext cx="1597891" cy="471054"/>
          </a:xfrm>
          <a:prstGeom prst="rightArrow">
            <a:avLst>
              <a:gd name="adj1" fmla="val 42157"/>
              <a:gd name="adj2" fmla="val 5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15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557629" cy="1325563"/>
          </a:xfrm>
        </p:spPr>
        <p:txBody>
          <a:bodyPr/>
          <a:lstStyle/>
          <a:p>
            <a:r>
              <a:rPr lang="de-DE" dirty="0"/>
              <a:t>Neue Features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BF8F8C-E80E-4DE7-AFBD-AC867B5E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8" y="474101"/>
            <a:ext cx="1090569" cy="110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1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99A212A-4427-4D63-83C6-A504D8957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148" y="2137064"/>
            <a:ext cx="71913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3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Performance Optimierungen</vt:lpstr>
      <vt:lpstr>Tests und Bug-Fixes</vt:lpstr>
      <vt:lpstr>Performance</vt:lpstr>
      <vt:lpstr>Performance</vt:lpstr>
      <vt:lpstr>Performance</vt:lpstr>
      <vt:lpstr>Neue Features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Pierre Toussing</dc:creator>
  <cp:lastModifiedBy>Peter Koepernik</cp:lastModifiedBy>
  <cp:revision>26</cp:revision>
  <dcterms:created xsi:type="dcterms:W3CDTF">2019-01-29T09:23:32Z</dcterms:created>
  <dcterms:modified xsi:type="dcterms:W3CDTF">2019-02-21T14:26:39Z</dcterms:modified>
</cp:coreProperties>
</file>