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rdo Díaz de León Gómez" userId="3998b042f4ead227" providerId="LiveId" clId="{DB56C199-B7F4-4E06-A075-36B149C25FF5}"/>
    <pc:docChg chg="modSld sldOrd">
      <pc:chgData name="Gerardo Díaz de León Gómez" userId="3998b042f4ead227" providerId="LiveId" clId="{DB56C199-B7F4-4E06-A075-36B149C25FF5}" dt="2022-02-23T18:03:51.355" v="1"/>
      <pc:docMkLst>
        <pc:docMk/>
      </pc:docMkLst>
      <pc:sldChg chg="ord">
        <pc:chgData name="Gerardo Díaz de León Gómez" userId="3998b042f4ead227" providerId="LiveId" clId="{DB56C199-B7F4-4E06-A075-36B149C25FF5}" dt="2022-02-23T18:03:51.355" v="1"/>
        <pc:sldMkLst>
          <pc:docMk/>
          <pc:sldMk cId="17927523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12E64-13F8-E14A-82B1-19D52A3DE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9600" dirty="0"/>
              <a:t>PASTEKO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648223-A673-634D-8C73-A331573FD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Diagrama de flujo Acoustics</a:t>
            </a:r>
          </a:p>
        </p:txBody>
      </p:sp>
    </p:spTree>
    <p:extLst>
      <p:ext uri="{BB962C8B-B14F-4D97-AF65-F5344CB8AC3E}">
        <p14:creationId xmlns:p14="http://schemas.microsoft.com/office/powerpoint/2010/main" val="163093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05700A-2C3B-3348-9C19-12F97132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 INICIAL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2B93006-D0C6-9B47-BF2C-7BCE483D9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9757459" cy="3599316"/>
          </a:xfrm>
        </p:spPr>
        <p:txBody>
          <a:bodyPr/>
          <a:lstStyle/>
          <a:p>
            <a:r>
              <a:rPr lang="es-MX" dirty="0"/>
              <a:t>Visualización del menú completo con la descripción de los pastes.</a:t>
            </a:r>
          </a:p>
          <a:p>
            <a:r>
              <a:rPr lang="es-MX" dirty="0"/>
              <a:t>Pestaña/Cintillo con promociones.</a:t>
            </a:r>
          </a:p>
          <a:p>
            <a:r>
              <a:rPr lang="es-MX" dirty="0"/>
              <a:t>Botón de ordenar aquí.</a:t>
            </a:r>
          </a:p>
        </p:txBody>
      </p:sp>
    </p:spTree>
    <p:extLst>
      <p:ext uri="{BB962C8B-B14F-4D97-AF65-F5344CB8AC3E}">
        <p14:creationId xmlns:p14="http://schemas.microsoft.com/office/powerpoint/2010/main" val="183883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05700A-2C3B-3348-9C19-12F97132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 DE PASTES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2B93006-D0C6-9B47-BF2C-7BCE483D9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9757459" cy="3599316"/>
          </a:xfrm>
        </p:spPr>
        <p:txBody>
          <a:bodyPr>
            <a:normAutofit/>
          </a:bodyPr>
          <a:lstStyle/>
          <a:p>
            <a:r>
              <a:rPr lang="es-MX" dirty="0"/>
              <a:t>Visualizaciones pequeñas de los pastes con su nombre.</a:t>
            </a:r>
          </a:p>
          <a:p>
            <a:r>
              <a:rPr lang="es-MX" dirty="0"/>
              <a:t>Eliminar botón de agregar a la lista (que sea intuitivo).</a:t>
            </a:r>
          </a:p>
          <a:p>
            <a:r>
              <a:rPr lang="es-MX" dirty="0"/>
              <a:t>Indicador de +,- para agregar o quitar pastes.</a:t>
            </a:r>
          </a:p>
          <a:p>
            <a:r>
              <a:rPr lang="es-MX" dirty="0"/>
              <a:t>Agregar indicador de # existencias de los pastes.</a:t>
            </a:r>
          </a:p>
          <a:p>
            <a:r>
              <a:rPr lang="es-MX" dirty="0"/>
              <a:t>En una sola pestaña incluir pastes dulces y salados (Paginado).</a:t>
            </a:r>
          </a:p>
          <a:p>
            <a:endParaRPr lang="es-MX" dirty="0"/>
          </a:p>
          <a:p>
            <a:r>
              <a:rPr lang="es-MX" dirty="0"/>
              <a:t>Al dar clic en el paste, que te muestre los ingredientes principales del paste.***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27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05700A-2C3B-3348-9C19-12F97132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 DE BEBIDAS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2B93006-D0C6-9B47-BF2C-7BCE483D9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9757459" cy="3599316"/>
          </a:xfrm>
        </p:spPr>
        <p:txBody>
          <a:bodyPr/>
          <a:lstStyle/>
          <a:p>
            <a:r>
              <a:rPr lang="es-MX" dirty="0"/>
              <a:t>Visualización pequeña de la bebidas con sus nombres.</a:t>
            </a:r>
          </a:p>
          <a:p>
            <a:r>
              <a:rPr lang="es-MX" dirty="0"/>
              <a:t>Misma pantalla bebidas calientes y frías (Paginado).</a:t>
            </a:r>
          </a:p>
          <a:p>
            <a:r>
              <a:rPr lang="es-MX" dirty="0"/>
              <a:t>Precios visibles. </a:t>
            </a:r>
          </a:p>
          <a:p>
            <a:r>
              <a:rPr lang="es-MX"/>
              <a:t>Agregar </a:t>
            </a:r>
            <a:r>
              <a:rPr lang="es-MX" dirty="0"/>
              <a:t>apartado de ”Complementos” (azúcar, agitador).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768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05700A-2C3B-3348-9C19-12F97132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 PAQUETEKOS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2B93006-D0C6-9B47-BF2C-7BCE483D9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9757459" cy="3599316"/>
          </a:xfrm>
        </p:spPr>
        <p:txBody>
          <a:bodyPr/>
          <a:lstStyle/>
          <a:p>
            <a:r>
              <a:rPr lang="es-MX" dirty="0"/>
              <a:t>Primera pantalla con todos los paquetes disponibles.</a:t>
            </a:r>
          </a:p>
          <a:p>
            <a:r>
              <a:rPr lang="es-MX" dirty="0"/>
              <a:t>Segunda pantalla con el paquete de elección.</a:t>
            </a:r>
          </a:p>
          <a:p>
            <a:r>
              <a:rPr lang="es-MX" dirty="0"/>
              <a:t>Al agregar elemento extra preguntar si desea cambiar a un paqueteko más grande. </a:t>
            </a:r>
          </a:p>
          <a:p>
            <a:r>
              <a:rPr lang="es-MX" dirty="0"/>
              <a:t>Precio visible de los paquetes (no precios individuales).</a:t>
            </a:r>
          </a:p>
        </p:txBody>
      </p:sp>
    </p:spTree>
    <p:extLst>
      <p:ext uri="{BB962C8B-B14F-4D97-AF65-F5344CB8AC3E}">
        <p14:creationId xmlns:p14="http://schemas.microsoft.com/office/powerpoint/2010/main" val="210613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05700A-2C3B-3348-9C19-12F97132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 FINAL (VISUALIZACIÓN DE ORDEN)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2B93006-D0C6-9B47-BF2C-7BCE483D9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9757459" cy="3599316"/>
          </a:xfrm>
        </p:spPr>
        <p:txBody>
          <a:bodyPr/>
          <a:lstStyle/>
          <a:p>
            <a:r>
              <a:rPr lang="es-MX" dirty="0"/>
              <a:t>Realizar un chequeo doble de existencias.</a:t>
            </a:r>
          </a:p>
          <a:p>
            <a:r>
              <a:rPr lang="es-MX" dirty="0"/>
              <a:t>Poder eliminar productos del carrito de compras y el carrito de compras completo.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Imprimir el ticket de compra desde el totem.***</a:t>
            </a:r>
          </a:p>
        </p:txBody>
      </p:sp>
    </p:spTree>
    <p:extLst>
      <p:ext uri="{BB962C8B-B14F-4D97-AF65-F5344CB8AC3E}">
        <p14:creationId xmlns:p14="http://schemas.microsoft.com/office/powerpoint/2010/main" val="261238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05700A-2C3B-3348-9C19-12F97132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EXTRAS/COMPLEMENTARIOS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2B93006-D0C6-9B47-BF2C-7BCE483D9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9757459" cy="3599316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Al llegar a tope de existencias leyenda/aviso de producto agotado.</a:t>
            </a:r>
          </a:p>
          <a:p>
            <a:r>
              <a:rPr lang="es-MX" dirty="0"/>
              <a:t>Al ir agregando elementos al carrito, que aparezca resumen de cuenta. Pedido y total a pagar.</a:t>
            </a:r>
          </a:p>
          <a:p>
            <a:r>
              <a:rPr lang="es-MX" dirty="0"/>
              <a:t>Agregar botón de “Atrás” en todas las pestañas.</a:t>
            </a:r>
          </a:p>
          <a:p>
            <a:r>
              <a:rPr lang="es-MX" dirty="0"/>
              <a:t>Que todos los botones estén en español.</a:t>
            </a:r>
          </a:p>
          <a:p>
            <a:r>
              <a:rPr lang="es-MX" dirty="0"/>
              <a:t>Agregar botón de regresar a pantalla principal.</a:t>
            </a:r>
          </a:p>
          <a:p>
            <a:r>
              <a:rPr lang="es-MX" dirty="0"/>
              <a:t>Al estar inactivo más de 2 minutos, que muestre material visual. (productos, promociones, lanzamientos, artes de temporada)</a:t>
            </a:r>
          </a:p>
          <a:p>
            <a:r>
              <a:rPr lang="es-MX" dirty="0"/>
              <a:t>Al estar más de 10 minutos sin actividad, cancelar la orden y regresar a pantalla principal.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48656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140</TotalTime>
  <Words>317</Words>
  <Application>Microsoft Office PowerPoint</Application>
  <PresentationFormat>Panorámica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Berlín</vt:lpstr>
      <vt:lpstr>PASTEKO</vt:lpstr>
      <vt:lpstr>PANTALLA INICIAL</vt:lpstr>
      <vt:lpstr>PANTALLA DE PASTES</vt:lpstr>
      <vt:lpstr>PANTALLA DE BEBIDAS</vt:lpstr>
      <vt:lpstr>PANTALLA PAQUETEKOS</vt:lpstr>
      <vt:lpstr>PANTALLA FINAL (VISUALIZACIÓN DE ORDEN)</vt:lpstr>
      <vt:lpstr>EXTRAS/COMPLEMENTARIOS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PASTEKO</dc:title>
  <dc:creator>Microsoft Office User</dc:creator>
  <cp:lastModifiedBy>Gerardo Díaz de León Gómez</cp:lastModifiedBy>
  <cp:revision>2</cp:revision>
  <dcterms:created xsi:type="dcterms:W3CDTF">2021-11-18T16:42:52Z</dcterms:created>
  <dcterms:modified xsi:type="dcterms:W3CDTF">2022-02-23T18:04:00Z</dcterms:modified>
</cp:coreProperties>
</file>