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57" r:id="rId4"/>
    <p:sldId id="258" r:id="rId5"/>
    <p:sldId id="259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1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2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4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7.png"/><Relationship Id="rId7" Type="http://schemas.openxmlformats.org/officeDocument/2006/relationships/image" Target="../media/image27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9.png"/><Relationship Id="rId10" Type="http://schemas.openxmlformats.org/officeDocument/2006/relationships/image" Target="../media/image30.png"/><Relationship Id="rId4" Type="http://schemas.openxmlformats.org/officeDocument/2006/relationships/image" Target="../media/image28.png"/><Relationship Id="rId9" Type="http://schemas.openxmlformats.org/officeDocument/2006/relationships/image" Target="../media/image2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Morphological Image Reconstruction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Taylor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Doell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Matt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Dyke, </a:t>
            </a: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Christian Sieh</a:t>
            </a:r>
          </a:p>
          <a:p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CSC442 Image Processing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5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Erosion/Dilation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86208"/>
            <a:ext cx="2705100" cy="2200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886208"/>
            <a:ext cx="2705100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1371606"/>
            <a:ext cx="2705100" cy="2200275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6" idx="3"/>
            <a:endCxn id="4" idx="0"/>
          </p:cNvCxnSpPr>
          <p:nvPr/>
        </p:nvCxnSpPr>
        <p:spPr>
          <a:xfrm>
            <a:off x="5924550" y="2471738"/>
            <a:ext cx="838200" cy="14144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1"/>
            <a:endCxn id="5" idx="0"/>
          </p:cNvCxnSpPr>
          <p:nvPr/>
        </p:nvCxnSpPr>
        <p:spPr>
          <a:xfrm rot="10800000" flipV="1">
            <a:off x="2343150" y="2471738"/>
            <a:ext cx="876300" cy="14144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90652" y="2705108"/>
                <a:ext cx="952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50" y="2705100"/>
                <a:ext cx="952499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128" t="-471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81804" y="2705108"/>
                <a:ext cx="952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Dilation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705100"/>
                <a:ext cx="952499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5769" t="-4717" r="-44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8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6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Opening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)⊕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Closing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⊕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Opening/Closing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Opening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91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rodedWren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2305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edWren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05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losingTes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91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latedWrenc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4591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losedWrenc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05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31" idx="3"/>
            <a:endCxn id="1027" idx="1"/>
          </p:cNvCxnSpPr>
          <p:nvPr/>
        </p:nvCxnSpPr>
        <p:spPr>
          <a:xfrm>
            <a:off x="2571750" y="3019425"/>
            <a:ext cx="1200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27" idx="3"/>
            <a:endCxn id="1028" idx="1"/>
          </p:cNvCxnSpPr>
          <p:nvPr/>
        </p:nvCxnSpPr>
        <p:spPr>
          <a:xfrm>
            <a:off x="5200650" y="3019425"/>
            <a:ext cx="1200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029" idx="3"/>
            <a:endCxn id="1030" idx="1"/>
          </p:cNvCxnSpPr>
          <p:nvPr/>
        </p:nvCxnSpPr>
        <p:spPr>
          <a:xfrm>
            <a:off x="2571750" y="5305425"/>
            <a:ext cx="1200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30" idx="3"/>
            <a:endCxn id="1026" idx="1"/>
          </p:cNvCxnSpPr>
          <p:nvPr/>
        </p:nvCxnSpPr>
        <p:spPr>
          <a:xfrm>
            <a:off x="5200650" y="5305425"/>
            <a:ext cx="1200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259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00" y="259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67000" y="4888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57800" y="4888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Hit-or-Miss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∩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⊕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/>
                </a:r>
                <a:b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267200"/>
            <a:ext cx="2286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267200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9" y="2952750"/>
            <a:ext cx="57245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⊗{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}=(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191000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191000"/>
            <a:ext cx="15240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191000"/>
            <a:ext cx="152400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191000"/>
            <a:ext cx="1524000" cy="15240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9" idx="3"/>
            <a:endCxn id="5" idx="1"/>
          </p:cNvCxnSpPr>
          <p:nvPr/>
        </p:nvCxnSpPr>
        <p:spPr>
          <a:xfrm>
            <a:off x="1905001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4191000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6477000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1" y="574533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745332"/>
                <a:ext cx="12192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62400" y="574533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745332"/>
                <a:ext cx="12192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62600" y="5747050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747050"/>
                <a:ext cx="3200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3" y="2438400"/>
            <a:ext cx="645016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7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Thickening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⊙{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}=(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⊙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…)⊙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191000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191000"/>
            <a:ext cx="15240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191000"/>
            <a:ext cx="152400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191000"/>
            <a:ext cx="1524000" cy="15240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9" idx="3"/>
            <a:endCxn id="5" idx="1"/>
          </p:cNvCxnSpPr>
          <p:nvPr/>
        </p:nvCxnSpPr>
        <p:spPr>
          <a:xfrm>
            <a:off x="1905001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4191000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6477000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1" y="574533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⊙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745332"/>
                <a:ext cx="12192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62400" y="574533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⊙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745332"/>
                <a:ext cx="12192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62600" y="5747050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747050"/>
                <a:ext cx="3200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3" y="2438408"/>
            <a:ext cx="6450169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189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Morphological Image Reconstruction</vt:lpstr>
      <vt:lpstr>Erosion/Dilation</vt:lpstr>
      <vt:lpstr>Opening/Closing</vt:lpstr>
      <vt:lpstr>Hit-or-Miss</vt:lpstr>
      <vt:lpstr>Thinning</vt:lpstr>
      <vt:lpstr>Thickening</vt:lpstr>
    </vt:vector>
  </TitlesOfParts>
  <Company>CHR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Sieh</dc:creator>
  <cp:lastModifiedBy>Christian Sieh</cp:lastModifiedBy>
  <cp:revision>20</cp:revision>
  <dcterms:created xsi:type="dcterms:W3CDTF">2017-04-22T19:42:44Z</dcterms:created>
  <dcterms:modified xsi:type="dcterms:W3CDTF">2017-04-23T19:35:13Z</dcterms:modified>
</cp:coreProperties>
</file>