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3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5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Geodesic Erosion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8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900" dirty="0" smtClean="0"/>
                  <a:t>Reconstruction by Dilation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1523166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1597318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1517373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1517373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9111274" y="4120992"/>
            <a:ext cx="2169174" cy="2610385"/>
            <a:chOff x="8691821" y="1526048"/>
            <a:chExt cx="2169174" cy="261038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53582" y="4120992"/>
            <a:ext cx="2169174" cy="2610385"/>
            <a:chOff x="8691821" y="1526048"/>
            <a:chExt cx="2169174" cy="261038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95891" y="4120992"/>
            <a:ext cx="2169174" cy="2610385"/>
            <a:chOff x="3595891" y="4120992"/>
            <a:chExt cx="2169174" cy="261038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91" y="4562203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582167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8579456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11343139" y="3043171"/>
            <a:ext cx="12700" cy="2603619"/>
          </a:xfrm>
          <a:prstGeom prst="bentConnector3">
            <a:avLst>
              <a:gd name="adj1" fmla="val 2238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6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900" dirty="0" smtClean="0"/>
                  <a:t>Reconstruction by Erosion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2164610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2238762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2158817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2158817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5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Geodesic Dilation  D_G^((1)) (F)=(F ⨁▒  B)∩G</vt:lpstr>
      <vt:lpstr>Geodesic Erosion  E_G^((1)) (F)=(F⊖B)∪G</vt:lpstr>
      <vt:lpstr>Reconstruction by Dilation R_G^D (F)=D_G^((k) ) (F)</vt:lpstr>
      <vt:lpstr>Reconstruction by Erosion R_G^E (F)=E_G^((k) ) (F)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Dyke, Matthew A.</dc:creator>
  <cp:lastModifiedBy>Dyke, Matthew A.</cp:lastModifiedBy>
  <cp:revision>37</cp:revision>
  <dcterms:created xsi:type="dcterms:W3CDTF">2017-04-22T17:28:33Z</dcterms:created>
  <dcterms:modified xsi:type="dcterms:W3CDTF">2017-04-22T19:20:31Z</dcterms:modified>
</cp:coreProperties>
</file>