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7" r:id="rId7"/>
    <p:sldId id="279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58"/>
            <p14:sldId id="259"/>
            <p14:sldId id="267"/>
            <p14:sldId id="279"/>
            <p14:sldId id="280"/>
            <p14:sldId id="281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120.png"/><Relationship Id="rId12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0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44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8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</a:t>
                </a:r>
                <a:r>
                  <a:rPr lang="en-US" b="0" dirty="0" smtClean="0"/>
                  <a:t>image with </a:t>
                </a:r>
                <a:r>
                  <a:rPr lang="en-US" b="0" dirty="0" smtClean="0"/>
                  <a:t>the </a:t>
                </a:r>
                <a:r>
                  <a:rPr lang="en-US" b="0" dirty="0" smtClean="0"/>
                  <a:t>clear border will </a:t>
                </a:r>
                <a:r>
                  <a:rPr lang="en-US" b="0" dirty="0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3867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14653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5805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7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4095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6724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4095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6724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1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72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0" y="2952750"/>
            <a:ext cx="5724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0"/>
            <a:ext cx="64501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9"/>
            <a:ext cx="645016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</a:t>
            </a:r>
            <a:r>
              <a:rPr lang="en-US" dirty="0" err="1" smtClean="0"/>
              <a:t>skeletonization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9000"/>
            <a:ext cx="39624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95133"/>
            <a:ext cx="3962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95133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026" name="Picture 2" descr="https://lh4.googleusercontent.com/k5vvJgbXzqv2Jbi9Vc8qE_KAg3LoTfcb-6TMuuz9NiZDMh6-Z-AXijBy_zznmoTP6p2MXFaByPlAu7wVF6vx27IVyRcRKwRdvOMD4I7TtLPsITsIyXKmY7UjkLaW07G_b0XxNEs-l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209800"/>
            <a:ext cx="68675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177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Dyke, Matthew A.</cp:lastModifiedBy>
  <cp:revision>29</cp:revision>
  <dcterms:created xsi:type="dcterms:W3CDTF">2017-04-22T19:42:44Z</dcterms:created>
  <dcterms:modified xsi:type="dcterms:W3CDTF">2017-04-23T20:02:02Z</dcterms:modified>
</cp:coreProperties>
</file>