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14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0E6D-C2CE-44D6-996C-E431652279A0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A75C-DA4A-4CBB-9E14-76C949BC9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73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0E6D-C2CE-44D6-996C-E431652279A0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A75C-DA4A-4CBB-9E14-76C949BC9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36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0E6D-C2CE-44D6-996C-E431652279A0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A75C-DA4A-4CBB-9E14-76C949BC9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68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0E6D-C2CE-44D6-996C-E431652279A0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A75C-DA4A-4CBB-9E14-76C949BC9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45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0E6D-C2CE-44D6-996C-E431652279A0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A75C-DA4A-4CBB-9E14-76C949BC9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55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0E6D-C2CE-44D6-996C-E431652279A0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A75C-DA4A-4CBB-9E14-76C949BC9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04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0E6D-C2CE-44D6-996C-E431652279A0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A75C-DA4A-4CBB-9E14-76C949BC9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85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0E6D-C2CE-44D6-996C-E431652279A0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A75C-DA4A-4CBB-9E14-76C949BC9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6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0E6D-C2CE-44D6-996C-E431652279A0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A75C-DA4A-4CBB-9E14-76C949BC9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0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0E6D-C2CE-44D6-996C-E431652279A0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A75C-DA4A-4CBB-9E14-76C949BC9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6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0E6D-C2CE-44D6-996C-E431652279A0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A75C-DA4A-4CBB-9E14-76C949BC9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3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D0E6D-C2CE-44D6-996C-E431652279A0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BA75C-DA4A-4CBB-9E14-76C949BC9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68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Geodesic Dilation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d>
                      <m:d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36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436" y="1967259"/>
            <a:ext cx="2169174" cy="21691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7518390" y="5732373"/>
                <a:ext cx="4341254" cy="7394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390" y="5732373"/>
                <a:ext cx="4341254" cy="73941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/>
          <p:cNvGrpSpPr/>
          <p:nvPr/>
        </p:nvGrpSpPr>
        <p:grpSpPr>
          <a:xfrm>
            <a:off x="1351051" y="1600200"/>
            <a:ext cx="2169174" cy="2536233"/>
            <a:chOff x="1351051" y="1600200"/>
            <a:chExt cx="2169174" cy="253623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051" y="1967259"/>
              <a:ext cx="2169174" cy="216917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351051" y="1600200"/>
              <a:ext cx="2169174" cy="36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Marker - F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351051" y="4302616"/>
            <a:ext cx="2169174" cy="2518886"/>
            <a:chOff x="1351051" y="4302616"/>
            <a:chExt cx="2169174" cy="251888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051" y="4302616"/>
              <a:ext cx="2169174" cy="2169174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351051" y="6454443"/>
              <a:ext cx="2169174" cy="36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Mask - G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520225" y="2682514"/>
            <a:ext cx="1501211" cy="369332"/>
            <a:chOff x="3520225" y="2682514"/>
            <a:chExt cx="1501211" cy="369332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3633157" y="3051846"/>
              <a:ext cx="12753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3520225" y="2682514"/>
              <a:ext cx="150121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Dilate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691821" y="1967259"/>
            <a:ext cx="2169174" cy="2610385"/>
            <a:chOff x="8691821" y="1967259"/>
            <a:chExt cx="2169174" cy="261038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8691821" y="4136433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4136433"/>
                  <a:ext cx="2169174" cy="44121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/>
          <p:cNvGrpSpPr/>
          <p:nvPr/>
        </p:nvGrpSpPr>
        <p:grpSpPr>
          <a:xfrm>
            <a:off x="3633157" y="2867180"/>
            <a:ext cx="4505388" cy="2515482"/>
            <a:chOff x="3633157" y="2867180"/>
            <a:chExt cx="4505388" cy="2515482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7241306" y="3051846"/>
              <a:ext cx="4518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Rectangle 25"/>
                <p:cNvSpPr/>
                <p:nvPr/>
              </p:nvSpPr>
              <p:spPr>
                <a:xfrm>
                  <a:off x="7743886" y="2867180"/>
                  <a:ext cx="394659" cy="36933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3886" y="2867180"/>
                  <a:ext cx="394659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Elbow Connector 27"/>
            <p:cNvCxnSpPr/>
            <p:nvPr/>
          </p:nvCxnSpPr>
          <p:spPr>
            <a:xfrm flipV="1">
              <a:off x="3633157" y="3295650"/>
              <a:ext cx="4310693" cy="2087012"/>
            </a:xfrm>
            <a:prstGeom prst="bentConnector3">
              <a:avLst>
                <a:gd name="adj1" fmla="val 100084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/>
          <p:cNvCxnSpPr/>
          <p:nvPr/>
        </p:nvCxnSpPr>
        <p:spPr>
          <a:xfrm>
            <a:off x="8189241" y="3051846"/>
            <a:ext cx="4518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85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Geodesic Erosion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d>
                      <m:d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36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436" y="1967259"/>
            <a:ext cx="2169174" cy="21691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7518390" y="5732373"/>
                <a:ext cx="4341254" cy="7394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  <m:sup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390" y="5732373"/>
                <a:ext cx="4341254" cy="73941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/>
          <p:cNvGrpSpPr/>
          <p:nvPr/>
        </p:nvGrpSpPr>
        <p:grpSpPr>
          <a:xfrm>
            <a:off x="1351051" y="1600200"/>
            <a:ext cx="2169174" cy="2536233"/>
            <a:chOff x="1351051" y="1600200"/>
            <a:chExt cx="2169174" cy="253623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051" y="1967259"/>
              <a:ext cx="2169174" cy="216917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351051" y="1600200"/>
              <a:ext cx="2169174" cy="36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Marker - F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351051" y="4302616"/>
            <a:ext cx="2169174" cy="2518886"/>
            <a:chOff x="1351051" y="4302616"/>
            <a:chExt cx="2169174" cy="251888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051" y="4302616"/>
              <a:ext cx="2169174" cy="2169174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351051" y="6454443"/>
              <a:ext cx="2169174" cy="36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Mask - G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520225" y="2682514"/>
            <a:ext cx="1501211" cy="369332"/>
            <a:chOff x="3520225" y="2682514"/>
            <a:chExt cx="1501211" cy="369332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3633157" y="3051846"/>
              <a:ext cx="12753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3520225" y="2682514"/>
              <a:ext cx="150121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Erode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691821" y="1967259"/>
            <a:ext cx="2169174" cy="2610385"/>
            <a:chOff x="8691821" y="1967259"/>
            <a:chExt cx="2169174" cy="261038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8691821" y="4136433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4136433"/>
                  <a:ext cx="2169174" cy="44121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/>
          <p:cNvGrpSpPr/>
          <p:nvPr/>
        </p:nvGrpSpPr>
        <p:grpSpPr>
          <a:xfrm>
            <a:off x="3633157" y="2867180"/>
            <a:ext cx="4505388" cy="2515482"/>
            <a:chOff x="3633157" y="2867180"/>
            <a:chExt cx="4505388" cy="2515482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7241306" y="3051846"/>
              <a:ext cx="4518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Rectangle 25"/>
                <p:cNvSpPr/>
                <p:nvPr/>
              </p:nvSpPr>
              <p:spPr>
                <a:xfrm>
                  <a:off x="7743886" y="2867180"/>
                  <a:ext cx="394659" cy="36933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3886" y="2867180"/>
                  <a:ext cx="394659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Elbow Connector 27"/>
            <p:cNvCxnSpPr/>
            <p:nvPr/>
          </p:nvCxnSpPr>
          <p:spPr>
            <a:xfrm flipV="1">
              <a:off x="3633157" y="3295650"/>
              <a:ext cx="4310693" cy="2087012"/>
            </a:xfrm>
            <a:prstGeom prst="bentConnector3">
              <a:avLst>
                <a:gd name="adj1" fmla="val 100084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/>
          <p:cNvCxnSpPr/>
          <p:nvPr/>
        </p:nvCxnSpPr>
        <p:spPr>
          <a:xfrm>
            <a:off x="8189241" y="3051846"/>
            <a:ext cx="4518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08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20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Office Theme</vt:lpstr>
      <vt:lpstr>Geodesic Dilation  D_G^((1)) (F)=(F⨁B)∩G</vt:lpstr>
      <vt:lpstr>Geodesic Erosion  E_G^((1)) (F)=(F⊖B)∪G</vt:lpstr>
    </vt:vector>
  </TitlesOfParts>
  <Company>South Dakota School of Mines and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Dyke, Matthew A.</dc:creator>
  <cp:lastModifiedBy>Dyke, Matthew A.</cp:lastModifiedBy>
  <cp:revision>22</cp:revision>
  <dcterms:created xsi:type="dcterms:W3CDTF">2017-04-22T17:28:33Z</dcterms:created>
  <dcterms:modified xsi:type="dcterms:W3CDTF">2017-04-22T18:04:45Z</dcterms:modified>
</cp:coreProperties>
</file>