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4488" userDrawn="1">
          <p15:clr>
            <a:srgbClr val="A4A3A4"/>
          </p15:clr>
        </p15:guide>
        <p15:guide id="3" pos="3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>
        <p:guide orient="horz" pos="2256"/>
        <p:guide pos="4488"/>
        <p:guide pos="3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E6D-C2CE-44D6-996C-E431652279A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75C-DA4A-4CBB-9E14-76C949BC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951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Dilation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Geodesic Erosion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8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900" dirty="0" smtClean="0"/>
                  <a:t>Reconstruction by Erosion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by Reconstruction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Holes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80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Clearing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border cleared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Geodesic Dilation  D_G^((1)) (F)=(F ⨁▒  B)∩G</vt:lpstr>
      <vt:lpstr>Reconstruction by Dilation R_G^D (F)=D_G^((k) ) (F)</vt:lpstr>
      <vt:lpstr>Geodesic Erosion  E_G^((1)) (F)=(F⊖B)∪G</vt:lpstr>
      <vt:lpstr>Reconstruction by Erosion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Dyke, Matthew A.</dc:creator>
  <cp:lastModifiedBy>Dyke, Matthew A.</cp:lastModifiedBy>
  <cp:revision>102</cp:revision>
  <dcterms:created xsi:type="dcterms:W3CDTF">2017-04-22T17:28:33Z</dcterms:created>
  <dcterms:modified xsi:type="dcterms:W3CDTF">2017-04-22T22:01:01Z</dcterms:modified>
</cp:coreProperties>
</file>