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57" r:id="rId4"/>
    <p:sldId id="258" r:id="rId5"/>
    <p:sldId id="259" r:id="rId6"/>
    <p:sldId id="267" r:id="rId7"/>
    <p:sldId id="279" r:id="rId8"/>
    <p:sldId id="280" r:id="rId9"/>
    <p:sldId id="281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AFAE37-22A8-4C05-92B5-6441A9CB5C09}">
          <p14:sldIdLst>
            <p14:sldId id="266"/>
            <p14:sldId id="264"/>
            <p14:sldId id="257"/>
            <p14:sldId id="258"/>
            <p14:sldId id="259"/>
            <p14:sldId id="267"/>
            <p14:sldId id="279"/>
            <p14:sldId id="280"/>
            <p14:sldId id="281"/>
          </p14:sldIdLst>
        </p14:section>
        <p14:section name="Matt's Slides" id="{FD7678B8-A944-4B86-B091-709A2EAF319C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39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1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2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4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7.png"/><Relationship Id="rId3" Type="http://schemas.openxmlformats.org/officeDocument/2006/relationships/image" Target="../media/image38.png"/><Relationship Id="rId7" Type="http://schemas.openxmlformats.org/officeDocument/2006/relationships/image" Target="../media/image120.png"/><Relationship Id="rId12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5" Type="http://schemas.openxmlformats.org/officeDocument/2006/relationships/image" Target="../media/image39.png"/><Relationship Id="rId10" Type="http://schemas.openxmlformats.org/officeDocument/2006/relationships/image" Target="../media/image41.png"/><Relationship Id="rId4" Type="http://schemas.openxmlformats.org/officeDocument/2006/relationships/image" Target="../media/image100.png"/><Relationship Id="rId9" Type="http://schemas.openxmlformats.org/officeDocument/2006/relationships/image" Target="../media/image140.png"/><Relationship Id="rId1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3.png"/><Relationship Id="rId4" Type="http://schemas.openxmlformats.org/officeDocument/2006/relationships/image" Target="../media/image210.png"/><Relationship Id="rId9" Type="http://schemas.openxmlformats.org/officeDocument/2006/relationships/image" Target="../media/image2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7" Type="http://schemas.openxmlformats.org/officeDocument/2006/relationships/image" Target="../media/image28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3.png"/><Relationship Id="rId4" Type="http://schemas.openxmlformats.org/officeDocument/2006/relationships/image" Target="../media/image27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openxmlformats.org/officeDocument/2006/relationships/image" Target="../media/image45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5" Type="http://schemas.openxmlformats.org/officeDocument/2006/relationships/image" Target="../media/image57.png"/><Relationship Id="rId4" Type="http://schemas.openxmlformats.org/officeDocument/2006/relationships/image" Target="../media/image5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7.png"/><Relationship Id="rId7" Type="http://schemas.openxmlformats.org/officeDocument/2006/relationships/image" Target="../media/image27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9.png"/><Relationship Id="rId10" Type="http://schemas.openxmlformats.org/officeDocument/2006/relationships/image" Target="../media/image30.png"/><Relationship Id="rId4" Type="http://schemas.openxmlformats.org/officeDocument/2006/relationships/image" Target="../media/image28.png"/><Relationship Id="rId9" Type="http://schemas.openxmlformats.org/officeDocument/2006/relationships/image" Target="../media/image29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Morphological Image Reconstruction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Taylor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Doell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Matt Dyke, 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Christian Sieh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CSC442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1295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Geodesic Dilation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en-US" sz="36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Dilate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9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sz="4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Reconstruction by Dilation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1523166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1597318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1517373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1517373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9111274" y="4120992"/>
            <a:ext cx="2169174" cy="2610385"/>
            <a:chOff x="8691821" y="1526048"/>
            <a:chExt cx="2169174" cy="2610385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353582" y="4120992"/>
            <a:ext cx="2169174" cy="2610385"/>
            <a:chOff x="8691821" y="1526048"/>
            <a:chExt cx="2169174" cy="2610385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595891" y="4120992"/>
            <a:ext cx="2169174" cy="2610385"/>
            <a:chOff x="3595891" y="4120992"/>
            <a:chExt cx="2169174" cy="2610385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891" y="4562203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0800000">
            <a:off x="5821679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8579456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11343139" y="3043171"/>
            <a:ext cx="12700" cy="2603619"/>
          </a:xfrm>
          <a:prstGeom prst="bentConnector3">
            <a:avLst>
              <a:gd name="adj1" fmla="val 22382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30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Geodesic Erosion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Erode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1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sz="4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Reconstruction by Erosion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2164610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2238762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2158817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2158817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5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 by Reconstruction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Multiple erosions followed by Reconstruction by Dilation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Perfectly restores non-eroded parts of the image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3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04" y="337504"/>
            <a:ext cx="3914286" cy="2961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12" y="337504"/>
            <a:ext cx="3914286" cy="296190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99233" y="3668741"/>
            <a:ext cx="5394390" cy="2961905"/>
            <a:chOff x="0" y="3668741"/>
            <a:chExt cx="5394390" cy="29619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104" y="3668741"/>
              <a:ext cx="3914286" cy="296190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0" y="4624084"/>
              <a:ext cx="148010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 Opening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96000" y="3668740"/>
            <a:ext cx="5572836" cy="2961905"/>
            <a:chOff x="6797612" y="3668741"/>
            <a:chExt cx="5572836" cy="29619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612" y="3668741"/>
              <a:ext cx="3914286" cy="29619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711898" y="4503362"/>
              <a:ext cx="165855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Opening by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45395" y="1449124"/>
            <a:ext cx="1517115" cy="738663"/>
            <a:chOff x="5345395" y="1449124"/>
            <a:chExt cx="1517115" cy="738663"/>
          </a:xfrm>
        </p:grpSpPr>
        <p:grpSp>
          <p:nvGrpSpPr>
            <p:cNvPr id="9" name="Group 8"/>
            <p:cNvGrpSpPr/>
            <p:nvPr/>
          </p:nvGrpSpPr>
          <p:grpSpPr>
            <a:xfrm>
              <a:off x="5345395" y="1449124"/>
              <a:ext cx="1501211" cy="369332"/>
              <a:chOff x="3520225" y="2682514"/>
              <a:chExt cx="1501211" cy="369332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633157" y="3051846"/>
                <a:ext cx="12753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3520225" y="2682514"/>
                <a:ext cx="15012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Erode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361299" y="1818455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1x15 SE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Filling Holes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be a binary image with a hole in it.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border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The result image with the hole filled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Content Placeholder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865306" y="4126801"/>
            <a:ext cx="1400033" cy="2488681"/>
            <a:chOff x="837590" y="4126801"/>
            <a:chExt cx="1400033" cy="248868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9926662" y="4126801"/>
            <a:ext cx="1400033" cy="2488681"/>
            <a:chOff x="837590" y="4126801"/>
            <a:chExt cx="1400033" cy="248868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3130645" y="4127517"/>
            <a:ext cx="1400033" cy="2488681"/>
            <a:chOff x="837590" y="4126801"/>
            <a:chExt cx="1400033" cy="248868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5395984" y="4126801"/>
            <a:ext cx="1400033" cy="2488681"/>
            <a:chOff x="837590" y="4126801"/>
            <a:chExt cx="1400033" cy="248868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7661323" y="4140090"/>
            <a:ext cx="1400033" cy="2488681"/>
            <a:chOff x="837590" y="4126801"/>
            <a:chExt cx="1400033" cy="24886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98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1" y="1501254"/>
            <a:ext cx="4860760" cy="385549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96" y="1501254"/>
            <a:ext cx="4860760" cy="3855492"/>
          </a:xfrm>
        </p:spPr>
      </p:pic>
      <p:cxnSp>
        <p:nvCxnSpPr>
          <p:cNvPr id="8" name="Straight Arrow Connector 7"/>
          <p:cNvCxnSpPr/>
          <p:nvPr/>
        </p:nvCxnSpPr>
        <p:spPr>
          <a:xfrm>
            <a:off x="5486400" y="3429000"/>
            <a:ext cx="12404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Clearing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be a binary image.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border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The result image with the border cleared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Content Placeholder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8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3" y="293222"/>
            <a:ext cx="3914775" cy="310515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134136" y="1938657"/>
            <a:ext cx="3914775" cy="4762536"/>
            <a:chOff x="1134136" y="1938657"/>
            <a:chExt cx="3914775" cy="47625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136" y="3596043"/>
              <a:ext cx="3914775" cy="3105150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555241" y="1938657"/>
              <a:ext cx="2499924" cy="1619218"/>
              <a:chOff x="1555241" y="1938657"/>
              <a:chExt cx="2499924" cy="1619218"/>
            </a:xfrm>
          </p:grpSpPr>
          <p:cxnSp>
            <p:nvCxnSpPr>
              <p:cNvPr id="9" name="Elbow Connector 8"/>
              <p:cNvCxnSpPr/>
              <p:nvPr/>
            </p:nvCxnSpPr>
            <p:spPr>
              <a:xfrm rot="5400000">
                <a:off x="2518012" y="2020722"/>
                <a:ext cx="1619218" cy="1455088"/>
              </a:xfrm>
              <a:prstGeom prst="bentConnector3">
                <a:avLst>
                  <a:gd name="adj1" fmla="val -579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55241" y="2514740"/>
                    <a:ext cx="961388" cy="467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5241" y="2514740"/>
                    <a:ext cx="961388" cy="467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66"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5067300" y="3595145"/>
            <a:ext cx="5987913" cy="3105150"/>
            <a:chOff x="5067300" y="3595145"/>
            <a:chExt cx="5987913" cy="3105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0438" y="3595145"/>
              <a:ext cx="3914775" cy="3105150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5067300" y="4651513"/>
              <a:ext cx="2057399" cy="496207"/>
              <a:chOff x="5067300" y="4651513"/>
              <a:chExt cx="2057399" cy="496207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5128591" y="5147720"/>
                <a:ext cx="19321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067300" y="4651513"/>
                    <a:ext cx="2057399" cy="467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7300" y="4651513"/>
                    <a:ext cx="2057399" cy="46705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5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2800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Erosion/Dilation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886209"/>
            <a:ext cx="2705100" cy="2200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886209"/>
            <a:ext cx="2705100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1371607"/>
            <a:ext cx="2705100" cy="2200275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6" idx="3"/>
            <a:endCxn id="4" idx="0"/>
          </p:cNvCxnSpPr>
          <p:nvPr/>
        </p:nvCxnSpPr>
        <p:spPr>
          <a:xfrm>
            <a:off x="7448550" y="2471738"/>
            <a:ext cx="838200" cy="14144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1"/>
            <a:endCxn id="5" idx="0"/>
          </p:cNvCxnSpPr>
          <p:nvPr/>
        </p:nvCxnSpPr>
        <p:spPr>
          <a:xfrm rot="10800000" flipV="1">
            <a:off x="3867150" y="2471738"/>
            <a:ext cx="876300" cy="14144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14653" y="2705109"/>
                <a:ext cx="952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50" y="2705100"/>
                <a:ext cx="952499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128" t="-471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05805" y="2705109"/>
                <a:ext cx="952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Dilation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705100"/>
                <a:ext cx="952499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5769" t="-4717" r="-44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8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9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7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Opening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)⊕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Closing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⊕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Opening/Closing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Opening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591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rodedWren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2305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edWren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05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losingTes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591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latedWrenc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4591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losedWrenc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05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31" idx="3"/>
            <a:endCxn id="1027" idx="1"/>
          </p:cNvCxnSpPr>
          <p:nvPr/>
        </p:nvCxnSpPr>
        <p:spPr>
          <a:xfrm>
            <a:off x="4095750" y="3019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27" idx="3"/>
            <a:endCxn id="1028" idx="1"/>
          </p:cNvCxnSpPr>
          <p:nvPr/>
        </p:nvCxnSpPr>
        <p:spPr>
          <a:xfrm>
            <a:off x="6724650" y="3019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029" idx="3"/>
            <a:endCxn id="1030" idx="1"/>
          </p:cNvCxnSpPr>
          <p:nvPr/>
        </p:nvCxnSpPr>
        <p:spPr>
          <a:xfrm>
            <a:off x="4095750" y="5305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30" idx="3"/>
            <a:endCxn id="1026" idx="1"/>
          </p:cNvCxnSpPr>
          <p:nvPr/>
        </p:nvCxnSpPr>
        <p:spPr>
          <a:xfrm>
            <a:off x="6724650" y="5305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1000" y="259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81800" y="259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4888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81800" y="4888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</a:p>
        </p:txBody>
      </p:sp>
    </p:spTree>
    <p:extLst>
      <p:ext uri="{BB962C8B-B14F-4D97-AF65-F5344CB8AC3E}">
        <p14:creationId xmlns:p14="http://schemas.microsoft.com/office/powerpoint/2010/main" val="14879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Hit-or-Miss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∩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⊕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/>
                </a:r>
                <a:b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267200"/>
            <a:ext cx="2286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26720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40" y="2952750"/>
            <a:ext cx="57245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⊗{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}=(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191000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191000"/>
            <a:ext cx="15240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4191000"/>
            <a:ext cx="152400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4191000"/>
            <a:ext cx="1524000" cy="15240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>
          <a:xfrm>
            <a:off x="3429001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5715000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8001000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00401" y="574533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745332"/>
                <a:ext cx="12192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86400" y="574533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745332"/>
                <a:ext cx="12192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86600" y="5747050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747050"/>
                <a:ext cx="3200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4" y="2438400"/>
            <a:ext cx="645016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7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Thickening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⊙{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}=(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⊙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…)⊙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191000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191000"/>
            <a:ext cx="15240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4191000"/>
            <a:ext cx="152400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4191000"/>
            <a:ext cx="1524000" cy="15240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>
          <a:xfrm>
            <a:off x="3429001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5715000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8001000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00401" y="574533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745332"/>
                <a:ext cx="12192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86400" y="574533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745332"/>
                <a:ext cx="12192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86600" y="5747050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747050"/>
                <a:ext cx="3200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4" y="2438409"/>
            <a:ext cx="6450169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Skeletonization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</a:t>
            </a:r>
            <a:r>
              <a:rPr lang="en-US" dirty="0" err="1"/>
              <a:t>t</a:t>
            </a:r>
            <a:r>
              <a:rPr lang="en-US" dirty="0" err="1" smtClean="0"/>
              <a:t>hinnings</a:t>
            </a:r>
            <a:endParaRPr lang="en-US" dirty="0" smtClean="0"/>
          </a:p>
          <a:p>
            <a:r>
              <a:rPr lang="en-US" dirty="0" smtClean="0"/>
              <a:t>Until image shows no change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05200"/>
            <a:ext cx="1005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Removes short branches</a:t>
            </a:r>
          </a:p>
          <a:p>
            <a:r>
              <a:rPr lang="en-US" dirty="0" smtClean="0"/>
              <a:t>Complement to the </a:t>
            </a:r>
            <a:r>
              <a:rPr lang="en-US" dirty="0" err="1" smtClean="0"/>
              <a:t>skeletonization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429000"/>
            <a:ext cx="3962400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429000"/>
            <a:ext cx="396240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395133"/>
            <a:ext cx="3962400" cy="297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395133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pic>
        <p:nvPicPr>
          <p:cNvPr id="1026" name="Picture 2" descr="https://lh4.googleusercontent.com/k5vvJgbXzqv2Jbi9Vc8qE_KAg3LoTfcb-6TMuuz9NiZDMh6-Z-AXijBy_zznmoTP6p2MXFaByPlAu7wVF6vx27IVyRcRKwRdvOMD4I7TtLPsITsIyXKmY7UjkLaW07G_b0XxNEs-l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2209800"/>
            <a:ext cx="686752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7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580</Words>
  <Application>Microsoft Office PowerPoint</Application>
  <PresentationFormat>Custom</PresentationFormat>
  <Paragraphs>95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Morphological Image Reconstruction</vt:lpstr>
      <vt:lpstr>Erosion/Dilation</vt:lpstr>
      <vt:lpstr>Opening/Closing</vt:lpstr>
      <vt:lpstr>Hit-or-Miss</vt:lpstr>
      <vt:lpstr>Thinning</vt:lpstr>
      <vt:lpstr>Thickening</vt:lpstr>
      <vt:lpstr>Skeletonization</vt:lpstr>
      <vt:lpstr>Pruning</vt:lpstr>
      <vt:lpstr>Pruning</vt:lpstr>
      <vt:lpstr>Geodesic Dilation  D_G^((1)) (F)=(F ⨁▒  B)∩G</vt:lpstr>
      <vt:lpstr>Reconstruction by Dilation  R_G^D (F)=D_G^((k) ) (F)</vt:lpstr>
      <vt:lpstr>Geodesic Erosion  E_G^((1)) (F)=(F⊖B)∪G</vt:lpstr>
      <vt:lpstr>Reconstruction by Erosion  R_G^E (F)=E_G^((k) ) (F)</vt:lpstr>
      <vt:lpstr>Opening by Reconstruction </vt:lpstr>
      <vt:lpstr>PowerPoint Presentation</vt:lpstr>
      <vt:lpstr>Filling Holes</vt:lpstr>
      <vt:lpstr>PowerPoint Presentation</vt:lpstr>
      <vt:lpstr>Boundary Clearing</vt:lpstr>
      <vt:lpstr>PowerPoint Presentation</vt:lpstr>
      <vt:lpstr>Questions?</vt:lpstr>
    </vt:vector>
  </TitlesOfParts>
  <Company>CHR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Sieh</dc:creator>
  <cp:lastModifiedBy>Christian Sieh</cp:lastModifiedBy>
  <cp:revision>24</cp:revision>
  <dcterms:created xsi:type="dcterms:W3CDTF">2017-04-22T19:42:44Z</dcterms:created>
  <dcterms:modified xsi:type="dcterms:W3CDTF">2017-04-23T19:51:41Z</dcterms:modified>
</cp:coreProperties>
</file>