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3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3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Geodesic Dilation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Dilate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5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900" dirty="0" smtClean="0"/>
                  <a:t>Reconstruction by Dilation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1523166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1597318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1517373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1517373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9111274" y="4120992"/>
            <a:ext cx="2169174" cy="2610385"/>
            <a:chOff x="8691821" y="1526048"/>
            <a:chExt cx="2169174" cy="261038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53582" y="4120992"/>
            <a:ext cx="2169174" cy="2610385"/>
            <a:chOff x="8691821" y="1526048"/>
            <a:chExt cx="2169174" cy="261038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595891" y="4120992"/>
            <a:ext cx="2169174" cy="2610385"/>
            <a:chOff x="3595891" y="4120992"/>
            <a:chExt cx="2169174" cy="2610385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891" y="4562203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>
            <a:off x="582167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8579456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11343139" y="3043171"/>
            <a:ext cx="12700" cy="2603619"/>
          </a:xfrm>
          <a:prstGeom prst="bentConnector3">
            <a:avLst>
              <a:gd name="adj1" fmla="val 22382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6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Geodesic Erosion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8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900" dirty="0" smtClean="0"/>
                  <a:t>Reconstruction by Erosion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2164610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2238762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2158817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2158817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5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Opening by Reconstruction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Multiple erosions followed by Reconstruction by Dilation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Perfectly restores non-eroded parts of the image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04" y="337504"/>
            <a:ext cx="3914286" cy="29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2" y="337504"/>
            <a:ext cx="3914286" cy="29619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99233" y="3668741"/>
            <a:ext cx="5394390" cy="2961905"/>
            <a:chOff x="0" y="3668741"/>
            <a:chExt cx="5394390" cy="29619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104" y="3668741"/>
              <a:ext cx="3914286" cy="296190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0" y="4624084"/>
              <a:ext cx="148010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 Opening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0" y="3668740"/>
            <a:ext cx="5572836" cy="2961905"/>
            <a:chOff x="6797612" y="3668741"/>
            <a:chExt cx="5572836" cy="29619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612" y="3668741"/>
              <a:ext cx="3914286" cy="29619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711898" y="4503362"/>
              <a:ext cx="16585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Opening by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45395" y="1449124"/>
            <a:ext cx="1517115" cy="738663"/>
            <a:chOff x="5345395" y="1449124"/>
            <a:chExt cx="1517115" cy="738663"/>
          </a:xfrm>
        </p:grpSpPr>
        <p:grpSp>
          <p:nvGrpSpPr>
            <p:cNvPr id="9" name="Group 8"/>
            <p:cNvGrpSpPr/>
            <p:nvPr/>
          </p:nvGrpSpPr>
          <p:grpSpPr>
            <a:xfrm>
              <a:off x="5345395" y="1449124"/>
              <a:ext cx="1501211" cy="369332"/>
              <a:chOff x="3520225" y="2682514"/>
              <a:chExt cx="1501211" cy="36933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3157" y="3051846"/>
                <a:ext cx="12753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520225" y="2682514"/>
                <a:ext cx="15012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Erode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361299" y="1818455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1x15 SE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3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Holes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an image with a hole in it.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hole filled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865306" y="4126801"/>
            <a:ext cx="1400033" cy="2488681"/>
            <a:chOff x="837590" y="4126801"/>
            <a:chExt cx="1400033" cy="248868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9926662" y="4126801"/>
            <a:ext cx="1400033" cy="2488681"/>
            <a:chOff x="837590" y="4126801"/>
            <a:chExt cx="1400033" cy="248868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3130645" y="4127517"/>
            <a:ext cx="1400033" cy="2488681"/>
            <a:chOff x="837590" y="4126801"/>
            <a:chExt cx="1400033" cy="248868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5395984" y="4126801"/>
            <a:ext cx="1400033" cy="2488681"/>
            <a:chOff x="837590" y="4126801"/>
            <a:chExt cx="1400033" cy="248868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7661323" y="4140090"/>
            <a:ext cx="1400033" cy="2488681"/>
            <a:chOff x="837590" y="4126801"/>
            <a:chExt cx="1400033" cy="24886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805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1" y="1501254"/>
            <a:ext cx="4860760" cy="385549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96" y="1501254"/>
            <a:ext cx="4860760" cy="3855492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5486400" y="3429000"/>
            <a:ext cx="1240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Geodesic Dilation  D_G^((1)) (F)=(F ⨁▒  B)∩G</vt:lpstr>
      <vt:lpstr>Reconstruction by Dilation R_G^D (F)=D_G^((k) ) (F)</vt:lpstr>
      <vt:lpstr>Geodesic Erosion  E_G^((1)) (F)=(F⊖B)∪G</vt:lpstr>
      <vt:lpstr>Reconstruction by Erosion R_G^E (F)=E_G^((k) ) (F)</vt:lpstr>
      <vt:lpstr>Opening by Reconstruction </vt:lpstr>
      <vt:lpstr>PowerPoint Presentation</vt:lpstr>
      <vt:lpstr>Filling Holes</vt:lpstr>
      <vt:lpstr>PowerPoint Presentation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Dyke, Matthew A.</dc:creator>
  <cp:lastModifiedBy>Dyke, Matthew A.</cp:lastModifiedBy>
  <cp:revision>78</cp:revision>
  <dcterms:created xsi:type="dcterms:W3CDTF">2017-04-22T17:28:33Z</dcterms:created>
  <dcterms:modified xsi:type="dcterms:W3CDTF">2017-04-22T21:18:35Z</dcterms:modified>
</cp:coreProperties>
</file>