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58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Morphological Image Reconstruction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Taylor </a:t>
            </a:r>
            <a:r>
              <a:rPr lang="en-US" dirty="0" err="1" smtClean="0">
                <a:solidFill>
                  <a:schemeClr val="tx1"/>
                </a:solidFill>
              </a:rPr>
              <a:t>Doell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Matt Dyke,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Christian Sieh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86200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86200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371600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924550" y="2471738"/>
            <a:ext cx="8382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2343150" y="2471738"/>
            <a:ext cx="8763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90650" y="27051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051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128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781800" y="27051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7051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Closing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25717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52006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25717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52006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78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        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⊕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/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8" r="30000"/>
          <a:stretch/>
        </p:blipFill>
        <p:spPr>
          <a:xfrm>
            <a:off x="1905000" y="3395133"/>
            <a:ext cx="5195147" cy="3269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" y="2326737"/>
            <a:ext cx="9144000" cy="10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⊙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/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17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Morphological Image Reconstruction</vt:lpstr>
      <vt:lpstr>Erosion/Dilation</vt:lpstr>
      <vt:lpstr>Opening/Closing</vt:lpstr>
      <vt:lpstr>Hit-or-Miss</vt:lpstr>
      <vt:lpstr>Thinning</vt:lpstr>
      <vt:lpstr>Thickening</vt:lpstr>
    </vt:vector>
  </TitlesOfParts>
  <Company>CHR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Christian Sieh</cp:lastModifiedBy>
  <cp:revision>10</cp:revision>
  <dcterms:created xsi:type="dcterms:W3CDTF">2017-04-22T19:42:44Z</dcterms:created>
  <dcterms:modified xsi:type="dcterms:W3CDTF">2017-04-22T21:34:06Z</dcterms:modified>
</cp:coreProperties>
</file>