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Dilation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Erosion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Erosion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by Reconstruction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Standard Opening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Opening by</a:t>
              </a:r>
            </a:p>
            <a:p>
              <a:pPr algn="ctr"/>
              <a:r>
                <a:rPr lang="en-US" dirty="0" smtClean="0"/>
                <a:t>Reconstruction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Geodesic Dilation  D_G^((1)) (F)=(F ⨁▒  B)∩G</vt:lpstr>
      <vt:lpstr>Reconstruction by Dilation R_G^D (F)=D_G^((k) ) (F)</vt:lpstr>
      <vt:lpstr>Geodesic Erosion  E_G^((1)) (F)=(F⊖B)∪G</vt:lpstr>
      <vt:lpstr>Reconstruction by Erosion R_G^E (F)=E_G^((k) ) (F)</vt:lpstr>
      <vt:lpstr>Opening by Reconstruction 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Dyke, Matthew A.</dc:creator>
  <cp:lastModifiedBy>Dyke, Matthew A.</cp:lastModifiedBy>
  <cp:revision>55</cp:revision>
  <dcterms:created xsi:type="dcterms:W3CDTF">2017-04-22T17:28:33Z</dcterms:created>
  <dcterms:modified xsi:type="dcterms:W3CDTF">2017-04-22T19:47:21Z</dcterms:modified>
</cp:coreProperties>
</file>