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B9E72-A819-44C2-A824-9B695C3C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659845-D0E3-4CE5-ACCB-E2B3EB760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9EF27-FD5A-4AEA-91AA-F931E593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BE24B-2D22-4097-9C32-2DC005EE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103DE-FB7C-4FEC-9BCB-EBF627A0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5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95AC3-F0AF-47BD-BA7B-A556C890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0138E-22BF-4210-A39A-85D519651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52194-434E-47FE-A1AD-11AFFBCF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976C6-6815-41C6-A339-33852FDE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94FD7-2728-4608-BF37-1468B38C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A6C85-D38F-4BCE-91C5-1AA172882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0135C-CAE0-4B76-92DA-9BC9137F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7BC28-66CD-4F90-AFE3-2E08CDEF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2B8E5-8BF7-4842-A980-4E3292AB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62089-8126-4FB9-B547-26363A5C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5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7365E-A845-4D91-83C4-9B067055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1F676-20F0-4605-B817-CC661DC7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5B07B-77B4-403D-AC9E-DB9F55A2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C1D65-EF8D-4C06-802C-15B1681E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3E930-160D-471E-A1D9-1791825C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9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E29DF-7DEB-491F-A088-17E11957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29CEA-6A5B-43E7-8E43-538D3EAA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B4977-E6CA-4E68-A374-E18ABDD3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9E1BB-67C1-462F-A0CD-C8B039B3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F2F07-63F1-45DE-93E9-BFEBF283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7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D581F-810B-4DCA-962D-89133B8E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C789E-18D2-4AD0-A688-547880357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B9FA8-4187-44D2-A361-27DB1AF5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778AB-AFFA-4A15-A639-69E2E646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18E19-591F-4F99-8AF7-032517F3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E1D16-7824-4129-8B41-6C128613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9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28321-0AEC-4803-8A4B-32A8A503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1442E-046F-4D14-9956-1F0E1F83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A05ED-CC5D-4A5C-9422-F00246F64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A4B5D-3EA2-4A47-9BD3-1EDE35372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968E55-74C5-4DAE-BFAF-C6A62CBF0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4545AD-E53B-4F47-867C-E5876BFB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BA455C-67CA-4CB6-8CA3-F65DB681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4841D4-2872-4D11-B2CA-9CA57EB9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51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C894E-7B2D-4DFA-890D-02FEFC36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F054E6-426A-4643-BEDB-B53B8CCD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015C9A-B7A8-4CEE-8BDC-579F7A6F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47066E-EE6A-4AA1-B0E9-BE818A3D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87F9B7-2E35-4E8D-83DB-0D82F192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B210C8-2940-4BF3-9A2C-AE4806F2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BA1228-25F5-4B51-8E5A-9EB56472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5E5BA-E563-4DB9-8510-B3D7FBBE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D4BB9-EEB7-41DF-807F-951D385A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91C54-EA1D-45E2-954A-6ABCDAC37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44270-E4DC-4770-8182-21DD3579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AAF5B-CD08-4B27-AD65-2D195C73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6A463-0FB8-493B-B445-DD90C0B7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0D98A-0EB7-487D-9832-FF44AA42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D263BD-B44D-49E2-9B6C-6E626CA5B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DC0AAB-8086-453F-ADE2-9E160419E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40605-5807-4CB7-A61A-33AF5B9F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0936A-C14E-4D5C-B0CC-9C1EE988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F3363-0AB0-4015-9443-96780D43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EF2E2B-9EF1-4C94-A690-7F859F47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B845F2-C899-4AC4-8586-C8FCC51E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E2E80-87B5-4981-AA2B-BD188C0B4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EF05-02AB-495E-8E82-69920567B8C4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5E2AA-6B9B-498D-B843-686EBD30C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E4643-22E7-4E07-B519-A19AE6AEE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3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CCCD03-1D97-4A4C-9EC8-71D24C35DFCC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PHYS4150</a:t>
            </a:r>
            <a:br>
              <a:rPr lang="en-US" altLang="zh-CN" dirty="0"/>
            </a:br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94FCE72-D647-4100-AFD6-F9E36FA6D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20190913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74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78EF5-8A8C-4368-AEF9-A40A94D4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submit sample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5F67ACA-8DEC-4FBE-ADDA-E3BD5A4CF36B}"/>
                  </a:ext>
                </a:extLst>
              </p:cNvPr>
              <p:cNvSpPr/>
              <p:nvPr/>
            </p:nvSpPr>
            <p:spPr>
              <a:xfrm>
                <a:off x="713173" y="1690688"/>
                <a:ext cx="108366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Classwork: 1. calculate the square root of a complex number with the function that could only calculate the square root of a real number. (not ‘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𝑠𝑞𝑟𝑡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’).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5F67ACA-8DEC-4FBE-ADDA-E3BD5A4CF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73" y="1690688"/>
                <a:ext cx="10836676" cy="830997"/>
              </a:xfrm>
              <a:prstGeom prst="rect">
                <a:avLst/>
              </a:prstGeom>
              <a:blipFill>
                <a:blip r:embed="rId2"/>
                <a:stretch>
                  <a:fillRect l="-900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3ED2AF02-DC3C-4063-BA85-957E87E18C58}"/>
              </a:ext>
            </a:extLst>
          </p:cNvPr>
          <p:cNvGrpSpPr/>
          <p:nvPr/>
        </p:nvGrpSpPr>
        <p:grpSpPr>
          <a:xfrm>
            <a:off x="1032500" y="2840119"/>
            <a:ext cx="9362043" cy="1496197"/>
            <a:chOff x="996989" y="2952317"/>
            <a:chExt cx="9362043" cy="14961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65821EC-8E96-458A-B9F3-97758E9A0AFF}"/>
                    </a:ext>
                  </a:extLst>
                </p:cNvPr>
                <p:cNvSpPr txBox="1"/>
                <p:nvPr/>
              </p:nvSpPr>
              <p:spPr>
                <a:xfrm>
                  <a:off x="996989" y="3178005"/>
                  <a:ext cx="300216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𝑆𝑜𝑙𝑢𝑡𝑖𝑜𝑛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65821EC-8E96-458A-B9F3-97758E9A0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989" y="3178005"/>
                  <a:ext cx="3002169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B817077B-E868-4FCA-BE9C-F0ED8323AB58}"/>
                </a:ext>
              </a:extLst>
            </p:cNvPr>
            <p:cNvSpPr/>
            <p:nvPr/>
          </p:nvSpPr>
          <p:spPr>
            <a:xfrm>
              <a:off x="4156907" y="3361307"/>
              <a:ext cx="870011" cy="135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46C6EB1-BE3D-453A-A1A8-22741F37B69B}"/>
                    </a:ext>
                  </a:extLst>
                </p:cNvPr>
                <p:cNvSpPr txBox="1"/>
                <p:nvPr/>
              </p:nvSpPr>
              <p:spPr>
                <a:xfrm>
                  <a:off x="5184667" y="2952317"/>
                  <a:ext cx="5174365" cy="8179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46C6EB1-BE3D-453A-A1A8-22741F37B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667" y="2952317"/>
                  <a:ext cx="5174365" cy="8179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EBB3E30-5DDD-468F-B5FF-6CE595F29B54}"/>
                    </a:ext>
                  </a:extLst>
                </p:cNvPr>
                <p:cNvSpPr txBox="1"/>
                <p:nvPr/>
              </p:nvSpPr>
              <p:spPr>
                <a:xfrm>
                  <a:off x="2635098" y="3803401"/>
                  <a:ext cx="2728119" cy="6451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ra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EBB3E30-5DDD-468F-B5FF-6CE595F29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98" y="3803401"/>
                  <a:ext cx="2728119" cy="6451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839537A-FF7C-49F4-8D90-36F50F09D748}"/>
              </a:ext>
            </a:extLst>
          </p:cNvPr>
          <p:cNvGrpSpPr/>
          <p:nvPr/>
        </p:nvGrpSpPr>
        <p:grpSpPr>
          <a:xfrm>
            <a:off x="1032500" y="4557711"/>
            <a:ext cx="8324077" cy="2252762"/>
            <a:chOff x="1032500" y="4557711"/>
            <a:chExt cx="8324077" cy="22527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465914B-74BF-4FAD-ADB1-C002AA6383F0}"/>
                    </a:ext>
                  </a:extLst>
                </p:cNvPr>
                <p:cNvSpPr txBox="1"/>
                <p:nvPr/>
              </p:nvSpPr>
              <p:spPr>
                <a:xfrm>
                  <a:off x="1032500" y="4796201"/>
                  <a:ext cx="491968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𝑆𝑜𝑙𝑢𝑡𝑖𝑜𝑛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2: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465914B-74BF-4FAD-ADB1-C002AA638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500" y="4796201"/>
                  <a:ext cx="4919680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F66438DB-42AA-43C8-99BB-C8E95B004999}"/>
                </a:ext>
              </a:extLst>
            </p:cNvPr>
            <p:cNvSpPr/>
            <p:nvPr/>
          </p:nvSpPr>
          <p:spPr>
            <a:xfrm>
              <a:off x="6131511" y="4943952"/>
              <a:ext cx="870011" cy="135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79146D6-35B3-4500-AF57-54D09AEA72AB}"/>
                    </a:ext>
                  </a:extLst>
                </p:cNvPr>
                <p:cNvSpPr txBox="1"/>
                <p:nvPr/>
              </p:nvSpPr>
              <p:spPr>
                <a:xfrm>
                  <a:off x="7180853" y="4557711"/>
                  <a:ext cx="2175724" cy="1138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</m:oMath>
                    </m:oMathPara>
                  </a14:m>
                  <a:endParaRPr lang="en-US" altLang="zh-CN" sz="28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altLang="zh-CN" sz="2800" dirty="0"/>
                    <a:t>,</a:t>
                  </a: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79146D6-35B3-4500-AF57-54D09AEA7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0853" y="4557711"/>
                  <a:ext cx="2175724" cy="11387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4299AF3-4F24-45E2-87C5-D69CD8BA1E51}"/>
                    </a:ext>
                  </a:extLst>
                </p:cNvPr>
                <p:cNvSpPr txBox="1"/>
                <p:nvPr/>
              </p:nvSpPr>
              <p:spPr>
                <a:xfrm>
                  <a:off x="3153253" y="5537432"/>
                  <a:ext cx="4569264" cy="12730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4299AF3-4F24-45E2-87C5-D69CD8BA1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253" y="5537432"/>
                  <a:ext cx="4569264" cy="12730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87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C28C12-DFBF-46F5-83D4-DDD0050FA092}"/>
              </a:ext>
            </a:extLst>
          </p:cNvPr>
          <p:cNvSpPr txBox="1"/>
          <p:nvPr/>
        </p:nvSpPr>
        <p:spPr>
          <a:xfrm>
            <a:off x="1225117" y="2068497"/>
            <a:ext cx="8247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Read the requirement on the website.</a:t>
            </a:r>
          </a:p>
          <a:p>
            <a:endParaRPr lang="en-US" altLang="zh-CN" dirty="0"/>
          </a:p>
          <a:p>
            <a:r>
              <a:rPr lang="en-US" altLang="zh-CN" dirty="0"/>
              <a:t>2. Download the </a:t>
            </a:r>
            <a:r>
              <a:rPr lang="en-US" altLang="zh-CN" dirty="0" err="1"/>
              <a:t>code_template</a:t>
            </a:r>
            <a:r>
              <a:rPr lang="en-US" altLang="zh-CN" dirty="0"/>
              <a:t> on the GitHub page and complete it.</a:t>
            </a:r>
          </a:p>
          <a:p>
            <a:endParaRPr lang="en-US" altLang="zh-CN" dirty="0"/>
          </a:p>
          <a:p>
            <a:r>
              <a:rPr lang="en-US" altLang="zh-CN" dirty="0"/>
              <a:t>3. For those homework with </a:t>
            </a:r>
            <a:r>
              <a:rPr lang="en-US" altLang="zh-CN" dirty="0" err="1"/>
              <a:t>unittest</a:t>
            </a:r>
            <a:r>
              <a:rPr lang="en-US" altLang="zh-CN" dirty="0"/>
              <a:t>, better run it to make sure your code work.</a:t>
            </a:r>
          </a:p>
          <a:p>
            <a:endParaRPr lang="en-US" altLang="zh-CN" dirty="0"/>
          </a:p>
          <a:p>
            <a:r>
              <a:rPr lang="en-US" altLang="zh-CN" dirty="0"/>
              <a:t>4. Send your .m files via email to me. Remember to fill in the information in code.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A87853-3EB8-491B-815D-B2081EF13430}"/>
              </a:ext>
            </a:extLst>
          </p:cNvPr>
          <p:cNvSpPr txBox="1"/>
          <p:nvPr/>
        </p:nvSpPr>
        <p:spPr>
          <a:xfrm>
            <a:off x="1225117" y="1203833"/>
            <a:ext cx="734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How to finish and submit your homework.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164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7DA3F-E04B-4CCD-B0A1-41E24E8A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Classwork2: generate k prime numbers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BDB21C-A9D4-439D-BC60-043B5E080A42}"/>
              </a:ext>
            </a:extLst>
          </p:cNvPr>
          <p:cNvSpPr/>
          <p:nvPr/>
        </p:nvSpPr>
        <p:spPr>
          <a:xfrm>
            <a:off x="1269506" y="1690688"/>
            <a:ext cx="86823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Features of prime number: the prime number is defined as an integer that is divisible only unity and by itself.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The first prime number is 2.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How to get first k prime number and save it into a list?</a:t>
            </a:r>
          </a:p>
          <a:p>
            <a:endParaRPr lang="en-US" altLang="zh-CN" sz="2400" dirty="0"/>
          </a:p>
          <a:p>
            <a:r>
              <a:rPr lang="en-US" altLang="zh-CN" sz="2400" dirty="0"/>
              <a:t>Hint: use mod function in MATLAB: mod(5,2) = 1, mod(6,2) = 0</a:t>
            </a:r>
          </a:p>
        </p:txBody>
      </p:sp>
    </p:spTree>
    <p:extLst>
      <p:ext uri="{BB962C8B-B14F-4D97-AF65-F5344CB8AC3E}">
        <p14:creationId xmlns:p14="http://schemas.microsoft.com/office/powerpoint/2010/main" val="377275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31877-A74F-47AD-AFC1-7EB2002D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3F2D7D-AC33-4B56-AA7D-749A96C6D707}"/>
              </a:ext>
            </a:extLst>
          </p:cNvPr>
          <p:cNvSpPr txBox="1"/>
          <p:nvPr/>
        </p:nvSpPr>
        <p:spPr>
          <a:xfrm>
            <a:off x="3853442" y="1617601"/>
            <a:ext cx="78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“num” helps to record how many prime numbers we have already found.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E01F1D-2BF9-4C1F-876B-EFD42D727B93}"/>
              </a:ext>
            </a:extLst>
          </p:cNvPr>
          <p:cNvSpPr txBox="1"/>
          <p:nvPr/>
        </p:nvSpPr>
        <p:spPr>
          <a:xfrm>
            <a:off x="3966798" y="1938560"/>
            <a:ext cx="594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“cur” means the current number we are discussing.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80393D16-54D3-4893-B869-B16D97A79BEC}"/>
              </a:ext>
            </a:extLst>
          </p:cNvPr>
          <p:cNvSpPr/>
          <p:nvPr/>
        </p:nvSpPr>
        <p:spPr>
          <a:xfrm flipH="1">
            <a:off x="3494544" y="1187835"/>
            <a:ext cx="358898" cy="1095344"/>
          </a:xfrm>
          <a:prstGeom prst="leftBrace">
            <a:avLst>
              <a:gd name="adj1" fmla="val 8333"/>
              <a:gd name="adj2" fmla="val 317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119763-D4C2-4E27-85EE-E9CC4CF30227}"/>
              </a:ext>
            </a:extLst>
          </p:cNvPr>
          <p:cNvSpPr txBox="1"/>
          <p:nvPr/>
        </p:nvSpPr>
        <p:spPr>
          <a:xfrm>
            <a:off x="3966798" y="1296642"/>
            <a:ext cx="20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 value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C41CD4-B794-4DF2-9A86-FFEA1061B423}"/>
              </a:ext>
            </a:extLst>
          </p:cNvPr>
          <p:cNvSpPr txBox="1"/>
          <p:nvPr/>
        </p:nvSpPr>
        <p:spPr>
          <a:xfrm>
            <a:off x="3790300" y="2437539"/>
            <a:ext cx="76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need a function “prime” to determine whether cur is a prime number.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EF52E32-71E8-4756-A34B-E14D9D98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2" y="1037908"/>
            <a:ext cx="2923196" cy="54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9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09CE216-A87F-4E08-894D-92C3FC0936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Classwork3: calculate the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series expansion method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09CE216-A87F-4E08-894D-92C3FC093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ABB6AD4-B853-41C1-A30D-6DC6A4EA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33" y="1988691"/>
            <a:ext cx="4476750" cy="2152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887FFD-7569-43E3-9C3E-6109D2A35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608" y="4439344"/>
            <a:ext cx="41148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5B9A80A-32E9-4EF0-BEDF-07DAE26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Solution: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80DEA5-7796-4664-8975-361E1143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225"/>
            <a:ext cx="4618942" cy="23976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78841E-A583-45CD-A1FB-0F6ECDF321B3}"/>
              </a:ext>
            </a:extLst>
          </p:cNvPr>
          <p:cNvSpPr txBox="1"/>
          <p:nvPr/>
        </p:nvSpPr>
        <p:spPr>
          <a:xfrm>
            <a:off x="5717219" y="3178206"/>
            <a:ext cx="41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Don’t forget to time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5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1638-A09D-4FA5-9865-281B5F72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B0E5A5-A8E7-4DB6-A4D4-6CAD0AB52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optimize the k prime number generator.</a:t>
                </a:r>
              </a:p>
              <a:p>
                <a:r>
                  <a:rPr lang="en-US" altLang="zh-CN" dirty="0"/>
                  <a:t>2.calculate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Liu Hui’s method.</a:t>
                </a:r>
              </a:p>
              <a:p>
                <a:r>
                  <a:rPr lang="en-US" altLang="zh-CN" dirty="0"/>
                  <a:t>3. calculate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Buffon’s method.</a:t>
                </a:r>
              </a:p>
              <a:p>
                <a:r>
                  <a:rPr lang="en-US" altLang="zh-CN" dirty="0"/>
                  <a:t>4. Radioactive decay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B0E5A5-A8E7-4DB6-A4D4-6CAD0AB52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72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338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Homework submit sample</vt:lpstr>
      <vt:lpstr>PowerPoint 演示文稿</vt:lpstr>
      <vt:lpstr>Classwork2: generate k prime numbers</vt:lpstr>
      <vt:lpstr>Solution: </vt:lpstr>
      <vt:lpstr>Classwork3: calculate the π with series expansion method</vt:lpstr>
      <vt:lpstr>Solution: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Ziyang Yu</dc:creator>
  <cp:lastModifiedBy>Ziyang Yu</cp:lastModifiedBy>
  <cp:revision>13</cp:revision>
  <dcterms:created xsi:type="dcterms:W3CDTF">2019-09-12T05:07:23Z</dcterms:created>
  <dcterms:modified xsi:type="dcterms:W3CDTF">2019-09-12T13:03:57Z</dcterms:modified>
</cp:coreProperties>
</file>