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33039-628C-4789-84C0-655414764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8B14C5-5024-4578-AE98-6D626DA69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D63863-B4F0-4EDC-A891-CB6CEDF7E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ED7BE-9699-4730-862C-EF35613A3226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40B4E3-0830-4709-A749-D39B28485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62641-AE7E-443D-8873-7A9E0517A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030D-90F0-48B6-B040-0C926E254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16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16C6D-534D-44CC-A5E9-CBCAD6702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495123-D09C-477D-A14B-F1EE0B166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D323CF-83CF-46BE-86C8-674B2F31D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ED7BE-9699-4730-862C-EF35613A3226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06379-C8C5-4602-A4EC-BC63F13A8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09323-DD8A-43F5-93B5-1B48BA8E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030D-90F0-48B6-B040-0C926E254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53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BD9BB9-8963-4DB4-83EF-1BB56CDF7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A8B999-D6CF-4BA3-BF98-D610B13E7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080375-9CCF-4C44-A0EA-FDD14F977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ED7BE-9699-4730-862C-EF35613A3226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81890-81BC-46BF-B78C-8194CD24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617D14-C2F0-4116-BBF0-35AA58F4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030D-90F0-48B6-B040-0C926E254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50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44C00-545A-4FA1-B22F-D93823DDA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FD7D74-9665-4050-97CD-1997EF29D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5FD811-52B8-496C-A402-1DC19EF4C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ED7BE-9699-4730-862C-EF35613A3226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895EBF-125F-4C95-B859-B927DEC4F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0A3B47-401E-42B5-A594-4F6EE2C4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030D-90F0-48B6-B040-0C926E254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11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ACA0B-0F71-4E57-B15B-39D8A1868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5D0644-56EF-4AAA-966F-B15562A97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AE68CB-6D18-42BD-BE2A-17588077E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ED7BE-9699-4730-862C-EF35613A3226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36779-41DA-4870-8464-EC1B621B3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15C0B-9E3D-4F92-92E5-34B5DC317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030D-90F0-48B6-B040-0C926E254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79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DF917-A9C9-4F09-B3AF-09765D10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156B2C-E763-45DF-8B25-622698087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D5353B-F561-49BE-B896-3322702A6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265E0A-A16D-4175-8995-1F5C0C4E5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ED7BE-9699-4730-862C-EF35613A3226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0B927C-51BD-4F48-ADC8-1AF5C9D1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EC5EB6-E966-4C2B-8F48-3DBFB84D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030D-90F0-48B6-B040-0C926E254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0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81054-8DA6-4C28-92EE-D40692AE7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49AB33-03AD-48F8-A673-0A3AB95B9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55207C-B0B6-4C93-A3B8-976B39950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0E33AF-1A68-452F-B401-D641865B1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75BC1A-44D4-4112-B44F-0B55F89F4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9F7D70-CA6D-4B70-BA3A-36B5EF811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ED7BE-9699-4730-862C-EF35613A3226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37D157-4AA7-4B14-9CB9-3FBA6F279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6A0BB2-3945-41FF-A1A1-CF8EB54D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030D-90F0-48B6-B040-0C926E254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18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D3722-410D-40B2-B554-BF04DAF6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E7EA5D-115E-4E6E-92A4-1DF889B5D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ED7BE-9699-4730-862C-EF35613A3226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F6BF58-A07B-4336-951F-8B4A8708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1ADC7A-88EB-4AE0-B535-B8F9A1BD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030D-90F0-48B6-B040-0C926E254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32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796FFE-D058-4439-834B-FCF7B035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ED7BE-9699-4730-862C-EF35613A3226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58DBAC-1740-49E4-83B7-BD0C09D3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4BCFAB-69C5-46D9-9335-88E38270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030D-90F0-48B6-B040-0C926E254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50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C97DD-4458-42E8-950C-174646108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61FDE5-8ABF-4F44-B21F-DBECB6A19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97E55F-014D-48E2-AAA8-2CE85DA48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3BBFD2-5285-42B7-A846-BDAB0BFB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ED7BE-9699-4730-862C-EF35613A3226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DB8F17-6502-4DC5-AA00-9D7C7EED1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EB578A-B447-4FDA-8553-B8A84861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030D-90F0-48B6-B040-0C926E254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8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AEF3C-0465-4B9A-8EAA-AA0FDFD3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449B6C-6823-4525-8EBA-201AA584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723CF6-03A9-4878-B7B2-8CEE6991C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7F13FF-A111-4FB7-812B-01CB76ED3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ED7BE-9699-4730-862C-EF35613A3226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EC4698-519B-497A-AD1F-30790FA0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97A530-222D-425F-AE6A-DC2CDE8F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030D-90F0-48B6-B040-0C926E254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03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CC3C71-5260-404F-9D5D-A8260618F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98637D-B716-46C2-8570-EDC17CC97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BDE87-F82D-4C08-AD22-3A90C6A62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ED7BE-9699-4730-862C-EF35613A3226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227412-54DC-46ED-9FD0-A34FE8646A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E10E18-762E-4AE9-A16C-4901298AF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F030D-90F0-48B6-B040-0C926E254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40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zy1996@connect.hku.h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matlab/learn_matlab/desktop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arecrowyu/PHYS4150-201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athworks.com/academia/tah-portal/the-university-of-hong-kong-40755386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2.mathworks.cn/help/matlab/index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F309C-653A-49D9-B07F-CF841DFB7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PHYS4150</a:t>
            </a:r>
            <a:br>
              <a:rPr lang="en-US" altLang="zh-CN" dirty="0"/>
            </a:br>
            <a:r>
              <a:rPr lang="en-US" altLang="zh-CN" dirty="0"/>
              <a:t>Tutorial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163133-8C7F-4192-9CD8-8A9223FD2F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Yu Ziyang</a:t>
            </a:r>
          </a:p>
          <a:p>
            <a:r>
              <a:rPr lang="en-US" altLang="zh-CN" dirty="0">
                <a:hlinkClick r:id="rId2"/>
              </a:rPr>
              <a:t>yzy1996@connect.hku.hk</a:t>
            </a:r>
            <a:endParaRPr lang="en-US" altLang="zh-CN" dirty="0"/>
          </a:p>
          <a:p>
            <a:r>
              <a:rPr lang="en-US" altLang="zh-CN" dirty="0"/>
              <a:t>Room 418, CYM Physics Building</a:t>
            </a:r>
          </a:p>
          <a:p>
            <a:r>
              <a:rPr lang="en-US" altLang="zh-CN" dirty="0"/>
              <a:t>20190911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6891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E6A8F-25DA-4468-B468-0E8B9BB8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72220-5685-414D-9B35-3797087C1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en-US" altLang="zh-CN"/>
              <a:t>through MATLAB </a:t>
            </a:r>
            <a:r>
              <a:rPr lang="en-US" altLang="zh-CN" dirty="0"/>
              <a:t>official document ‘get started’.</a:t>
            </a:r>
          </a:p>
          <a:p>
            <a:r>
              <a:rPr lang="en-US" altLang="zh-CN" dirty="0"/>
              <a:t>The website is: </a:t>
            </a:r>
            <a:r>
              <a:rPr lang="en-US" altLang="zh-CN" dirty="0">
                <a:hlinkClick r:id="rId2"/>
              </a:rPr>
              <a:t>https://www.mathworks.com/help/matlab/learn_matlab/desktop.html</a:t>
            </a:r>
            <a:endParaRPr lang="en-US" altLang="zh-CN" dirty="0"/>
          </a:p>
          <a:p>
            <a:r>
              <a:rPr lang="en-US" altLang="zh-CN" dirty="0"/>
              <a:t>(ungraded and nothing to submit)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605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58678-8731-49DF-869E-0BBA7A452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 GitHub page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97883B-6D6F-4923-A43C-B44CA5220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https://github.com/scarecrowyu/PHYS4150-2019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Lecture note</a:t>
            </a:r>
          </a:p>
          <a:p>
            <a:pPr lvl="1"/>
            <a:r>
              <a:rPr lang="en-US" altLang="zh-CN" dirty="0"/>
              <a:t>Tutorial material </a:t>
            </a:r>
          </a:p>
          <a:p>
            <a:pPr lvl="1"/>
            <a:r>
              <a:rPr lang="en-US" altLang="zh-CN" dirty="0"/>
              <a:t>Homework related information</a:t>
            </a:r>
          </a:p>
          <a:p>
            <a:pPr lvl="1"/>
            <a:r>
              <a:rPr lang="en-US" altLang="zh-CN" dirty="0"/>
              <a:t>Course notification</a:t>
            </a:r>
          </a:p>
          <a:p>
            <a:pPr lvl="1"/>
            <a:r>
              <a:rPr lang="en-US" altLang="zh-CN" dirty="0"/>
              <a:t>etc.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62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4CB3D-707D-4B79-83B9-71440FDD4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 information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5AA73A-324D-4C1D-B7CB-CE7B4E7B8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Course contents</a:t>
            </a:r>
          </a:p>
          <a:p>
            <a:r>
              <a:rPr lang="en-US" altLang="zh-CN" dirty="0"/>
              <a:t>Assessment method and weighting:</a:t>
            </a:r>
          </a:p>
          <a:p>
            <a:pPr lvl="1"/>
            <a:r>
              <a:rPr lang="en-US" altLang="zh-CN" dirty="0"/>
              <a:t>Assignments (20%)</a:t>
            </a:r>
          </a:p>
          <a:p>
            <a:pPr lvl="1"/>
            <a:r>
              <a:rPr lang="en-US" altLang="zh-CN" dirty="0"/>
              <a:t>Examination: 2-hour written exam (40%)</a:t>
            </a:r>
          </a:p>
          <a:p>
            <a:pPr lvl="1"/>
            <a:r>
              <a:rPr lang="en-US" altLang="zh-CN" dirty="0"/>
              <a:t>Presentation (15%)</a:t>
            </a:r>
          </a:p>
          <a:p>
            <a:pPr lvl="1"/>
            <a:r>
              <a:rPr lang="en-US" altLang="zh-CN" dirty="0"/>
              <a:t>Project report (25%)</a:t>
            </a:r>
          </a:p>
          <a:p>
            <a:r>
              <a:rPr lang="en-US" altLang="zh-CN" dirty="0"/>
              <a:t>Recommended reading material:</a:t>
            </a:r>
          </a:p>
          <a:p>
            <a:pPr lvl="1"/>
            <a:r>
              <a:rPr lang="en-US" altLang="zh-CN" dirty="0"/>
              <a:t>Lecture notes </a:t>
            </a:r>
          </a:p>
          <a:p>
            <a:pPr lvl="1"/>
            <a:r>
              <a:rPr lang="en-US" altLang="zh-CN" dirty="0"/>
              <a:t>Samuel S.M. Wong: Computational Methods in Physics and Engineering (World Scientific)</a:t>
            </a:r>
          </a:p>
          <a:p>
            <a:pPr lvl="1"/>
            <a:r>
              <a:rPr lang="en-US" altLang="zh-CN" dirty="0"/>
              <a:t>N.J. Giordano and N. Nakanishi: Computational physics (Pearson Education Inc. ).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53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0214C-4408-4E90-9B59-02EFB30D1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Tutorial Session time slots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8E5542-525A-4B3D-BB4E-F2BE6737A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Every Friday from 10:30 to 11:20.</a:t>
            </a:r>
          </a:p>
          <a:p>
            <a:r>
              <a:rPr lang="en-US" altLang="zh-CN" dirty="0"/>
              <a:t>Additional tutorial session (may change in future):</a:t>
            </a:r>
          </a:p>
          <a:p>
            <a:pPr lvl="1"/>
            <a:r>
              <a:rPr lang="en-US" altLang="zh-CN" dirty="0"/>
              <a:t>11 Sep 2019</a:t>
            </a:r>
          </a:p>
          <a:p>
            <a:pPr lvl="1"/>
            <a:r>
              <a:rPr lang="en-US" altLang="zh-CN" dirty="0"/>
              <a:t>25 Sep 2019</a:t>
            </a:r>
          </a:p>
          <a:p>
            <a:pPr lvl="1"/>
            <a:r>
              <a:rPr lang="en-US" altLang="zh-CN" dirty="0"/>
              <a:t>9 Oct 2019</a:t>
            </a:r>
          </a:p>
          <a:p>
            <a:pPr lvl="1"/>
            <a:r>
              <a:rPr lang="en-US" altLang="zh-CN" dirty="0"/>
              <a:t>30 Oct 2019</a:t>
            </a:r>
          </a:p>
          <a:p>
            <a:pPr lvl="1"/>
            <a:r>
              <a:rPr lang="en-US" altLang="zh-CN" dirty="0"/>
              <a:t>20 Nov 2019</a:t>
            </a:r>
          </a:p>
          <a:p>
            <a:pPr marL="0" indent="0">
              <a:buNone/>
            </a:pPr>
            <a:r>
              <a:rPr lang="en-US" altLang="zh-CN" sz="2400" dirty="0"/>
              <a:t>Time : 11:30-12:20, Venue: T4 Meng Wah Complex for the first 4 session, and 522, Physics Building for the last session.</a:t>
            </a:r>
          </a:p>
          <a:p>
            <a:r>
              <a:rPr lang="en-US" altLang="zh-CN" dirty="0"/>
              <a:t>Bring your computer to class every tutorial session.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787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4E47B-0517-4A52-910F-17955B99E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language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15FE66-633A-416A-81FD-C1FAE2D85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HKU provided us the MATLAB and Simulink license this year, so we can just get access to it easily.</a:t>
            </a:r>
          </a:p>
          <a:p>
            <a:r>
              <a:rPr lang="en-US" altLang="zh-CN" dirty="0"/>
              <a:t>MATLAB is a compiler independent tool and doesn’t require any compiler to execute like as C, C++. Easy to install.</a:t>
            </a:r>
          </a:p>
          <a:p>
            <a:r>
              <a:rPr lang="en-US" altLang="zh-CN" dirty="0"/>
              <a:t>MATLAB is convenient and has a large community.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502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25D9D-AC2C-44AA-A61A-1FD49CC1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1325563"/>
          </a:xfrm>
        </p:spPr>
        <p:txBody>
          <a:bodyPr/>
          <a:lstStyle/>
          <a:p>
            <a:r>
              <a:rPr lang="en-US" altLang="zh-CN" dirty="0"/>
              <a:t>Download and Install MATLAB with HKU campus license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C28A17-A397-42E0-A3F8-39868A37A313}"/>
              </a:ext>
            </a:extLst>
          </p:cNvPr>
          <p:cNvSpPr txBox="1"/>
          <p:nvPr/>
        </p:nvSpPr>
        <p:spPr>
          <a:xfrm>
            <a:off x="680436" y="1519238"/>
            <a:ext cx="7972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https://www.mathworks.com/academia/tah-portal/the-university-of-hong-kong-40755386.html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C46724-91E1-4C15-A2F4-74F3890D6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2469975"/>
            <a:ext cx="2932775" cy="203540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F6F9D48-96E0-4D45-B306-45A58F7E0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3350" y="2469975"/>
            <a:ext cx="3390900" cy="3429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0A757B0-983F-4F58-87D1-3BAFEEF51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901" y="2469975"/>
            <a:ext cx="4991100" cy="214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04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D7B09F9-2792-4B4F-B8E3-C4971F5ED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21" y="257174"/>
            <a:ext cx="3322381" cy="19178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3D9787E-F527-485C-97D6-05EBD5BE1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47" y="2396969"/>
            <a:ext cx="4645968" cy="281006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43DE1B0-AA92-4584-B330-1842BF94D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785" y="2073211"/>
            <a:ext cx="5712229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294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65B2E-9350-4604-AD1A-451BC4F4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Getting started with MATLAB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16C0C-DB81-4AB8-B448-3C2B30DFD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official document are listed on:    </a:t>
            </a:r>
            <a:r>
              <a:rPr lang="en-US" altLang="zh-CN" dirty="0">
                <a:hlinkClick r:id="rId2"/>
              </a:rPr>
              <a:t>https://ww2.mathworks.cn/help/matlab/index.html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229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DB68B-4668-413D-AE45-CBB8812A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 and help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45919D-4C5F-406C-A43A-A85647334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Doc(‘sin’)</a:t>
            </a:r>
          </a:p>
          <a:p>
            <a:r>
              <a:rPr lang="en-US" altLang="zh-CN" dirty="0"/>
              <a:t>Doc(‘</a:t>
            </a:r>
            <a:r>
              <a:rPr lang="en-US" altLang="zh-CN" dirty="0" err="1"/>
              <a:t>linspace</a:t>
            </a:r>
            <a:r>
              <a:rPr lang="en-US" altLang="zh-CN" dirty="0"/>
              <a:t>’)</a:t>
            </a:r>
          </a:p>
          <a:p>
            <a:r>
              <a:rPr lang="en-US" altLang="zh-CN" dirty="0"/>
              <a:t>Doc(‘for’)</a:t>
            </a:r>
          </a:p>
          <a:p>
            <a:r>
              <a:rPr lang="en-US" altLang="zh-CN" dirty="0"/>
              <a:t>Doc(any function you are not familiar)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2613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350</Words>
  <Application>Microsoft Office PowerPoint</Application>
  <PresentationFormat>宽屏</PresentationFormat>
  <Paragraphs>50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PHYS4150 Tutorial</vt:lpstr>
      <vt:lpstr>Course GitHub page</vt:lpstr>
      <vt:lpstr>Course information</vt:lpstr>
      <vt:lpstr>Tutorial Session time slots</vt:lpstr>
      <vt:lpstr>Programming language</vt:lpstr>
      <vt:lpstr>Download and Install MATLAB with HKU campus license</vt:lpstr>
      <vt:lpstr>PowerPoint 演示文稿</vt:lpstr>
      <vt:lpstr>Getting started with MATLAB</vt:lpstr>
      <vt:lpstr>Doc and help</vt:lpstr>
      <vt:lpstr>Task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PHYS4150 Tutorial</dc:title>
  <dc:creator>Ziyang Yu</dc:creator>
  <cp:lastModifiedBy>Ziyang Yu</cp:lastModifiedBy>
  <cp:revision>22</cp:revision>
  <dcterms:created xsi:type="dcterms:W3CDTF">2019-09-09T12:43:20Z</dcterms:created>
  <dcterms:modified xsi:type="dcterms:W3CDTF">2019-09-11T02:41:44Z</dcterms:modified>
</cp:coreProperties>
</file>