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797" r:id="rId1"/>
    <p:sldMasterId id="2147484810" r:id="rId2"/>
    <p:sldMasterId id="2147484813" r:id="rId3"/>
    <p:sldMasterId id="2147484819" r:id="rId4"/>
    <p:sldMasterId id="2147484816" r:id="rId5"/>
  </p:sldMasterIdLst>
  <p:notesMasterIdLst>
    <p:notesMasterId r:id="rId37"/>
  </p:notesMasterIdLst>
  <p:handoutMasterIdLst>
    <p:handoutMasterId r:id="rId38"/>
  </p:handoutMasterIdLst>
  <p:sldIdLst>
    <p:sldId id="441" r:id="rId6"/>
    <p:sldId id="433" r:id="rId7"/>
    <p:sldId id="442" r:id="rId8"/>
    <p:sldId id="443" r:id="rId9"/>
    <p:sldId id="452" r:id="rId10"/>
    <p:sldId id="444" r:id="rId11"/>
    <p:sldId id="438" r:id="rId12"/>
    <p:sldId id="446" r:id="rId13"/>
    <p:sldId id="447" r:id="rId14"/>
    <p:sldId id="448" r:id="rId15"/>
    <p:sldId id="451" r:id="rId16"/>
    <p:sldId id="449" r:id="rId17"/>
    <p:sldId id="450" r:id="rId18"/>
    <p:sldId id="472" r:id="rId19"/>
    <p:sldId id="466" r:id="rId20"/>
    <p:sldId id="458" r:id="rId21"/>
    <p:sldId id="453" r:id="rId22"/>
    <p:sldId id="456" r:id="rId23"/>
    <p:sldId id="473" r:id="rId24"/>
    <p:sldId id="476" r:id="rId25"/>
    <p:sldId id="459" r:id="rId26"/>
    <p:sldId id="460" r:id="rId27"/>
    <p:sldId id="469" r:id="rId28"/>
    <p:sldId id="463" r:id="rId29"/>
    <p:sldId id="465" r:id="rId30"/>
    <p:sldId id="464" r:id="rId31"/>
    <p:sldId id="467" r:id="rId32"/>
    <p:sldId id="470" r:id="rId33"/>
    <p:sldId id="471" r:id="rId34"/>
    <p:sldId id="477" r:id="rId35"/>
    <p:sldId id="455" r:id="rId36"/>
  </p:sldIdLst>
  <p:sldSz cx="9144000" cy="5715000" type="screen16x10"/>
  <p:notesSz cx="6858000" cy="9144000"/>
  <p:defaultTextStyle>
    <a:defPPr>
      <a:defRPr lang="en-US"/>
    </a:defPPr>
    <a:lvl1pPr algn="ctr" rtl="0" fontAlgn="base">
      <a:spcBef>
        <a:spcPct val="0"/>
      </a:spcBef>
      <a:spcAft>
        <a:spcPct val="0"/>
      </a:spcAft>
      <a:defRPr sz="2200" kern="1200">
        <a:solidFill>
          <a:srgbClr val="000000"/>
        </a:solidFill>
        <a:latin typeface="Gill Sans" charset="0"/>
        <a:ea typeface="ヒラギノ角ゴ ProN W3" charset="0"/>
        <a:cs typeface="ヒラギノ角ゴ ProN W3" charset="0"/>
        <a:sym typeface="Gill Sans" charset="0"/>
      </a:defRPr>
    </a:lvl1pPr>
    <a:lvl2pPr marL="266700" indent="190500" algn="ctr" rtl="0" fontAlgn="base">
      <a:spcBef>
        <a:spcPct val="0"/>
      </a:spcBef>
      <a:spcAft>
        <a:spcPct val="0"/>
      </a:spcAft>
      <a:defRPr sz="2200" kern="1200">
        <a:solidFill>
          <a:srgbClr val="000000"/>
        </a:solidFill>
        <a:latin typeface="Gill Sans" charset="0"/>
        <a:ea typeface="ヒラギノ角ゴ ProN W3" charset="0"/>
        <a:cs typeface="ヒラギノ角ゴ ProN W3" charset="0"/>
        <a:sym typeface="Gill Sans" charset="0"/>
      </a:defRPr>
    </a:lvl2pPr>
    <a:lvl3pPr marL="531813" indent="379413" algn="ctr" rtl="0" fontAlgn="base">
      <a:spcBef>
        <a:spcPct val="0"/>
      </a:spcBef>
      <a:spcAft>
        <a:spcPct val="0"/>
      </a:spcAft>
      <a:defRPr sz="2200" kern="1200">
        <a:solidFill>
          <a:srgbClr val="000000"/>
        </a:solidFill>
        <a:latin typeface="Gill Sans" charset="0"/>
        <a:ea typeface="ヒラギノ角ゴ ProN W3" charset="0"/>
        <a:cs typeface="ヒラギノ角ゴ ProN W3" charset="0"/>
        <a:sym typeface="Gill Sans" charset="0"/>
      </a:defRPr>
    </a:lvl3pPr>
    <a:lvl4pPr marL="800100" indent="568325" algn="ctr" rtl="0" fontAlgn="base">
      <a:spcBef>
        <a:spcPct val="0"/>
      </a:spcBef>
      <a:spcAft>
        <a:spcPct val="0"/>
      </a:spcAft>
      <a:defRPr sz="2200" kern="1200">
        <a:solidFill>
          <a:srgbClr val="000000"/>
        </a:solidFill>
        <a:latin typeface="Gill Sans" charset="0"/>
        <a:ea typeface="ヒラギノ角ゴ ProN W3" charset="0"/>
        <a:cs typeface="ヒラギノ角ゴ ProN W3" charset="0"/>
        <a:sym typeface="Gill Sans" charset="0"/>
      </a:defRPr>
    </a:lvl4pPr>
    <a:lvl5pPr marL="1066800" indent="758825" algn="ctr" rtl="0" fontAlgn="base">
      <a:spcBef>
        <a:spcPct val="0"/>
      </a:spcBef>
      <a:spcAft>
        <a:spcPct val="0"/>
      </a:spcAft>
      <a:defRPr sz="2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2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2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2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2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34">
          <p15:clr>
            <a:srgbClr val="A4A3A4"/>
          </p15:clr>
        </p15:guide>
        <p15:guide id="2" orient="horz" pos="751">
          <p15:clr>
            <a:srgbClr val="A4A3A4"/>
          </p15:clr>
        </p15:guide>
        <p15:guide id="3" orient="horz" pos="628">
          <p15:clr>
            <a:srgbClr val="A4A3A4"/>
          </p15:clr>
        </p15:guide>
        <p15:guide id="4" orient="horz" pos="2330">
          <p15:clr>
            <a:srgbClr val="A4A3A4"/>
          </p15:clr>
        </p15:guide>
        <p15:guide id="5" pos="38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iel Tellier" initials="" lastIdx="1" clrIdx="0"/>
  <p:cmAuthor id="1" name="ryan peet" initials="rp" lastIdx="3" clrIdx="1">
    <p:extLst/>
  </p:cmAuthor>
  <p:cmAuthor id="2" name="ryan peet" initials="rp [2]" lastIdx="1" clrIdx="2">
    <p:extLst/>
  </p:cmAuthor>
  <p:cmAuthor id="3" name="ryan peet" initials="rp [3]" lastIdx="1" clrIdx="3">
    <p:extLst/>
  </p:cmAuthor>
  <p:cmAuthor id="4" name="ryan peet" initials="rp [4]" lastIdx="1" clrIdx="4">
    <p:extLst/>
  </p:cmAuthor>
  <p:cmAuthor id="5" name="ryan peet" initials="rp [5]" lastIdx="1" clrIdx="5">
    <p:extLst/>
  </p:cmAuthor>
  <p:cmAuthor id="6" name="ryan peet" initials="rp [6]" lastIdx="1" clrIdx="6">
    <p:extLst/>
  </p:cmAuthor>
  <p:cmAuthor id="7" name="ryan peet" initials="rp [7]" lastIdx="1" clrIdx="7">
    <p:extLst/>
  </p:cmAuthor>
  <p:cmAuthor id="8" name="ryan peet" initials="rp [8]" lastIdx="1" clrIdx="8">
    <p:extLst/>
  </p:cmAuthor>
  <p:cmAuthor id="9" name="ryan peet" initials="rp [9]" lastIdx="1" clrIdx="9">
    <p:extLst/>
  </p:cmAuthor>
  <p:cmAuthor id="10" name="ryan peet" initials="rp [10]" lastIdx="1" clrIdx="10">
    <p:extLst/>
  </p:cmAuthor>
  <p:cmAuthor id="11" name="ryan peet" initials="rp [11]" lastIdx="1" clrIdx="11">
    <p:extLst/>
  </p:cmAuthor>
  <p:cmAuthor id="12" name="Nicholas Riemer" initials="NR" lastIdx="4"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0037"/>
    <a:srgbClr val="0075C8"/>
    <a:srgbClr val="AFCB81"/>
    <a:srgbClr val="005FBC"/>
    <a:srgbClr val="E8071F"/>
    <a:srgbClr val="E80000"/>
    <a:srgbClr val="618E30"/>
    <a:srgbClr val="75B72F"/>
    <a:srgbClr val="6FCADB"/>
    <a:srgbClr val="E8E7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68" autoAdjust="0"/>
    <p:restoredTop sz="60174" autoAdjust="0"/>
  </p:normalViewPr>
  <p:slideViewPr>
    <p:cSldViewPr snapToGrid="0">
      <p:cViewPr varScale="1">
        <p:scale>
          <a:sx n="83" d="100"/>
          <a:sy n="83" d="100"/>
        </p:scale>
        <p:origin x="2850" y="114"/>
      </p:cViewPr>
      <p:guideLst>
        <p:guide orient="horz" pos="134"/>
        <p:guide orient="horz" pos="751"/>
        <p:guide orient="horz" pos="628"/>
        <p:guide orient="horz" pos="2330"/>
        <p:guide pos="3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5C6D73E-055F-644E-899A-A1B9E74E3BF1}" type="datetime1">
              <a:rPr lang="en-US"/>
              <a:pPr>
                <a:defRPr/>
              </a:pPr>
              <a:t>5/17/2016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9F42CC3-BFC3-EB4B-9B4C-D2687BFE8DC2}" type="slidenum">
              <a:rPr lang="en-US"/>
              <a:pPr>
                <a:defRPr/>
              </a:pPr>
              <a:t>‹#›</a:t>
            </a:fld>
            <a:endParaRPr lang="en-US" dirty="0"/>
          </a:p>
        </p:txBody>
      </p:sp>
    </p:spTree>
    <p:extLst>
      <p:ext uri="{BB962C8B-B14F-4D97-AF65-F5344CB8AC3E}">
        <p14:creationId xmlns:p14="http://schemas.microsoft.com/office/powerpoint/2010/main" val="2559131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D70D48E-EE5A-E642-96DF-3BC21996A8AD}" type="datetime1">
              <a:rPr lang="en-US"/>
              <a:pPr>
                <a:defRPr/>
              </a:pPr>
              <a:t>5/17/2016</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F978809-5C9D-4A47-9CAF-B4E1DB2C2D0B}" type="slidenum">
              <a:rPr lang="en-US"/>
              <a:pPr>
                <a:defRPr/>
              </a:pPr>
              <a:t>‹#›</a:t>
            </a:fld>
            <a:endParaRPr lang="en-US" dirty="0"/>
          </a:p>
        </p:txBody>
      </p:sp>
    </p:spTree>
    <p:extLst>
      <p:ext uri="{BB962C8B-B14F-4D97-AF65-F5344CB8AC3E}">
        <p14:creationId xmlns:p14="http://schemas.microsoft.com/office/powerpoint/2010/main" val="3089414861"/>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338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ＭＳ Ｐゴシック" charset="0"/>
                <a:cs typeface="+mn-cs"/>
              </a:rPr>
              <a:t>All link layers</a:t>
            </a:r>
            <a:r>
              <a:rPr lang="en-US" sz="1200" kern="1200" dirty="0" smtClean="0">
                <a:solidFill>
                  <a:schemeClr val="tx1"/>
                </a:solidFill>
                <a:effectLst/>
                <a:latin typeface="+mn-lt"/>
                <a:ea typeface="ＭＳ Ｐゴシック" charset="0"/>
                <a:cs typeface="+mn-cs"/>
              </a:rPr>
              <a:t> implement the </a:t>
            </a:r>
            <a:r>
              <a:rPr lang="en-US" sz="1200" kern="1200" dirty="0" err="1" smtClean="0">
                <a:solidFill>
                  <a:schemeClr val="tx1"/>
                </a:solidFill>
                <a:effectLst/>
                <a:latin typeface="+mn-lt"/>
                <a:ea typeface="ＭＳ Ｐゴシック" charset="0"/>
                <a:cs typeface="+mn-cs"/>
              </a:rPr>
              <a:t>ILinkLayer</a:t>
            </a:r>
            <a:r>
              <a:rPr lang="en-US" sz="1200" kern="1200" dirty="0" smtClean="0">
                <a:solidFill>
                  <a:schemeClr val="tx1"/>
                </a:solidFill>
                <a:effectLst/>
                <a:latin typeface="+mn-lt"/>
                <a:ea typeface="ＭＳ Ｐゴシック" charset="0"/>
                <a:cs typeface="+mn-cs"/>
              </a:rPr>
              <a:t> interface.  Exposes a consistent api to NComm</a:t>
            </a:r>
            <a:endParaRPr lang="en-US" sz="1100" kern="1200" dirty="0" smtClean="0">
              <a:solidFill>
                <a:schemeClr val="tx1"/>
              </a:solidFill>
              <a:effectLst/>
              <a:latin typeface="+mn-lt"/>
              <a:ea typeface="ＭＳ Ｐゴシック" charset="0"/>
              <a:cs typeface="+mn-cs"/>
            </a:endParaRPr>
          </a:p>
          <a:p>
            <a:pPr lvl="1"/>
            <a:r>
              <a:rPr lang="en-US" sz="1200" b="1" kern="1200" dirty="0" smtClean="0">
                <a:solidFill>
                  <a:schemeClr val="tx1"/>
                </a:solidFill>
                <a:effectLst/>
                <a:latin typeface="+mn-lt"/>
                <a:ea typeface="ＭＳ Ｐゴシック" charset="0"/>
                <a:cs typeface="+mn-cs"/>
              </a:rPr>
              <a:t>Access native bus specific</a:t>
            </a:r>
            <a:r>
              <a:rPr lang="en-US" sz="1200" kern="1200" dirty="0" smtClean="0">
                <a:solidFill>
                  <a:schemeClr val="tx1"/>
                </a:solidFill>
                <a:effectLst/>
                <a:latin typeface="+mn-lt"/>
                <a:ea typeface="ＭＳ Ｐゴシック" charset="0"/>
                <a:cs typeface="+mn-cs"/>
              </a:rPr>
              <a:t> linklayer objects </a:t>
            </a:r>
            <a:endParaRPr lang="en-US" sz="1100" kern="1200" dirty="0" smtClean="0">
              <a:solidFill>
                <a:schemeClr val="tx1"/>
              </a:solidFill>
              <a:effectLst/>
              <a:latin typeface="+mn-lt"/>
              <a:ea typeface="ＭＳ Ｐゴシック" charset="0"/>
              <a:cs typeface="+mn-cs"/>
            </a:endParaRPr>
          </a:p>
          <a:p>
            <a:pPr lvl="2"/>
            <a:r>
              <a:rPr lang="en-US" sz="1200" b="1" kern="1200" dirty="0" smtClean="0">
                <a:solidFill>
                  <a:schemeClr val="tx1"/>
                </a:solidFill>
                <a:effectLst/>
                <a:latin typeface="+mn-lt"/>
                <a:ea typeface="ＭＳ Ｐゴシック" charset="0"/>
                <a:cs typeface="+mn-cs"/>
              </a:rPr>
              <a:t>f</a:t>
            </a:r>
            <a:r>
              <a:rPr lang="en-US" sz="1200" kern="1200" dirty="0" smtClean="0">
                <a:solidFill>
                  <a:schemeClr val="tx1"/>
                </a:solidFill>
                <a:effectLst/>
                <a:latin typeface="+mn-lt"/>
                <a:ea typeface="ＭＳ Ｐゴシック" charset="0"/>
                <a:cs typeface="+mn-cs"/>
              </a:rPr>
              <a:t>or example the </a:t>
            </a:r>
            <a:r>
              <a:rPr lang="en-US" sz="1200" kern="1200" dirty="0" err="1" smtClean="0">
                <a:solidFill>
                  <a:schemeClr val="tx1"/>
                </a:solidFill>
                <a:effectLst/>
                <a:latin typeface="+mn-lt"/>
                <a:ea typeface="ＭＳ Ｐゴシック" charset="0"/>
                <a:cs typeface="+mn-cs"/>
              </a:rPr>
              <a:t>tcp</a:t>
            </a:r>
            <a:r>
              <a:rPr lang="en-US" sz="1200" kern="1200" dirty="0" smtClean="0">
                <a:solidFill>
                  <a:schemeClr val="tx1"/>
                </a:solidFill>
                <a:effectLst/>
                <a:latin typeface="+mn-lt"/>
                <a:ea typeface="ＭＳ Ｐゴシック" charset="0"/>
                <a:cs typeface="+mn-cs"/>
              </a:rPr>
              <a:t>/</a:t>
            </a:r>
            <a:r>
              <a:rPr lang="en-US" sz="1200" kern="1200" dirty="0" err="1" smtClean="0">
                <a:solidFill>
                  <a:schemeClr val="tx1"/>
                </a:solidFill>
                <a:effectLst/>
                <a:latin typeface="+mn-lt"/>
                <a:ea typeface="ＭＳ Ｐゴシック" charset="0"/>
                <a:cs typeface="+mn-cs"/>
              </a:rPr>
              <a:t>udp</a:t>
            </a:r>
            <a:r>
              <a:rPr lang="en-US" sz="1200" kern="1200" dirty="0" smtClean="0">
                <a:solidFill>
                  <a:schemeClr val="tx1"/>
                </a:solidFill>
                <a:effectLst/>
                <a:latin typeface="+mn-lt"/>
                <a:ea typeface="ＭＳ Ｐゴシック" charset="0"/>
                <a:cs typeface="+mn-cs"/>
              </a:rPr>
              <a:t> link provides access to java.net network objects</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Serial provides access to com ports through Niagara’s serial platform service</a:t>
            </a:r>
            <a:endParaRPr lang="en-US" sz="1100" kern="1200" dirty="0" smtClean="0">
              <a:solidFill>
                <a:schemeClr val="tx1"/>
              </a:solidFill>
              <a:effectLst/>
              <a:latin typeface="+mn-lt"/>
              <a:ea typeface="ＭＳ Ｐゴシック" charset="0"/>
              <a:cs typeface="+mn-cs"/>
            </a:endParaRPr>
          </a:p>
          <a:p>
            <a:pPr lvl="1"/>
            <a:r>
              <a:rPr lang="en-US" sz="1200" b="1" kern="1200" dirty="0" smtClean="0">
                <a:solidFill>
                  <a:schemeClr val="tx1"/>
                </a:solidFill>
                <a:effectLst/>
                <a:latin typeface="+mn-lt"/>
                <a:ea typeface="ＭＳ Ｐゴシック" charset="0"/>
                <a:cs typeface="+mn-cs"/>
              </a:rPr>
              <a:t>It should be noted</a:t>
            </a:r>
            <a:r>
              <a:rPr lang="en-US" sz="1200" kern="1200" dirty="0" smtClean="0">
                <a:solidFill>
                  <a:schemeClr val="tx1"/>
                </a:solidFill>
                <a:effectLst/>
                <a:latin typeface="+mn-lt"/>
                <a:ea typeface="ＭＳ Ｐゴシック" charset="0"/>
                <a:cs typeface="+mn-cs"/>
              </a:rPr>
              <a:t> that the streaming protocol link (serial, </a:t>
            </a:r>
            <a:r>
              <a:rPr lang="en-US" sz="1200" kern="1200" dirty="0" err="1" smtClean="0">
                <a:solidFill>
                  <a:schemeClr val="tx1"/>
                </a:solidFill>
                <a:effectLst/>
                <a:latin typeface="+mn-lt"/>
                <a:ea typeface="ＭＳ Ｐゴシック" charset="0"/>
                <a:cs typeface="+mn-cs"/>
              </a:rPr>
              <a:t>tcp</a:t>
            </a:r>
            <a:r>
              <a:rPr lang="en-US" sz="1200" kern="1200" dirty="0" smtClean="0">
                <a:solidFill>
                  <a:schemeClr val="tx1"/>
                </a:solidFill>
                <a:effectLst/>
                <a:latin typeface="+mn-lt"/>
                <a:ea typeface="ＭＳ Ｐゴシック" charset="0"/>
                <a:cs typeface="+mn-cs"/>
              </a:rPr>
              <a:t>) layers always require customization.  This is needed to provide message framing. (Described later)</a:t>
            </a:r>
            <a:endParaRPr lang="en-US" sz="1100" kern="1200" dirty="0" smtClean="0">
              <a:solidFill>
                <a:schemeClr val="tx1"/>
              </a:solidFill>
              <a:effectLst/>
              <a:latin typeface="+mn-lt"/>
              <a:ea typeface="ＭＳ Ｐゴシック" charset="0"/>
              <a:cs typeface="+mn-cs"/>
            </a:endParaRPr>
          </a:p>
          <a:p>
            <a:pPr lvl="1"/>
            <a:r>
              <a:rPr lang="en-US" sz="1200" kern="1200" dirty="0" smtClean="0">
                <a:solidFill>
                  <a:schemeClr val="tx1"/>
                </a:solidFill>
                <a:effectLst/>
                <a:latin typeface="+mn-lt"/>
                <a:ea typeface="ＭＳ Ｐゴシック" charset="0"/>
                <a:cs typeface="+mn-cs"/>
              </a:rPr>
              <a:t>Let me mentions a special functions supported in the serial link layer</a:t>
            </a:r>
            <a:endParaRPr lang="en-US" sz="1100" kern="1200" dirty="0" smtClean="0">
              <a:solidFill>
                <a:schemeClr val="tx1"/>
              </a:solidFill>
              <a:effectLst/>
              <a:latin typeface="+mn-lt"/>
              <a:ea typeface="ＭＳ Ｐゴシック" charset="0"/>
              <a:cs typeface="+mn-cs"/>
            </a:endParaRPr>
          </a:p>
          <a:p>
            <a:pPr lvl="2"/>
            <a:r>
              <a:rPr lang="en-US" sz="1200" b="1" kern="1200" dirty="0" smtClean="0">
                <a:solidFill>
                  <a:schemeClr val="tx1"/>
                </a:solidFill>
                <a:effectLst/>
                <a:latin typeface="+mn-lt"/>
                <a:ea typeface="ＭＳ Ｐゴシック" charset="0"/>
                <a:cs typeface="+mn-cs"/>
              </a:rPr>
              <a:t>SerialLinkLayer </a:t>
            </a:r>
            <a:r>
              <a:rPr lang="en-US" sz="1200" kern="1200" dirty="0" smtClean="0">
                <a:solidFill>
                  <a:schemeClr val="tx1"/>
                </a:solidFill>
                <a:effectLst/>
                <a:latin typeface="+mn-lt"/>
                <a:ea typeface="ＭＳ Ｐゴシック" charset="0"/>
                <a:cs typeface="+mn-cs"/>
              </a:rPr>
              <a:t>has apis to allow driver to support tunneling. </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Serial tunneling allows a proprietary client application to communicate through a virtual serial port which tunnels traffic through a Jace to access devices on the connected field bus.  A tunnel session requires that the virtual connection take over the serial port while active.</a:t>
            </a:r>
            <a:endParaRPr lang="en-US" sz="1100" kern="1200" dirty="0" smtClean="0">
              <a:solidFill>
                <a:schemeClr val="tx1"/>
              </a:solidFill>
              <a:effectLst/>
              <a:latin typeface="+mn-lt"/>
              <a:ea typeface="ＭＳ Ｐゴシック" charset="0"/>
              <a:cs typeface="+mn-cs"/>
            </a:endParaRPr>
          </a:p>
          <a:p>
            <a:endParaRPr lang="en-US" dirty="0"/>
          </a:p>
        </p:txBody>
      </p:sp>
    </p:spTree>
    <p:extLst>
      <p:ext uri="{BB962C8B-B14F-4D97-AF65-F5344CB8AC3E}">
        <p14:creationId xmlns:p14="http://schemas.microsoft.com/office/powerpoint/2010/main" val="748249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Performs a number of key functions to support the comm stack.  </a:t>
            </a:r>
          </a:p>
          <a:p>
            <a:pPr lvl="2"/>
            <a:r>
              <a:rPr lang="en-US" sz="1200" kern="1200" dirty="0" smtClean="0">
                <a:solidFill>
                  <a:schemeClr val="tx1"/>
                </a:solidFill>
                <a:effectLst/>
                <a:latin typeface="+mn-lt"/>
                <a:ea typeface="ＭＳ Ｐゴシック" charset="0"/>
                <a:cs typeface="+mn-cs"/>
              </a:rPr>
              <a:t>All comm stack implementations have an instance of BCommConfig</a:t>
            </a:r>
            <a:endParaRPr lang="en-US" sz="1100" kern="1200" dirty="0" smtClean="0">
              <a:solidFill>
                <a:schemeClr val="tx1"/>
              </a:solidFill>
              <a:effectLst/>
              <a:latin typeface="+mn-lt"/>
              <a:ea typeface="ＭＳ Ｐゴシック" charset="0"/>
              <a:cs typeface="+mn-cs"/>
            </a:endParaRPr>
          </a:p>
          <a:p>
            <a:pPr lvl="1"/>
            <a:r>
              <a:rPr lang="en-US" sz="1200" kern="1200" dirty="0" smtClean="0">
                <a:solidFill>
                  <a:schemeClr val="tx1"/>
                </a:solidFill>
                <a:effectLst/>
                <a:latin typeface="+mn-lt"/>
                <a:ea typeface="ＭＳ Ｐゴシック" charset="0"/>
                <a:cs typeface="+mn-cs"/>
              </a:rPr>
              <a:t>Exposes any configuration parameters needed for the particular link layer objects</a:t>
            </a:r>
          </a:p>
          <a:p>
            <a:pPr lvl="1"/>
            <a:r>
              <a:rPr lang="en-US" sz="1200" kern="1200" dirty="0" smtClean="0">
                <a:solidFill>
                  <a:schemeClr val="tx1"/>
                </a:solidFill>
                <a:effectLst/>
                <a:latin typeface="+mn-lt"/>
                <a:ea typeface="ＭＳ Ｐゴシック" charset="0"/>
                <a:cs typeface="+mn-cs"/>
              </a:rPr>
              <a:t>Creates NMessage and LinkMessage factories</a:t>
            </a:r>
          </a:p>
          <a:p>
            <a:pPr lvl="1"/>
            <a:r>
              <a:rPr lang="en-US" sz="1200" kern="1200" dirty="0" smtClean="0">
                <a:solidFill>
                  <a:schemeClr val="tx1"/>
                </a:solidFill>
                <a:effectLst/>
                <a:latin typeface="+mn-lt"/>
                <a:ea typeface="ＭＳ Ｐゴシック" charset="0"/>
                <a:cs typeface="+mn-cs"/>
              </a:rPr>
              <a:t>Usually Slotted under BDeviceNetwork  - ( this is not a requirement,  there are some exceptions</a:t>
            </a:r>
          </a:p>
          <a:p>
            <a:pPr lvl="1"/>
            <a:r>
              <a:rPr lang="en-US" sz="1200" kern="1200" dirty="0" smtClean="0">
                <a:solidFill>
                  <a:schemeClr val="tx1"/>
                </a:solidFill>
                <a:effectLst/>
                <a:latin typeface="+mn-lt"/>
                <a:ea typeface="ＭＳ Ｐゴシック" charset="0"/>
                <a:cs typeface="+mn-cs"/>
              </a:rPr>
              <a:t>Your application objects will use BCommConfig to access NComm </a:t>
            </a:r>
          </a:p>
          <a:p>
            <a:pPr lvl="1"/>
            <a:r>
              <a:rPr lang="en-US" sz="1200" kern="1200" dirty="0" smtClean="0">
                <a:solidFill>
                  <a:schemeClr val="tx1"/>
                </a:solidFill>
                <a:effectLst/>
                <a:latin typeface="+mn-lt"/>
                <a:ea typeface="ＭＳ Ｐゴシック" charset="0"/>
                <a:cs typeface="+mn-cs"/>
              </a:rPr>
              <a:t>It is a BComponent so it receives the </a:t>
            </a:r>
            <a:r>
              <a:rPr lang="en-US" sz="1200" kern="1200" dirty="0" err="1" smtClean="0">
                <a:solidFill>
                  <a:schemeClr val="tx1"/>
                </a:solidFill>
                <a:effectLst/>
                <a:latin typeface="+mn-lt"/>
                <a:ea typeface="ＭＳ Ｐゴシック" charset="0"/>
                <a:cs typeface="+mn-cs"/>
              </a:rPr>
              <a:t>fw</a:t>
            </a:r>
            <a:r>
              <a:rPr lang="en-US" sz="1200" kern="1200" dirty="0" smtClean="0">
                <a:solidFill>
                  <a:schemeClr val="tx1"/>
                </a:solidFill>
                <a:effectLst/>
                <a:latin typeface="+mn-lt"/>
                <a:ea typeface="ＭＳ Ｐゴシック" charset="0"/>
                <a:cs typeface="+mn-cs"/>
              </a:rPr>
              <a:t> life cycle call backs and uses these to manage the comm stack life cycle:</a:t>
            </a:r>
          </a:p>
          <a:p>
            <a:pPr lvl="2"/>
            <a:r>
              <a:rPr lang="en-US" sz="1200" kern="1200" dirty="0" smtClean="0">
                <a:solidFill>
                  <a:schemeClr val="tx1"/>
                </a:solidFill>
                <a:effectLst/>
                <a:latin typeface="+mn-lt"/>
                <a:ea typeface="ＭＳ Ｐゴシック" charset="0"/>
                <a:cs typeface="+mn-cs"/>
              </a:rPr>
              <a:t>On </a:t>
            </a:r>
            <a:r>
              <a:rPr lang="en-US" sz="1200" b="1" kern="1200" dirty="0" smtClean="0">
                <a:solidFill>
                  <a:schemeClr val="tx1"/>
                </a:solidFill>
                <a:effectLst/>
                <a:latin typeface="+mn-lt"/>
                <a:ea typeface="ＭＳ Ｐゴシック" charset="0"/>
                <a:cs typeface="+mn-cs"/>
              </a:rPr>
              <a:t>started()</a:t>
            </a:r>
            <a:r>
              <a:rPr lang="en-US" sz="1200" kern="1200" dirty="0" smtClean="0">
                <a:solidFill>
                  <a:schemeClr val="tx1"/>
                </a:solidFill>
                <a:effectLst/>
                <a:latin typeface="+mn-lt"/>
                <a:ea typeface="ＭＳ Ｐゴシック" charset="0"/>
                <a:cs typeface="+mn-cs"/>
              </a:rPr>
              <a:t> will create NComm and linklayer instances.</a:t>
            </a:r>
          </a:p>
          <a:p>
            <a:pPr lvl="2"/>
            <a:r>
              <a:rPr lang="en-US" sz="1200" kern="1200" dirty="0" smtClean="0">
                <a:solidFill>
                  <a:schemeClr val="tx1"/>
                </a:solidFill>
                <a:effectLst/>
                <a:latin typeface="+mn-lt"/>
                <a:ea typeface="ＭＳ Ｐゴシック" charset="0"/>
                <a:cs typeface="+mn-cs"/>
              </a:rPr>
              <a:t>On stopped() will shut down any comm resources</a:t>
            </a:r>
          </a:p>
          <a:p>
            <a:r>
              <a:rPr lang="en-US" sz="1200" kern="1200" dirty="0" smtClean="0">
                <a:solidFill>
                  <a:schemeClr val="tx1"/>
                </a:solidFill>
                <a:effectLst/>
                <a:latin typeface="+mn-lt"/>
                <a:ea typeface="ＭＳ Ｐゴシック" charset="0"/>
                <a:cs typeface="ＭＳ Ｐゴシック" charset="0"/>
              </a:rPr>
              <a:t> </a:t>
            </a:r>
          </a:p>
          <a:p>
            <a:pPr lvl="1"/>
            <a:r>
              <a:rPr lang="en-US" sz="1200" kern="1200" dirty="0" smtClean="0">
                <a:solidFill>
                  <a:schemeClr val="tx1"/>
                </a:solidFill>
                <a:effectLst/>
                <a:latin typeface="+mn-lt"/>
                <a:ea typeface="ＭＳ Ｐゴシック" charset="0"/>
                <a:cs typeface="+mn-cs"/>
              </a:rPr>
              <a:t>on </a:t>
            </a:r>
            <a:r>
              <a:rPr lang="en-US" sz="1200" kern="1200" dirty="0" err="1" smtClean="0">
                <a:solidFill>
                  <a:schemeClr val="tx1"/>
                </a:solidFill>
                <a:effectLst/>
                <a:latin typeface="+mn-lt"/>
                <a:ea typeface="ＭＳ Ｐゴシック" charset="0"/>
                <a:cs typeface="+mn-cs"/>
              </a:rPr>
              <a:t>fw</a:t>
            </a:r>
            <a:r>
              <a:rPr lang="en-US" sz="1200" kern="1200" dirty="0" smtClean="0">
                <a:solidFill>
                  <a:schemeClr val="tx1"/>
                </a:solidFill>
                <a:effectLst/>
                <a:latin typeface="+mn-lt"/>
                <a:ea typeface="ＭＳ Ｐゴシック" charset="0"/>
                <a:cs typeface="+mn-cs"/>
              </a:rPr>
              <a:t> </a:t>
            </a:r>
            <a:r>
              <a:rPr lang="en-US" sz="1200" b="1" kern="1200" dirty="0" smtClean="0">
                <a:solidFill>
                  <a:schemeClr val="tx1"/>
                </a:solidFill>
                <a:effectLst/>
                <a:latin typeface="+mn-lt"/>
                <a:ea typeface="ＭＳ Ｐゴシック" charset="0"/>
                <a:cs typeface="+mn-cs"/>
              </a:rPr>
              <a:t>changed()</a:t>
            </a:r>
            <a:r>
              <a:rPr lang="en-US" sz="1200" kern="1200" dirty="0" smtClean="0">
                <a:solidFill>
                  <a:schemeClr val="tx1"/>
                </a:solidFill>
                <a:effectLst/>
                <a:latin typeface="+mn-lt"/>
                <a:ea typeface="ＭＳ Ｐゴシック" charset="0"/>
                <a:cs typeface="+mn-cs"/>
              </a:rPr>
              <a:t> callback BCommConfig will make a </a:t>
            </a:r>
            <a:r>
              <a:rPr lang="en-US" sz="1200" kern="1200" dirty="0" err="1" smtClean="0">
                <a:solidFill>
                  <a:schemeClr val="tx1"/>
                </a:solidFill>
                <a:effectLst/>
                <a:latin typeface="+mn-lt"/>
                <a:ea typeface="ＭＳ Ｐゴシック" charset="0"/>
                <a:cs typeface="+mn-cs"/>
              </a:rPr>
              <a:t>verifySettings</a:t>
            </a:r>
            <a:r>
              <a:rPr lang="en-US" sz="1200" kern="1200" dirty="0" smtClean="0">
                <a:solidFill>
                  <a:schemeClr val="tx1"/>
                </a:solidFill>
                <a:effectLst/>
                <a:latin typeface="+mn-lt"/>
                <a:ea typeface="ＭＳ Ｐゴシック" charset="0"/>
                <a:cs typeface="+mn-cs"/>
              </a:rPr>
              <a:t>() call to NComm and linklayer to </a:t>
            </a:r>
          </a:p>
          <a:p>
            <a:pPr lvl="2"/>
            <a:r>
              <a:rPr lang="en-US" sz="1200" kern="1200" dirty="0" smtClean="0">
                <a:solidFill>
                  <a:schemeClr val="tx1"/>
                </a:solidFill>
                <a:effectLst/>
                <a:latin typeface="+mn-lt"/>
                <a:ea typeface="ＭＳ Ｐゴシック" charset="0"/>
                <a:cs typeface="+mn-cs"/>
              </a:rPr>
              <a:t>linklayer will check for any changes that require update to link resources.  If necessary will close and recreate these resources.</a:t>
            </a:r>
          </a:p>
          <a:p>
            <a:pPr lvl="3"/>
            <a:r>
              <a:rPr lang="en-US" sz="1200" kern="1200" dirty="0" smtClean="0">
                <a:solidFill>
                  <a:schemeClr val="tx1"/>
                </a:solidFill>
                <a:effectLst/>
                <a:latin typeface="+mn-lt"/>
                <a:ea typeface="ＭＳ Ｐゴシック" charset="0"/>
                <a:cs typeface="+mn-cs"/>
              </a:rPr>
              <a:t>An example would be a on serial driver a change to the </a:t>
            </a:r>
            <a:r>
              <a:rPr lang="en-US" sz="1200" kern="1200" dirty="0" err="1" smtClean="0">
                <a:solidFill>
                  <a:schemeClr val="tx1"/>
                </a:solidFill>
                <a:effectLst/>
                <a:latin typeface="+mn-lt"/>
                <a:ea typeface="ＭＳ Ｐゴシック" charset="0"/>
                <a:cs typeface="+mn-cs"/>
              </a:rPr>
              <a:t>baudrate</a:t>
            </a:r>
            <a:r>
              <a:rPr lang="en-US" sz="1200" kern="1200" dirty="0" smtClean="0">
                <a:solidFill>
                  <a:schemeClr val="tx1"/>
                </a:solidFill>
                <a:effectLst/>
                <a:latin typeface="+mn-lt"/>
                <a:ea typeface="ＭＳ Ｐゴシック" charset="0"/>
                <a:cs typeface="+mn-cs"/>
              </a:rPr>
              <a:t> would result in an update to the serial port parameters.  A change to com port selection would cause a restart</a:t>
            </a:r>
          </a:p>
          <a:p>
            <a:pPr lvl="1"/>
            <a:r>
              <a:rPr lang="en-US" sz="1200" kern="1200" dirty="0" smtClean="0">
                <a:solidFill>
                  <a:schemeClr val="tx1"/>
                </a:solidFill>
                <a:effectLst/>
                <a:latin typeface="+mn-lt"/>
                <a:ea typeface="ＭＳ Ｐゴシック" charset="0"/>
                <a:cs typeface="+mn-cs"/>
              </a:rPr>
              <a:t>You will make few changes to </a:t>
            </a:r>
            <a:r>
              <a:rPr lang="en-US" sz="1200" kern="1200" dirty="0" err="1" smtClean="0">
                <a:solidFill>
                  <a:schemeClr val="tx1"/>
                </a:solidFill>
                <a:effectLst/>
                <a:latin typeface="+mn-lt"/>
                <a:ea typeface="ＭＳ Ｐゴシック" charset="0"/>
                <a:cs typeface="+mn-cs"/>
              </a:rPr>
              <a:t>BComConfig</a:t>
            </a:r>
            <a:r>
              <a:rPr lang="en-US" sz="1200" kern="1200" dirty="0" smtClean="0">
                <a:solidFill>
                  <a:schemeClr val="tx1"/>
                </a:solidFill>
                <a:effectLst/>
                <a:latin typeface="+mn-lt"/>
                <a:ea typeface="ＭＳ Ｐゴシック" charset="0"/>
                <a:cs typeface="+mn-cs"/>
              </a:rPr>
              <a:t> for you driver. In most cases the output of the wizard will be sufficient</a:t>
            </a:r>
          </a:p>
          <a:p>
            <a:endParaRPr lang="en-US" dirty="0"/>
          </a:p>
        </p:txBody>
      </p:sp>
    </p:spTree>
    <p:extLst>
      <p:ext uri="{BB962C8B-B14F-4D97-AF65-F5344CB8AC3E}">
        <p14:creationId xmlns:p14="http://schemas.microsoft.com/office/powerpoint/2010/main" val="3285012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smtClean="0">
                <a:solidFill>
                  <a:schemeClr val="tx1"/>
                </a:solidFill>
                <a:effectLst/>
                <a:latin typeface="+mn-lt"/>
                <a:ea typeface="ＭＳ Ｐゴシック" charset="0"/>
                <a:cs typeface="ＭＳ Ｐゴシック" charset="0"/>
              </a:rPr>
              <a:t>IHttp</a:t>
            </a:r>
            <a:r>
              <a:rPr lang="en-US" sz="1200" kern="1200" dirty="0" smtClean="0">
                <a:solidFill>
                  <a:schemeClr val="tx1"/>
                </a:solidFill>
                <a:effectLst/>
                <a:latin typeface="+mn-lt"/>
                <a:ea typeface="ＭＳ Ｐゴシック" charset="0"/>
                <a:cs typeface="ＭＳ Ｐゴシック" charset="0"/>
              </a:rPr>
              <a:t> is a special case </a:t>
            </a:r>
            <a:endParaRPr lang="en-US" sz="1100" kern="1200" dirty="0" smtClean="0">
              <a:solidFill>
                <a:schemeClr val="tx1"/>
              </a:solidFill>
              <a:effectLst/>
              <a:latin typeface="+mn-lt"/>
              <a:ea typeface="ＭＳ Ｐゴシック" charset="0"/>
              <a:cs typeface="ＭＳ Ｐゴシック" charset="0"/>
            </a:endParaRPr>
          </a:p>
          <a:p>
            <a:pPr lvl="1"/>
            <a:r>
              <a:rPr lang="en-US" sz="1200" b="1" kern="1200" dirty="0" smtClean="0">
                <a:solidFill>
                  <a:schemeClr val="tx1"/>
                </a:solidFill>
                <a:effectLst/>
                <a:latin typeface="+mn-lt"/>
                <a:ea typeface="ＭＳ Ｐゴシック" charset="0"/>
                <a:cs typeface="+mn-cs"/>
              </a:rPr>
              <a:t>does not use</a:t>
            </a:r>
            <a:r>
              <a:rPr lang="en-US" sz="1200" kern="1200" dirty="0" smtClean="0">
                <a:solidFill>
                  <a:schemeClr val="tx1"/>
                </a:solidFill>
                <a:effectLst/>
                <a:latin typeface="+mn-lt"/>
                <a:ea typeface="ＭＳ Ｐゴシック" charset="0"/>
                <a:cs typeface="+mn-cs"/>
              </a:rPr>
              <a:t> NComm </a:t>
            </a:r>
            <a:endParaRPr lang="en-US" sz="1100" kern="1200" dirty="0" smtClean="0">
              <a:solidFill>
                <a:schemeClr val="tx1"/>
              </a:solidFill>
              <a:effectLst/>
              <a:latin typeface="+mn-lt"/>
              <a:ea typeface="ＭＳ Ｐゴシック" charset="0"/>
              <a:cs typeface="+mn-cs"/>
            </a:endParaRPr>
          </a:p>
          <a:p>
            <a:pPr lvl="1"/>
            <a:r>
              <a:rPr lang="en-US" sz="1200" b="1" kern="1200" dirty="0" smtClean="0">
                <a:solidFill>
                  <a:schemeClr val="tx1"/>
                </a:solidFill>
                <a:effectLst/>
                <a:latin typeface="+mn-lt"/>
                <a:ea typeface="ＭＳ Ｐゴシック" charset="0"/>
                <a:cs typeface="+mn-cs"/>
              </a:rPr>
              <a:t>a wrapper around</a:t>
            </a:r>
            <a:r>
              <a:rPr lang="en-US" sz="1200" kern="1200" dirty="0" smtClean="0">
                <a:solidFill>
                  <a:schemeClr val="tx1"/>
                </a:solidFill>
                <a:effectLst/>
                <a:latin typeface="+mn-lt"/>
                <a:ea typeface="ＭＳ Ｐゴシック" charset="0"/>
                <a:cs typeface="+mn-cs"/>
              </a:rPr>
              <a:t> objects in </a:t>
            </a:r>
            <a:r>
              <a:rPr lang="en-US" sz="1200" kern="1200" dirty="0" err="1" smtClean="0">
                <a:solidFill>
                  <a:schemeClr val="tx1"/>
                </a:solidFill>
                <a:effectLst/>
                <a:latin typeface="+mn-lt"/>
                <a:ea typeface="ＭＳ Ｐゴシック" charset="0"/>
                <a:cs typeface="+mn-cs"/>
              </a:rPr>
              <a:t>niagara</a:t>
            </a:r>
            <a:r>
              <a:rPr lang="en-US" sz="1200" kern="1200" dirty="0" smtClean="0">
                <a:solidFill>
                  <a:schemeClr val="tx1"/>
                </a:solidFill>
                <a:effectLst/>
                <a:latin typeface="+mn-lt"/>
                <a:ea typeface="ＭＳ Ｐゴシック" charset="0"/>
                <a:cs typeface="+mn-cs"/>
              </a:rPr>
              <a:t> net module to provide an api consistent with NComm</a:t>
            </a:r>
            <a:endParaRPr lang="en-US" sz="1100" kern="1200" dirty="0" smtClean="0">
              <a:solidFill>
                <a:schemeClr val="tx1"/>
              </a:solidFill>
              <a:effectLst/>
              <a:latin typeface="+mn-lt"/>
              <a:ea typeface="ＭＳ Ｐゴシック" charset="0"/>
              <a:cs typeface="+mn-cs"/>
            </a:endParaRPr>
          </a:p>
          <a:p>
            <a:pPr lvl="1"/>
            <a:r>
              <a:rPr lang="en-US" sz="1200" kern="1200" dirty="0" err="1" smtClean="0">
                <a:solidFill>
                  <a:schemeClr val="tx1"/>
                </a:solidFill>
                <a:effectLst/>
                <a:latin typeface="+mn-lt"/>
                <a:ea typeface="ＭＳ Ｐゴシック" charset="0"/>
                <a:cs typeface="+mn-cs"/>
              </a:rPr>
              <a:t>HttpComm</a:t>
            </a:r>
            <a:r>
              <a:rPr lang="en-US" sz="1200" kern="1200" dirty="0" smtClean="0">
                <a:solidFill>
                  <a:schemeClr val="tx1"/>
                </a:solidFill>
                <a:effectLst/>
                <a:latin typeface="+mn-lt"/>
                <a:ea typeface="ＭＳ Ｐゴシック" charset="0"/>
                <a:cs typeface="+mn-cs"/>
              </a:rPr>
              <a:t> implements the </a:t>
            </a:r>
            <a:r>
              <a:rPr lang="en-US" sz="1200" kern="1200" dirty="0" err="1" smtClean="0">
                <a:solidFill>
                  <a:schemeClr val="tx1"/>
                </a:solidFill>
                <a:effectLst/>
                <a:latin typeface="+mn-lt"/>
                <a:ea typeface="ＭＳ Ｐゴシック" charset="0"/>
                <a:cs typeface="+mn-cs"/>
              </a:rPr>
              <a:t>IComm</a:t>
            </a:r>
            <a:r>
              <a:rPr lang="en-US" sz="1200" kern="1200" dirty="0" smtClean="0">
                <a:solidFill>
                  <a:schemeClr val="tx1"/>
                </a:solidFill>
                <a:effectLst/>
                <a:latin typeface="+mn-lt"/>
                <a:ea typeface="ＭＳ Ｐゴシック" charset="0"/>
                <a:cs typeface="+mn-cs"/>
              </a:rPr>
              <a:t> just like NComm – this provides the lifecycle support.  It has </a:t>
            </a:r>
            <a:r>
              <a:rPr lang="en-US" sz="1200" kern="1200" dirty="0" err="1" smtClean="0">
                <a:solidFill>
                  <a:schemeClr val="tx1"/>
                </a:solidFill>
                <a:effectLst/>
                <a:latin typeface="+mn-lt"/>
                <a:ea typeface="ＭＳ Ｐゴシック" charset="0"/>
                <a:cs typeface="+mn-cs"/>
              </a:rPr>
              <a:t>sendRequest</a:t>
            </a:r>
            <a:r>
              <a:rPr lang="en-US" sz="1200" kern="1200" dirty="0" smtClean="0">
                <a:solidFill>
                  <a:schemeClr val="tx1"/>
                </a:solidFill>
                <a:effectLst/>
                <a:latin typeface="+mn-lt"/>
                <a:ea typeface="ＭＳ Ｐゴシック" charset="0"/>
                <a:cs typeface="+mn-cs"/>
              </a:rPr>
              <a:t>() api but no </a:t>
            </a:r>
            <a:r>
              <a:rPr lang="en-US" sz="1200" kern="1200" dirty="0" err="1" smtClean="0">
                <a:solidFill>
                  <a:schemeClr val="tx1"/>
                </a:solidFill>
                <a:effectLst/>
                <a:latin typeface="+mn-lt"/>
                <a:ea typeface="ＭＳ Ｐゴシック" charset="0"/>
                <a:cs typeface="+mn-cs"/>
              </a:rPr>
              <a:t>sendMessage</a:t>
            </a:r>
            <a:r>
              <a:rPr lang="en-US" sz="1200" kern="1200" dirty="0" smtClean="0">
                <a:solidFill>
                  <a:schemeClr val="tx1"/>
                </a:solidFill>
                <a:effectLst/>
                <a:latin typeface="+mn-lt"/>
                <a:ea typeface="ＭＳ Ｐゴシック" charset="0"/>
                <a:cs typeface="+mn-cs"/>
              </a:rPr>
              <a:t>()</a:t>
            </a:r>
            <a:endParaRPr lang="en-US" sz="1100" kern="1200" dirty="0" smtClean="0">
              <a:solidFill>
                <a:schemeClr val="tx1"/>
              </a:solidFill>
              <a:effectLst/>
              <a:latin typeface="+mn-lt"/>
              <a:ea typeface="ＭＳ Ｐゴシック" charset="0"/>
              <a:cs typeface="+mn-cs"/>
            </a:endParaRPr>
          </a:p>
          <a:p>
            <a:endParaRPr lang="en-US" dirty="0"/>
          </a:p>
        </p:txBody>
      </p:sp>
    </p:spTree>
    <p:extLst>
      <p:ext uri="{BB962C8B-B14F-4D97-AF65-F5344CB8AC3E}">
        <p14:creationId xmlns:p14="http://schemas.microsoft.com/office/powerpoint/2010/main" val="234054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A quick note on auto manger support – this was kept from devDriver.</a:t>
            </a:r>
            <a:endParaRPr lang="en-US" sz="1100" kern="1200" dirty="0" smtClean="0">
              <a:solidFill>
                <a:schemeClr val="tx1"/>
              </a:solidFill>
              <a:effectLst/>
              <a:latin typeface="+mn-lt"/>
              <a:ea typeface="ＭＳ Ｐゴシック" charset="0"/>
              <a:cs typeface="+mn-cs"/>
            </a:endParaRPr>
          </a:p>
          <a:p>
            <a:pPr lvl="1"/>
            <a:r>
              <a:rPr lang="en-US" sz="1200" b="1" kern="1200" dirty="0" smtClean="0">
                <a:solidFill>
                  <a:schemeClr val="tx1"/>
                </a:solidFill>
                <a:effectLst/>
                <a:latin typeface="+mn-lt"/>
                <a:ea typeface="ＭＳ Ｐゴシック" charset="0"/>
                <a:cs typeface="+mn-cs"/>
              </a:rPr>
              <a:t>It allows</a:t>
            </a:r>
            <a:r>
              <a:rPr lang="en-US" sz="1200" kern="1200" dirty="0" smtClean="0">
                <a:solidFill>
                  <a:schemeClr val="tx1"/>
                </a:solidFill>
                <a:effectLst/>
                <a:latin typeface="+mn-lt"/>
                <a:ea typeface="ＭＳ Ｐゴシック" charset="0"/>
                <a:cs typeface="+mn-cs"/>
              </a:rPr>
              <a:t> the quick creation of device and point manger views that are sufficient for most drivers.</a:t>
            </a:r>
            <a:endParaRPr lang="en-US" sz="1100" kern="1200" dirty="0" smtClean="0">
              <a:solidFill>
                <a:schemeClr val="tx1"/>
              </a:solidFill>
              <a:effectLst/>
              <a:latin typeface="+mn-lt"/>
              <a:ea typeface="ＭＳ Ｐゴシック" charset="0"/>
              <a:cs typeface="+mn-cs"/>
            </a:endParaRPr>
          </a:p>
          <a:p>
            <a:pPr lvl="1"/>
            <a:r>
              <a:rPr lang="en-US" sz="1200" b="1" kern="1200" dirty="0" smtClean="0">
                <a:solidFill>
                  <a:schemeClr val="tx1"/>
                </a:solidFill>
                <a:effectLst/>
                <a:latin typeface="+mn-lt"/>
                <a:ea typeface="ＭＳ Ｐゴシック" charset="0"/>
                <a:cs typeface="+mn-cs"/>
              </a:rPr>
              <a:t>These are</a:t>
            </a:r>
            <a:r>
              <a:rPr lang="en-US" sz="1200" kern="1200" dirty="0" smtClean="0">
                <a:solidFill>
                  <a:schemeClr val="tx1"/>
                </a:solidFill>
                <a:effectLst/>
                <a:latin typeface="+mn-lt"/>
                <a:ea typeface="ＭＳ Ｐゴシック" charset="0"/>
                <a:cs typeface="+mn-cs"/>
              </a:rPr>
              <a:t> customized by adding slotfacets to properties that are to show up in the manger views</a:t>
            </a:r>
            <a:endParaRPr lang="en-US" sz="1100" kern="1200" dirty="0" smtClean="0">
              <a:solidFill>
                <a:schemeClr val="tx1"/>
              </a:solidFill>
              <a:effectLst/>
              <a:latin typeface="+mn-lt"/>
              <a:ea typeface="ＭＳ Ｐゴシック" charset="0"/>
              <a:cs typeface="+mn-cs"/>
            </a:endParaRPr>
          </a:p>
          <a:p>
            <a:pPr lvl="1"/>
            <a:r>
              <a:rPr lang="en-US" sz="1200" b="1" kern="1200" dirty="0" smtClean="0">
                <a:solidFill>
                  <a:schemeClr val="tx1"/>
                </a:solidFill>
                <a:effectLst/>
                <a:latin typeface="+mn-lt"/>
                <a:ea typeface="ＭＳ Ｐゴシック" charset="0"/>
                <a:cs typeface="+mn-cs"/>
              </a:rPr>
              <a:t>You can still</a:t>
            </a:r>
            <a:r>
              <a:rPr lang="en-US" sz="1200" kern="1200" dirty="0" smtClean="0">
                <a:solidFill>
                  <a:schemeClr val="tx1"/>
                </a:solidFill>
                <a:effectLst/>
                <a:latin typeface="+mn-lt"/>
                <a:ea typeface="ＭＳ Ｐゴシック" charset="0"/>
                <a:cs typeface="+mn-cs"/>
              </a:rPr>
              <a:t> create your own if these are not sufficient</a:t>
            </a:r>
            <a:endParaRPr lang="en-US" sz="1100" kern="1200" dirty="0" smtClean="0">
              <a:solidFill>
                <a:schemeClr val="tx1"/>
              </a:solidFill>
              <a:effectLst/>
              <a:latin typeface="+mn-lt"/>
              <a:ea typeface="ＭＳ Ｐゴシック" charset="0"/>
              <a:cs typeface="+mn-cs"/>
            </a:endParaRPr>
          </a:p>
          <a:p>
            <a:pPr lvl="1"/>
            <a:r>
              <a:rPr lang="en-US" sz="1200" kern="1200" dirty="0" smtClean="0">
                <a:solidFill>
                  <a:schemeClr val="tx1"/>
                </a:solidFill>
                <a:effectLst/>
                <a:latin typeface="+mn-lt"/>
                <a:ea typeface="ＭＳ Ｐゴシック" charset="0"/>
                <a:cs typeface="+mn-cs"/>
              </a:rPr>
              <a:t>The auto mangers have mechanisms to support discovery.</a:t>
            </a:r>
            <a:endParaRPr lang="en-US" sz="1100" kern="1200" dirty="0">
              <a:solidFill>
                <a:schemeClr val="tx1"/>
              </a:solidFill>
              <a:effectLst/>
              <a:latin typeface="+mn-lt"/>
              <a:ea typeface="ＭＳ Ｐゴシック" charset="0"/>
              <a:cs typeface="+mn-cs"/>
            </a:endParaRPr>
          </a:p>
        </p:txBody>
      </p:sp>
    </p:spTree>
    <p:extLst>
      <p:ext uri="{BB962C8B-B14F-4D97-AF65-F5344CB8AC3E}">
        <p14:creationId xmlns:p14="http://schemas.microsoft.com/office/powerpoint/2010/main" val="33609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Ndriver has a number of diagnostic supports build in.</a:t>
            </a:r>
          </a:p>
          <a:p>
            <a:pPr lvl="2"/>
            <a:r>
              <a:rPr lang="en-US" sz="1200" kern="1200" dirty="0" smtClean="0">
                <a:solidFill>
                  <a:schemeClr val="tx1"/>
                </a:solidFill>
                <a:effectLst/>
                <a:latin typeface="+mn-lt"/>
                <a:ea typeface="ＭＳ Ｐゴシック" charset="0"/>
                <a:cs typeface="+mn-cs"/>
              </a:rPr>
              <a:t>Spy &amp; Statistics</a:t>
            </a:r>
          </a:p>
          <a:p>
            <a:pPr lvl="2"/>
            <a:r>
              <a:rPr lang="en-US" sz="1200" kern="1200" dirty="0" smtClean="0">
                <a:solidFill>
                  <a:schemeClr val="tx1"/>
                </a:solidFill>
                <a:effectLst/>
                <a:latin typeface="+mn-lt"/>
                <a:ea typeface="ＭＳ Ｐゴシック" charset="0"/>
                <a:cs typeface="+mn-cs"/>
              </a:rPr>
              <a:t>Logging </a:t>
            </a:r>
          </a:p>
          <a:p>
            <a:r>
              <a:rPr lang="en-US" sz="1200" kern="1200" dirty="0" smtClean="0">
                <a:solidFill>
                  <a:schemeClr val="tx1"/>
                </a:solidFill>
                <a:effectLst/>
                <a:latin typeface="+mn-lt"/>
                <a:ea typeface="ＭＳ Ｐゴシック" charset="0"/>
                <a:cs typeface="ＭＳ Ｐゴシック" charset="0"/>
              </a:rPr>
              <a:t>Override NMessage </a:t>
            </a:r>
            <a:r>
              <a:rPr lang="en-US" sz="1200" kern="1200" dirty="0" err="1" smtClean="0">
                <a:solidFill>
                  <a:schemeClr val="tx1"/>
                </a:solidFill>
                <a:effectLst/>
                <a:latin typeface="+mn-lt"/>
                <a:ea typeface="ＭＳ Ｐゴシック" charset="0"/>
                <a:cs typeface="ＭＳ Ｐゴシック" charset="0"/>
              </a:rPr>
              <a:t>toTraceString</a:t>
            </a:r>
            <a:r>
              <a:rPr lang="en-US" sz="1200" kern="1200" dirty="0" smtClean="0">
                <a:solidFill>
                  <a:schemeClr val="tx1"/>
                </a:solidFill>
                <a:effectLst/>
                <a:latin typeface="+mn-lt"/>
                <a:ea typeface="ＭＳ Ｐゴシック" charset="0"/>
                <a:cs typeface="ＭＳ Ｐゴシック" charset="0"/>
              </a:rPr>
              <a:t> to provide a readable representation of message </a:t>
            </a:r>
            <a:endParaRPr lang="en-US" dirty="0"/>
          </a:p>
        </p:txBody>
      </p:sp>
    </p:spTree>
    <p:extLst>
      <p:ext uri="{BB962C8B-B14F-4D97-AF65-F5344CB8AC3E}">
        <p14:creationId xmlns:p14="http://schemas.microsoft.com/office/powerpoint/2010/main" val="1231460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0"/>
                <a:cs typeface="ＭＳ Ｐゴシック" charset="0"/>
              </a:rPr>
              <a:t>lets look at how to </a:t>
            </a:r>
            <a:endParaRPr lang="en-US" dirty="0"/>
          </a:p>
        </p:txBody>
      </p:sp>
    </p:spTree>
    <p:extLst>
      <p:ext uri="{BB962C8B-B14F-4D97-AF65-F5344CB8AC3E}">
        <p14:creationId xmlns:p14="http://schemas.microsoft.com/office/powerpoint/2010/main" val="3142042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Always start with the wizard</a:t>
            </a:r>
          </a:p>
          <a:p>
            <a:pPr lvl="1"/>
            <a:r>
              <a:rPr lang="en-US" sz="1200" kern="1200" dirty="0" smtClean="0">
                <a:solidFill>
                  <a:schemeClr val="tx1"/>
                </a:solidFill>
                <a:effectLst/>
                <a:latin typeface="+mn-lt"/>
                <a:ea typeface="ＭＳ Ｐゴシック" charset="0"/>
                <a:cs typeface="+mn-cs"/>
              </a:rPr>
              <a:t>Must always implement message classes and message factory</a:t>
            </a:r>
          </a:p>
          <a:p>
            <a:pPr lvl="2"/>
            <a:r>
              <a:rPr lang="en-US" sz="1200" kern="1200" dirty="0" smtClean="0">
                <a:solidFill>
                  <a:schemeClr val="tx1"/>
                </a:solidFill>
                <a:effectLst/>
                <a:latin typeface="+mn-lt"/>
                <a:ea typeface="ＭＳ Ｐゴシック" charset="0"/>
                <a:cs typeface="+mn-cs"/>
              </a:rPr>
              <a:t>Must implement link layer message if streaming protocol</a:t>
            </a:r>
          </a:p>
          <a:p>
            <a:pPr lvl="1"/>
            <a:r>
              <a:rPr lang="en-US" sz="1200" kern="1200" dirty="0" smtClean="0">
                <a:solidFill>
                  <a:schemeClr val="tx1"/>
                </a:solidFill>
                <a:effectLst/>
                <a:latin typeface="+mn-lt"/>
                <a:ea typeface="ＭＳ Ｐゴシック" charset="0"/>
                <a:cs typeface="+mn-cs"/>
              </a:rPr>
              <a:t>You may need to make so customizations to support you Auto manager classes for discover</a:t>
            </a:r>
          </a:p>
          <a:p>
            <a:pPr lvl="1"/>
            <a:r>
              <a:rPr lang="en-US" sz="1200" kern="1200" dirty="0" smtClean="0">
                <a:solidFill>
                  <a:schemeClr val="tx1"/>
                </a:solidFill>
                <a:effectLst/>
                <a:latin typeface="+mn-lt"/>
                <a:ea typeface="ＭＳ Ｐゴシック" charset="0"/>
                <a:cs typeface="+mn-cs"/>
              </a:rPr>
              <a:t>Add functionality to your driver till your hearts content</a:t>
            </a:r>
          </a:p>
          <a:p>
            <a:endParaRPr lang="en-US" dirty="0"/>
          </a:p>
        </p:txBody>
      </p:sp>
    </p:spTree>
    <p:extLst>
      <p:ext uri="{BB962C8B-B14F-4D97-AF65-F5344CB8AC3E}">
        <p14:creationId xmlns:p14="http://schemas.microsoft.com/office/powerpoint/2010/main" val="559818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A quick walk through of the wizard</a:t>
            </a:r>
          </a:p>
          <a:p>
            <a:pPr lvl="1"/>
            <a:r>
              <a:rPr lang="en-US" sz="1200" kern="1200" dirty="0" smtClean="0">
                <a:solidFill>
                  <a:schemeClr val="tx1"/>
                </a:solidFill>
                <a:effectLst/>
                <a:latin typeface="+mn-lt"/>
                <a:ea typeface="ＭＳ Ｐゴシック" charset="0"/>
                <a:cs typeface="+mn-cs"/>
              </a:rPr>
              <a:t>Access through tool bar</a:t>
            </a:r>
          </a:p>
          <a:p>
            <a:pPr lvl="1"/>
            <a:r>
              <a:rPr lang="en-US" sz="1200" kern="1200" dirty="0" smtClean="0">
                <a:solidFill>
                  <a:schemeClr val="tx1"/>
                </a:solidFill>
                <a:effectLst/>
                <a:latin typeface="+mn-lt"/>
                <a:ea typeface="ＭＳ Ｐゴシック" charset="0"/>
                <a:cs typeface="+mn-cs"/>
              </a:rPr>
              <a:t>Select Ndriver</a:t>
            </a:r>
          </a:p>
          <a:p>
            <a:pPr lvl="1"/>
            <a:r>
              <a:rPr lang="en-US" sz="1200" kern="1200" dirty="0" smtClean="0">
                <a:solidFill>
                  <a:schemeClr val="tx1"/>
                </a:solidFill>
                <a:effectLst/>
                <a:latin typeface="+mn-lt"/>
                <a:ea typeface="ＭＳ Ｐゴシック" charset="0"/>
                <a:cs typeface="+mn-cs"/>
              </a:rPr>
              <a:t>Fill in a name and vender for class path and class names</a:t>
            </a:r>
          </a:p>
          <a:p>
            <a:pPr lvl="1"/>
            <a:r>
              <a:rPr lang="en-US" sz="1200" kern="1200" dirty="0" smtClean="0">
                <a:solidFill>
                  <a:schemeClr val="tx1"/>
                </a:solidFill>
                <a:effectLst/>
                <a:latin typeface="+mn-lt"/>
                <a:ea typeface="ＭＳ Ｐゴシック" charset="0"/>
                <a:cs typeface="+mn-cs"/>
              </a:rPr>
              <a:t>Select link layer</a:t>
            </a:r>
          </a:p>
          <a:p>
            <a:pPr lvl="1"/>
            <a:r>
              <a:rPr lang="en-US" sz="1200" kern="1200" dirty="0" smtClean="0">
                <a:solidFill>
                  <a:schemeClr val="tx1"/>
                </a:solidFill>
                <a:effectLst/>
                <a:latin typeface="+mn-lt"/>
                <a:ea typeface="ＭＳ Ｐゴシック" charset="0"/>
                <a:cs typeface="+mn-cs"/>
              </a:rPr>
              <a:t>Custom manager will not include </a:t>
            </a:r>
            <a:r>
              <a:rPr lang="en-US" sz="1200" kern="1200" dirty="0" err="1" smtClean="0">
                <a:solidFill>
                  <a:schemeClr val="tx1"/>
                </a:solidFill>
                <a:effectLst/>
                <a:latin typeface="+mn-lt"/>
                <a:ea typeface="ＭＳ Ｐゴシック" charset="0"/>
                <a:cs typeface="+mn-cs"/>
              </a:rPr>
              <a:t>automanager</a:t>
            </a:r>
            <a:endParaRPr lang="en-US" sz="1200" kern="1200" dirty="0" smtClean="0">
              <a:solidFill>
                <a:schemeClr val="tx1"/>
              </a:solidFill>
              <a:effectLst/>
              <a:latin typeface="+mn-lt"/>
              <a:ea typeface="ＭＳ Ｐゴシック" charset="0"/>
              <a:cs typeface="+mn-cs"/>
            </a:endParaRPr>
          </a:p>
          <a:p>
            <a:pPr lvl="1"/>
            <a:r>
              <a:rPr lang="en-US" sz="1200" kern="1200" dirty="0" smtClean="0">
                <a:solidFill>
                  <a:schemeClr val="tx1"/>
                </a:solidFill>
                <a:effectLst/>
                <a:latin typeface="+mn-lt"/>
                <a:ea typeface="ＭＳ Ｐゴシック" charset="0"/>
                <a:cs typeface="+mn-cs"/>
              </a:rPr>
              <a:t>Well end up with set of class that should compile a number of TODO to </a:t>
            </a:r>
            <a:r>
              <a:rPr lang="en-US" sz="1200" kern="1200" dirty="0" err="1" smtClean="0">
                <a:solidFill>
                  <a:schemeClr val="tx1"/>
                </a:solidFill>
                <a:effectLst/>
                <a:latin typeface="+mn-lt"/>
                <a:ea typeface="ＭＳ Ｐゴシック" charset="0"/>
                <a:cs typeface="+mn-cs"/>
              </a:rPr>
              <a:t>quide</a:t>
            </a:r>
            <a:r>
              <a:rPr lang="en-US" sz="1200" kern="1200" dirty="0" smtClean="0">
                <a:solidFill>
                  <a:schemeClr val="tx1"/>
                </a:solidFill>
                <a:effectLst/>
                <a:latin typeface="+mn-lt"/>
                <a:ea typeface="ＭＳ Ｐゴシック" charset="0"/>
                <a:cs typeface="+mn-cs"/>
              </a:rPr>
              <a:t> you</a:t>
            </a:r>
          </a:p>
          <a:p>
            <a:endParaRPr lang="en-US" dirty="0"/>
          </a:p>
        </p:txBody>
      </p:sp>
    </p:spTree>
    <p:extLst>
      <p:ext uri="{BB962C8B-B14F-4D97-AF65-F5344CB8AC3E}">
        <p14:creationId xmlns:p14="http://schemas.microsoft.com/office/powerpoint/2010/main" val="2919906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First lets do basic overview of message flows</a:t>
            </a:r>
          </a:p>
          <a:p>
            <a:pPr lvl="2"/>
            <a:r>
              <a:rPr lang="en-US" sz="1200" kern="1200" dirty="0" smtClean="0">
                <a:solidFill>
                  <a:schemeClr val="tx1"/>
                </a:solidFill>
                <a:effectLst/>
                <a:latin typeface="+mn-lt"/>
                <a:ea typeface="ＭＳ Ｐゴシック" charset="0"/>
                <a:cs typeface="+mn-cs"/>
              </a:rPr>
              <a:t>Lets look at the flow of a request response message</a:t>
            </a:r>
          </a:p>
          <a:p>
            <a:pPr lvl="3"/>
            <a:r>
              <a:rPr lang="en-US" sz="1200" kern="1200" dirty="0" smtClean="0">
                <a:solidFill>
                  <a:schemeClr val="tx1"/>
                </a:solidFill>
                <a:effectLst/>
                <a:latin typeface="+mn-lt"/>
                <a:ea typeface="ＭＳ Ｐゴシック" charset="0"/>
                <a:cs typeface="+mn-cs"/>
              </a:rPr>
              <a:t>NMessage instance created by application </a:t>
            </a:r>
          </a:p>
          <a:p>
            <a:pPr lvl="3"/>
            <a:r>
              <a:rPr lang="en-US" sz="1200" kern="1200" dirty="0" smtClean="0">
                <a:solidFill>
                  <a:schemeClr val="tx1"/>
                </a:solidFill>
                <a:effectLst/>
                <a:latin typeface="+mn-lt"/>
                <a:ea typeface="ＭＳ Ｐゴシック" charset="0"/>
                <a:cs typeface="+mn-cs"/>
              </a:rPr>
              <a:t>This will be passed to NComm which set up a transaction</a:t>
            </a:r>
          </a:p>
          <a:p>
            <a:pPr lvl="3"/>
            <a:r>
              <a:rPr lang="en-US" sz="1200" kern="1200" dirty="0" smtClean="0">
                <a:solidFill>
                  <a:schemeClr val="tx1"/>
                </a:solidFill>
                <a:effectLst/>
                <a:latin typeface="+mn-lt"/>
                <a:ea typeface="ＭＳ Ｐゴシック" charset="0"/>
                <a:cs typeface="+mn-cs"/>
              </a:rPr>
              <a:t>You NMessage is used to crate a linkMessage which is sent to the linklayer and onto the wire</a:t>
            </a:r>
          </a:p>
          <a:p>
            <a:pPr lvl="3"/>
            <a:r>
              <a:rPr lang="en-US" sz="1200" kern="1200" dirty="0" smtClean="0">
                <a:solidFill>
                  <a:schemeClr val="tx1"/>
                </a:solidFill>
                <a:effectLst/>
                <a:latin typeface="+mn-lt"/>
                <a:ea typeface="ＭＳ Ｐゴシック" charset="0"/>
                <a:cs typeface="+mn-cs"/>
              </a:rPr>
              <a:t>Response received by link</a:t>
            </a:r>
          </a:p>
          <a:p>
            <a:pPr lvl="3"/>
            <a:r>
              <a:rPr lang="en-US" sz="1200" kern="1200" dirty="0" smtClean="0">
                <a:solidFill>
                  <a:schemeClr val="tx1"/>
                </a:solidFill>
                <a:effectLst/>
                <a:latin typeface="+mn-lt"/>
                <a:ea typeface="ＭＳ Ｐゴシック" charset="0"/>
                <a:cs typeface="+mn-cs"/>
              </a:rPr>
              <a:t>The LinkMessage will be converted to NMessage</a:t>
            </a:r>
          </a:p>
          <a:p>
            <a:pPr lvl="3"/>
            <a:r>
              <a:rPr lang="en-US" sz="1200" kern="1200" dirty="0" smtClean="0">
                <a:solidFill>
                  <a:schemeClr val="tx1"/>
                </a:solidFill>
                <a:effectLst/>
                <a:latin typeface="+mn-lt"/>
                <a:ea typeface="ＭＳ Ｐゴシック" charset="0"/>
                <a:cs typeface="+mn-cs"/>
              </a:rPr>
              <a:t>NComm will math this to the original request</a:t>
            </a:r>
          </a:p>
          <a:p>
            <a:pPr lvl="3"/>
            <a:r>
              <a:rPr lang="en-US" sz="1200" kern="1200" dirty="0" smtClean="0">
                <a:solidFill>
                  <a:schemeClr val="tx1"/>
                </a:solidFill>
                <a:effectLst/>
                <a:latin typeface="+mn-lt"/>
                <a:ea typeface="ＭＳ Ｐゴシック" charset="0"/>
                <a:cs typeface="+mn-cs"/>
              </a:rPr>
              <a:t>Return response to app</a:t>
            </a:r>
          </a:p>
          <a:p>
            <a:pPr lvl="2"/>
            <a:r>
              <a:rPr lang="en-US" sz="1200" kern="1200" dirty="0" smtClean="0">
                <a:solidFill>
                  <a:schemeClr val="tx1"/>
                </a:solidFill>
                <a:effectLst/>
                <a:latin typeface="+mn-lt"/>
                <a:ea typeface="ＭＳ Ｐゴシック" charset="0"/>
                <a:cs typeface="+mn-cs"/>
              </a:rPr>
              <a:t>Lets look at the flow of  an incoming message</a:t>
            </a:r>
          </a:p>
          <a:p>
            <a:pPr lvl="3"/>
            <a:r>
              <a:rPr lang="en-US" sz="1200" kern="1200" dirty="0" smtClean="0">
                <a:solidFill>
                  <a:schemeClr val="tx1"/>
                </a:solidFill>
                <a:effectLst/>
                <a:latin typeface="+mn-lt"/>
                <a:ea typeface="ＭＳ Ｐゴシック" charset="0"/>
                <a:cs typeface="+mn-cs"/>
              </a:rPr>
              <a:t>The same steps of receive and creating NMessage</a:t>
            </a:r>
          </a:p>
          <a:p>
            <a:pPr lvl="3"/>
            <a:r>
              <a:rPr lang="en-US" sz="1200" kern="1200" dirty="0" smtClean="0">
                <a:solidFill>
                  <a:schemeClr val="tx1"/>
                </a:solidFill>
                <a:effectLst/>
                <a:latin typeface="+mn-lt"/>
                <a:ea typeface="ＭＳ Ｐゴシック" charset="0"/>
                <a:cs typeface="+mn-cs"/>
              </a:rPr>
              <a:t>NMessage routed to a listener registered by the application</a:t>
            </a:r>
          </a:p>
          <a:p>
            <a:endParaRPr lang="en-US" dirty="0"/>
          </a:p>
        </p:txBody>
      </p:sp>
    </p:spTree>
    <p:extLst>
      <p:ext uri="{BB962C8B-B14F-4D97-AF65-F5344CB8AC3E}">
        <p14:creationId xmlns:p14="http://schemas.microsoft.com/office/powerpoint/2010/main" val="4238708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NMessage is the application level view of the message</a:t>
            </a:r>
          </a:p>
          <a:p>
            <a:pPr lvl="2"/>
            <a:r>
              <a:rPr lang="en-US" sz="1200" kern="1200" dirty="0" smtClean="0">
                <a:solidFill>
                  <a:schemeClr val="tx1"/>
                </a:solidFill>
                <a:effectLst/>
                <a:latin typeface="+mn-lt"/>
                <a:ea typeface="ＭＳ Ｐゴシック" charset="0"/>
                <a:cs typeface="+mn-cs"/>
              </a:rPr>
              <a:t>It contains set of attributes representing the data fields in your message.</a:t>
            </a:r>
          </a:p>
          <a:p>
            <a:pPr lvl="1"/>
            <a:r>
              <a:rPr lang="en-US" sz="1200" kern="1200" dirty="0" err="1" smtClean="0">
                <a:solidFill>
                  <a:schemeClr val="tx1"/>
                </a:solidFill>
                <a:effectLst/>
                <a:latin typeface="+mn-lt"/>
                <a:ea typeface="ＭＳ Ｐゴシック" charset="0"/>
                <a:cs typeface="+mn-cs"/>
              </a:rPr>
              <a:t>LinkMessge</a:t>
            </a:r>
            <a:r>
              <a:rPr lang="en-US" sz="1200" kern="1200" dirty="0" smtClean="0">
                <a:solidFill>
                  <a:schemeClr val="tx1"/>
                </a:solidFill>
                <a:effectLst/>
                <a:latin typeface="+mn-lt"/>
                <a:ea typeface="ＭＳ Ｐゴシック" charset="0"/>
                <a:cs typeface="+mn-cs"/>
              </a:rPr>
              <a:t> is used by the </a:t>
            </a:r>
            <a:r>
              <a:rPr lang="en-US" sz="1200" kern="1200" dirty="0" err="1" smtClean="0">
                <a:solidFill>
                  <a:schemeClr val="tx1"/>
                </a:solidFill>
                <a:effectLst/>
                <a:latin typeface="+mn-lt"/>
                <a:ea typeface="ＭＳ Ｐゴシック" charset="0"/>
                <a:cs typeface="+mn-cs"/>
              </a:rPr>
              <a:t>linkLayer</a:t>
            </a:r>
            <a:r>
              <a:rPr lang="en-US" sz="1200" kern="1200" dirty="0" smtClean="0">
                <a:solidFill>
                  <a:schemeClr val="tx1"/>
                </a:solidFill>
                <a:effectLst/>
                <a:latin typeface="+mn-lt"/>
                <a:ea typeface="ＭＳ Ｐゴシック" charset="0"/>
                <a:cs typeface="+mn-cs"/>
              </a:rPr>
              <a:t> to send/receive the byte representation of the message to the wire</a:t>
            </a:r>
          </a:p>
          <a:p>
            <a:pPr lvl="2"/>
            <a:r>
              <a:rPr lang="en-US" sz="1200" kern="1200" dirty="0" smtClean="0">
                <a:solidFill>
                  <a:schemeClr val="tx1"/>
                </a:solidFill>
                <a:effectLst/>
                <a:latin typeface="+mn-lt"/>
                <a:ea typeface="ＭＳ Ｐゴシック" charset="0"/>
                <a:cs typeface="+mn-cs"/>
              </a:rPr>
              <a:t>It wraps the byte data</a:t>
            </a:r>
          </a:p>
          <a:p>
            <a:pPr lvl="1"/>
            <a:r>
              <a:rPr lang="en-US" sz="1200" kern="1200" dirty="0" smtClean="0">
                <a:solidFill>
                  <a:schemeClr val="tx1"/>
                </a:solidFill>
                <a:effectLst/>
                <a:latin typeface="+mn-lt"/>
                <a:ea typeface="ＭＳ Ｐゴシック" charset="0"/>
                <a:cs typeface="+mn-cs"/>
              </a:rPr>
              <a:t>You will likely create a hierarchy of NMessage base of your design preferences</a:t>
            </a:r>
          </a:p>
          <a:p>
            <a:pPr lvl="1"/>
            <a:r>
              <a:rPr lang="en-US" sz="1200" kern="1200" dirty="0" smtClean="0">
                <a:solidFill>
                  <a:schemeClr val="tx1"/>
                </a:solidFill>
                <a:effectLst/>
                <a:latin typeface="+mn-lt"/>
                <a:ea typeface="ＭＳ Ｐゴシック" charset="0"/>
                <a:cs typeface="+mn-cs"/>
              </a:rPr>
              <a:t>I typically create a hierarchy based on how the messages decode</a:t>
            </a:r>
          </a:p>
          <a:p>
            <a:pPr lvl="2"/>
            <a:r>
              <a:rPr lang="en-US" sz="1200" kern="1200" dirty="0" smtClean="0">
                <a:solidFill>
                  <a:schemeClr val="tx1"/>
                </a:solidFill>
                <a:effectLst/>
                <a:latin typeface="+mn-lt"/>
                <a:ea typeface="ＭＳ Ｐゴシック" charset="0"/>
                <a:cs typeface="+mn-cs"/>
              </a:rPr>
              <a:t>A base class that decodes the message fixed header</a:t>
            </a:r>
          </a:p>
          <a:p>
            <a:pPr lvl="2"/>
            <a:r>
              <a:rPr lang="en-US" sz="1200" kern="1200" dirty="0" err="1" smtClean="0">
                <a:solidFill>
                  <a:schemeClr val="tx1"/>
                </a:solidFill>
                <a:effectLst/>
                <a:latin typeface="+mn-lt"/>
                <a:ea typeface="ＭＳ Ｐゴシック" charset="0"/>
                <a:cs typeface="+mn-cs"/>
              </a:rPr>
              <a:t>Etc</a:t>
            </a:r>
            <a:r>
              <a:rPr lang="en-US" sz="1200" kern="1200" dirty="0" smtClean="0">
                <a:solidFill>
                  <a:schemeClr val="tx1"/>
                </a:solidFill>
                <a:effectLst/>
                <a:latin typeface="+mn-lt"/>
                <a:ea typeface="ＭＳ Ｐゴシック" charset="0"/>
                <a:cs typeface="+mn-cs"/>
              </a:rPr>
              <a:t> …</a:t>
            </a:r>
          </a:p>
          <a:p>
            <a:pPr lvl="1"/>
            <a:r>
              <a:rPr lang="en-US" sz="1200" kern="1200" dirty="0" smtClean="0">
                <a:solidFill>
                  <a:schemeClr val="tx1"/>
                </a:solidFill>
                <a:effectLst/>
                <a:latin typeface="+mn-lt"/>
                <a:ea typeface="ＭＳ Ｐゴシック" charset="0"/>
                <a:cs typeface="+mn-cs"/>
              </a:rPr>
              <a:t>There will be a single LinkMessage type</a:t>
            </a:r>
          </a:p>
          <a:p>
            <a:pPr lvl="1"/>
            <a:r>
              <a:rPr lang="en-US" sz="1200" kern="1200" dirty="0" smtClean="0">
                <a:solidFill>
                  <a:schemeClr val="tx1"/>
                </a:solidFill>
                <a:effectLst/>
                <a:latin typeface="+mn-lt"/>
                <a:ea typeface="ＭＳ Ｐゴシック" charset="0"/>
                <a:cs typeface="+mn-cs"/>
              </a:rPr>
              <a:t>LinkMessage wraps a byte array representation of the message.  It is used by the linklayer.</a:t>
            </a:r>
          </a:p>
          <a:p>
            <a:pPr lvl="1"/>
            <a:r>
              <a:rPr lang="en-US" sz="1200" kern="1200" dirty="0" smtClean="0">
                <a:solidFill>
                  <a:schemeClr val="tx1"/>
                </a:solidFill>
                <a:effectLst/>
                <a:latin typeface="+mn-lt"/>
                <a:ea typeface="ＭＳ Ｐゴシック" charset="0"/>
                <a:cs typeface="+mn-cs"/>
              </a:rPr>
              <a:t>NMessage creation: </a:t>
            </a:r>
          </a:p>
          <a:p>
            <a:pPr lvl="2"/>
            <a:r>
              <a:rPr lang="en-US" sz="1200" kern="1200" dirty="0" smtClean="0">
                <a:solidFill>
                  <a:schemeClr val="tx1"/>
                </a:solidFill>
                <a:effectLst/>
                <a:latin typeface="+mn-lt"/>
                <a:ea typeface="ＭＳ Ｐゴシック" charset="0"/>
                <a:cs typeface="+mn-cs"/>
              </a:rPr>
              <a:t>Instances of outgoing messages are created by you application code. </a:t>
            </a:r>
          </a:p>
          <a:p>
            <a:pPr lvl="2"/>
            <a:r>
              <a:rPr lang="en-US" sz="1200" kern="1200" dirty="0" smtClean="0">
                <a:solidFill>
                  <a:schemeClr val="tx1"/>
                </a:solidFill>
                <a:effectLst/>
                <a:latin typeface="+mn-lt"/>
                <a:ea typeface="ＭＳ Ｐゴシック" charset="0"/>
                <a:cs typeface="+mn-cs"/>
              </a:rPr>
              <a:t>Instance of incoming messages are created by your custom message factor</a:t>
            </a:r>
          </a:p>
          <a:p>
            <a:pPr lvl="1"/>
            <a:r>
              <a:rPr lang="en-US" sz="1200" kern="1200" dirty="0" smtClean="0">
                <a:solidFill>
                  <a:schemeClr val="tx1"/>
                </a:solidFill>
                <a:effectLst/>
                <a:latin typeface="+mn-lt"/>
                <a:ea typeface="ＭＳ Ｐゴシック" charset="0"/>
                <a:cs typeface="+mn-cs"/>
              </a:rPr>
              <a:t>Link message creation:</a:t>
            </a:r>
          </a:p>
          <a:p>
            <a:pPr lvl="2"/>
            <a:r>
              <a:rPr lang="en-US" sz="1200" kern="1200" dirty="0" smtClean="0">
                <a:solidFill>
                  <a:schemeClr val="tx1"/>
                </a:solidFill>
                <a:effectLst/>
                <a:latin typeface="+mn-lt"/>
                <a:ea typeface="ＭＳ Ｐゴシック" charset="0"/>
                <a:cs typeface="+mn-cs"/>
              </a:rPr>
              <a:t>They are created solely by the Ndriver linkMessage factory.  This allows for certain </a:t>
            </a:r>
            <a:r>
              <a:rPr lang="en-US" sz="1200" kern="1200" dirty="0" err="1" smtClean="0">
                <a:solidFill>
                  <a:schemeClr val="tx1"/>
                </a:solidFill>
                <a:effectLst/>
                <a:latin typeface="+mn-lt"/>
                <a:ea typeface="ＭＳ Ｐゴシック" charset="0"/>
                <a:cs typeface="+mn-cs"/>
              </a:rPr>
              <a:t>optimisations</a:t>
            </a:r>
            <a:r>
              <a:rPr lang="en-US" sz="1200" kern="1200" dirty="0" smtClean="0">
                <a:solidFill>
                  <a:schemeClr val="tx1"/>
                </a:solidFill>
                <a:effectLst/>
                <a:latin typeface="+mn-lt"/>
                <a:ea typeface="ＭＳ Ｐゴシック" charset="0"/>
                <a:cs typeface="+mn-cs"/>
              </a:rPr>
              <a:t> as I can maintain a pool of messages and reuse them</a:t>
            </a:r>
          </a:p>
          <a:p>
            <a:pPr lvl="1"/>
            <a:r>
              <a:rPr lang="en-US" sz="1200" kern="1200" dirty="0" smtClean="0">
                <a:solidFill>
                  <a:schemeClr val="tx1"/>
                </a:solidFill>
                <a:effectLst/>
                <a:latin typeface="+mn-lt"/>
                <a:ea typeface="ＭＳ Ｐゴシック" charset="0"/>
                <a:cs typeface="+mn-cs"/>
              </a:rPr>
              <a:t>NMessage has two apis used to support conversion from/to LinkMessage byte array</a:t>
            </a:r>
          </a:p>
          <a:p>
            <a:pPr lvl="1"/>
            <a:r>
              <a:rPr lang="en-US" sz="1200" kern="1200" dirty="0" smtClean="0">
                <a:solidFill>
                  <a:schemeClr val="tx1"/>
                </a:solidFill>
                <a:effectLst/>
                <a:latin typeface="+mn-lt"/>
                <a:ea typeface="ＭＳ Ｐゴシック" charset="0"/>
                <a:cs typeface="+mn-cs"/>
              </a:rPr>
              <a:t>LinkMessage has two apis to support obtaining the byte data from NMessage or the lower level objects</a:t>
            </a:r>
          </a:p>
          <a:p>
            <a:endParaRPr lang="en-US" dirty="0"/>
          </a:p>
        </p:txBody>
      </p:sp>
    </p:spTree>
    <p:extLst>
      <p:ext uri="{BB962C8B-B14F-4D97-AF65-F5344CB8AC3E}">
        <p14:creationId xmlns:p14="http://schemas.microsoft.com/office/powerpoint/2010/main" val="128434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Greetings</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I have worked Tridium for over 18 </a:t>
            </a:r>
            <a:r>
              <a:rPr lang="en-US" sz="1200" kern="1200" dirty="0" err="1" smtClean="0">
                <a:solidFill>
                  <a:schemeClr val="tx1"/>
                </a:solidFill>
                <a:effectLst/>
                <a:latin typeface="+mn-lt"/>
                <a:ea typeface="ＭＳ Ｐゴシック" charset="0"/>
                <a:cs typeface="+mn-cs"/>
              </a:rPr>
              <a:t>yrs</a:t>
            </a:r>
            <a:r>
              <a:rPr lang="en-US" sz="1200" kern="1200" dirty="0" smtClean="0">
                <a:solidFill>
                  <a:schemeClr val="tx1"/>
                </a:solidFill>
                <a:effectLst/>
                <a:latin typeface="+mn-lt"/>
                <a:ea typeface="ＭＳ Ｐゴシック" charset="0"/>
                <a:cs typeface="+mn-cs"/>
              </a:rPr>
              <a:t>  - when I started we were developing r1</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So I have been a part of the various evolutions of our product</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I have developed a number of drivers including the Lonworks integration.  I created ndriver – to make my life.  I hope will also make yours easier.</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In this session we will look at how to create a custom driver leverage functionality of ndriver.</a:t>
            </a:r>
            <a:endParaRPr lang="en-US" sz="1100" kern="1200" dirty="0" smtClean="0">
              <a:solidFill>
                <a:schemeClr val="tx1"/>
              </a:solidFill>
              <a:effectLst/>
              <a:latin typeface="+mn-lt"/>
              <a:ea typeface="ＭＳ Ｐゴシック" charset="0"/>
              <a:cs typeface="+mn-cs"/>
            </a:endParaRPr>
          </a:p>
          <a:p>
            <a:endParaRPr lang="en-US" dirty="0"/>
          </a:p>
        </p:txBody>
      </p:sp>
    </p:spTree>
    <p:extLst>
      <p:ext uri="{BB962C8B-B14F-4D97-AF65-F5344CB8AC3E}">
        <p14:creationId xmlns:p14="http://schemas.microsoft.com/office/powerpoint/2010/main" val="449884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ＭＳ Ｐゴシック" charset="0"/>
                <a:cs typeface="ＭＳ Ｐゴシック" charset="0"/>
              </a:rPr>
              <a:t>Before we look at some code snippets let me introduce to Type Streams</a:t>
            </a:r>
          </a:p>
          <a:p>
            <a:pPr lvl="1"/>
            <a:r>
              <a:rPr lang="en-US" sz="1200" kern="1200" dirty="0" smtClean="0">
                <a:solidFill>
                  <a:schemeClr val="tx1"/>
                </a:solidFill>
                <a:effectLst/>
                <a:latin typeface="+mn-lt"/>
                <a:ea typeface="ＭＳ Ｐゴシック" charset="0"/>
                <a:cs typeface="+mn-cs"/>
              </a:rPr>
              <a:t>Again this is something that a I created to make my life simpler</a:t>
            </a:r>
          </a:p>
          <a:p>
            <a:pPr lvl="1"/>
            <a:r>
              <a:rPr lang="en-US" sz="1200" kern="1200" dirty="0" smtClean="0">
                <a:solidFill>
                  <a:schemeClr val="tx1"/>
                </a:solidFill>
                <a:effectLst/>
                <a:latin typeface="+mn-lt"/>
                <a:ea typeface="ＭＳ Ｐゴシック" charset="0"/>
                <a:cs typeface="+mn-cs"/>
              </a:rPr>
              <a:t>I use these in the NMessage from/to stream api</a:t>
            </a:r>
          </a:p>
          <a:p>
            <a:pPr lvl="1"/>
            <a:r>
              <a:rPr lang="en-US" sz="1200" kern="1200" dirty="0" smtClean="0">
                <a:solidFill>
                  <a:schemeClr val="tx1"/>
                </a:solidFill>
                <a:effectLst/>
                <a:latin typeface="+mn-lt"/>
                <a:ea typeface="ＭＳ Ｐゴシック" charset="0"/>
                <a:cs typeface="+mn-cs"/>
              </a:rPr>
              <a:t>These are byteArray streams with read/write primitive apis</a:t>
            </a:r>
          </a:p>
          <a:p>
            <a:pPr lvl="1"/>
            <a:r>
              <a:rPr lang="en-US" sz="1200" kern="1200" dirty="0" smtClean="0">
                <a:solidFill>
                  <a:schemeClr val="tx1"/>
                </a:solidFill>
                <a:effectLst/>
                <a:latin typeface="+mn-lt"/>
                <a:ea typeface="ＭＳ Ｐゴシック" charset="0"/>
                <a:cs typeface="+mn-cs"/>
              </a:rPr>
              <a:t>Handles bit fields – even signed bit (who would use signed bit field – I obviously encountered it some where – if the guilty party is here raise your hand are here raise your hand) </a:t>
            </a:r>
          </a:p>
          <a:p>
            <a:pPr lvl="1"/>
            <a:r>
              <a:rPr lang="en-US" sz="1200" kern="1200" dirty="0" smtClean="0">
                <a:solidFill>
                  <a:schemeClr val="tx1"/>
                </a:solidFill>
                <a:effectLst/>
                <a:latin typeface="+mn-lt"/>
                <a:ea typeface="ＭＳ Ｐゴシック" charset="0"/>
                <a:cs typeface="+mn-cs"/>
              </a:rPr>
              <a:t>There is an outputStream version with symmetrical apis</a:t>
            </a:r>
          </a:p>
          <a:p>
            <a:pPr lvl="1"/>
            <a:r>
              <a:rPr lang="en-US" sz="1200" kern="1200" dirty="0" smtClean="0">
                <a:solidFill>
                  <a:schemeClr val="tx1"/>
                </a:solidFill>
                <a:effectLst/>
                <a:latin typeface="+mn-lt"/>
                <a:ea typeface="ＭＳ Ｐゴシック" charset="0"/>
                <a:cs typeface="+mn-cs"/>
              </a:rPr>
              <a:t>It makes the code more readable – I find much easier to catch errors (that’s a u8 and used u16)</a:t>
            </a:r>
          </a:p>
          <a:p>
            <a:endParaRPr lang="en-US" dirty="0"/>
          </a:p>
        </p:txBody>
      </p:sp>
    </p:spTree>
    <p:extLst>
      <p:ext uri="{BB962C8B-B14F-4D97-AF65-F5344CB8AC3E}">
        <p14:creationId xmlns:p14="http://schemas.microsoft.com/office/powerpoint/2010/main" val="3820575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ＭＳ Ｐゴシック" charset="0"/>
                <a:cs typeface="ＭＳ Ｐゴシック" charset="0"/>
              </a:rPr>
              <a:t>Lets go back to our message flow and l look at  examples of the customization on NMessage </a:t>
            </a:r>
          </a:p>
          <a:p>
            <a:pPr lvl="1"/>
            <a:r>
              <a:rPr lang="en-US" sz="1200" kern="1200" dirty="0" smtClean="0">
                <a:solidFill>
                  <a:schemeClr val="tx1"/>
                </a:solidFill>
                <a:effectLst/>
                <a:latin typeface="+mn-lt"/>
                <a:ea typeface="ＭＳ Ｐゴシック" charset="0"/>
                <a:cs typeface="+mn-cs"/>
              </a:rPr>
              <a:t>This a code fragment from an application class which will send a message</a:t>
            </a:r>
          </a:p>
          <a:p>
            <a:pPr lvl="2"/>
            <a:r>
              <a:rPr lang="en-US" sz="1200" kern="1200" dirty="0" smtClean="0">
                <a:solidFill>
                  <a:schemeClr val="tx1"/>
                </a:solidFill>
                <a:effectLst/>
                <a:latin typeface="+mn-lt"/>
                <a:ea typeface="ＭＳ Ｐゴシック" charset="0"/>
                <a:cs typeface="+mn-cs"/>
              </a:rPr>
              <a:t>Set custom data</a:t>
            </a:r>
          </a:p>
          <a:p>
            <a:pPr lvl="2"/>
            <a:r>
              <a:rPr lang="en-US" sz="1200" kern="1200" dirty="0" smtClean="0">
                <a:solidFill>
                  <a:schemeClr val="tx1"/>
                </a:solidFill>
                <a:effectLst/>
                <a:latin typeface="+mn-lt"/>
                <a:ea typeface="ＭＳ Ｐゴシック" charset="0"/>
                <a:cs typeface="+mn-cs"/>
              </a:rPr>
              <a:t>Set tag</a:t>
            </a:r>
          </a:p>
          <a:p>
            <a:pPr lvl="2"/>
            <a:r>
              <a:rPr lang="en-US" sz="1200" kern="1200" dirty="0" smtClean="0">
                <a:solidFill>
                  <a:schemeClr val="tx1"/>
                </a:solidFill>
                <a:effectLst/>
                <a:latin typeface="+mn-lt"/>
                <a:ea typeface="ＭＳ Ｐゴシック" charset="0"/>
                <a:cs typeface="+mn-cs"/>
              </a:rPr>
              <a:t>Set Address</a:t>
            </a:r>
          </a:p>
          <a:p>
            <a:pPr lvl="2"/>
            <a:r>
              <a:rPr lang="en-US" sz="1200" kern="1200" dirty="0" smtClean="0">
                <a:solidFill>
                  <a:schemeClr val="tx1"/>
                </a:solidFill>
                <a:effectLst/>
                <a:latin typeface="+mn-lt"/>
                <a:ea typeface="ＭＳ Ｐゴシック" charset="0"/>
                <a:cs typeface="+mn-cs"/>
              </a:rPr>
              <a:t>Send to ncomm</a:t>
            </a:r>
          </a:p>
          <a:p>
            <a:pPr lvl="1"/>
            <a:r>
              <a:rPr lang="en-US" sz="1200" kern="1200" dirty="0" smtClean="0">
                <a:solidFill>
                  <a:schemeClr val="tx1"/>
                </a:solidFill>
                <a:effectLst/>
                <a:latin typeface="+mn-lt"/>
                <a:ea typeface="ＭＳ Ｐゴシック" charset="0"/>
                <a:cs typeface="+mn-cs"/>
              </a:rPr>
              <a:t>A link message is obtained which gets the byte representation of the nmessage with a callback to NMessage</a:t>
            </a:r>
          </a:p>
          <a:p>
            <a:pPr lvl="1"/>
            <a:r>
              <a:rPr lang="en-US" sz="1200" kern="1200" dirty="0" smtClean="0">
                <a:solidFill>
                  <a:schemeClr val="tx1"/>
                </a:solidFill>
                <a:effectLst/>
                <a:latin typeface="+mn-lt"/>
                <a:ea typeface="ＭＳ Ｐゴシック" charset="0"/>
                <a:cs typeface="+mn-cs"/>
              </a:rPr>
              <a:t>Lets look at the processing of the incoming message</a:t>
            </a:r>
          </a:p>
          <a:p>
            <a:pPr lvl="1"/>
            <a:r>
              <a:rPr lang="en-US" sz="1200" kern="1200" dirty="0" smtClean="0">
                <a:solidFill>
                  <a:schemeClr val="tx1"/>
                </a:solidFill>
                <a:effectLst/>
                <a:latin typeface="+mn-lt"/>
                <a:ea typeface="ＭＳ Ｐゴシック" charset="0"/>
                <a:cs typeface="+mn-cs"/>
              </a:rPr>
              <a:t>…</a:t>
            </a:r>
          </a:p>
          <a:p>
            <a:r>
              <a:rPr lang="en-US" sz="1200" kern="1200" dirty="0" smtClean="0">
                <a:solidFill>
                  <a:schemeClr val="tx1"/>
                </a:solidFill>
                <a:effectLst/>
                <a:latin typeface="+mn-lt"/>
                <a:ea typeface="ＭＳ Ｐゴシック" charset="0"/>
                <a:cs typeface="ＭＳ Ｐゴシック" charset="0"/>
              </a:rPr>
              <a:t>The main point here is that particular driver implementation completes this functionality with overrides of NMessage subclasses</a:t>
            </a:r>
            <a:endParaRPr lang="en-US" dirty="0"/>
          </a:p>
        </p:txBody>
      </p:sp>
    </p:spTree>
    <p:extLst>
      <p:ext uri="{BB962C8B-B14F-4D97-AF65-F5344CB8AC3E}">
        <p14:creationId xmlns:p14="http://schemas.microsoft.com/office/powerpoint/2010/main" val="3976924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Lets look at the processing of the incoming message</a:t>
            </a:r>
          </a:p>
          <a:p>
            <a:pPr lvl="1"/>
            <a:r>
              <a:rPr lang="en-US" sz="1200" kern="1200" dirty="0" smtClean="0">
                <a:solidFill>
                  <a:schemeClr val="tx1"/>
                </a:solidFill>
                <a:effectLst/>
                <a:latin typeface="+mn-lt"/>
                <a:ea typeface="ＭＳ Ｐゴシック" charset="0"/>
                <a:cs typeface="+mn-cs"/>
              </a:rPr>
              <a:t>…</a:t>
            </a:r>
          </a:p>
          <a:p>
            <a:pPr lvl="1"/>
            <a:r>
              <a:rPr lang="en-US" sz="1200" kern="1200" dirty="0" smtClean="0">
                <a:solidFill>
                  <a:schemeClr val="tx1"/>
                </a:solidFill>
                <a:effectLst/>
                <a:latin typeface="+mn-lt"/>
                <a:ea typeface="ＭＳ Ｐゴシック" charset="0"/>
                <a:cs typeface="+mn-cs"/>
              </a:rPr>
              <a:t>The main point here is that particular driver implementation completes this functionality with overrides of NMessage subclasses.</a:t>
            </a:r>
          </a:p>
          <a:p>
            <a:endParaRPr lang="en-US" dirty="0"/>
          </a:p>
        </p:txBody>
      </p:sp>
    </p:spTree>
    <p:extLst>
      <p:ext uri="{BB962C8B-B14F-4D97-AF65-F5344CB8AC3E}">
        <p14:creationId xmlns:p14="http://schemas.microsoft.com/office/powerpoint/2010/main" val="918640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Custom code is needed for streaming protocols</a:t>
            </a:r>
          </a:p>
          <a:p>
            <a:pPr lvl="1"/>
            <a:r>
              <a:rPr lang="en-US" sz="1200" kern="1200" dirty="0" smtClean="0">
                <a:solidFill>
                  <a:schemeClr val="tx1"/>
                </a:solidFill>
                <a:effectLst/>
                <a:latin typeface="+mn-lt"/>
                <a:ea typeface="ＭＳ Ｐゴシック" charset="0"/>
                <a:cs typeface="+mn-cs"/>
              </a:rPr>
              <a:t>For a message based protocol like UDP no linkMessage customizing is needed.</a:t>
            </a:r>
          </a:p>
          <a:p>
            <a:pPr lvl="1"/>
            <a:r>
              <a:rPr lang="en-US" sz="1200" kern="1200" dirty="0" smtClean="0">
                <a:solidFill>
                  <a:schemeClr val="tx1"/>
                </a:solidFill>
                <a:effectLst/>
                <a:latin typeface="+mn-lt"/>
                <a:ea typeface="ＭＳ Ｐゴシック" charset="0"/>
                <a:cs typeface="+mn-cs"/>
              </a:rPr>
              <a:t>This code fragment is an example of receive() override to mark the beginning and end characters in the stream </a:t>
            </a:r>
          </a:p>
          <a:p>
            <a:pPr lvl="1"/>
            <a:r>
              <a:rPr lang="en-US" sz="1200" kern="1200" dirty="0" smtClean="0">
                <a:solidFill>
                  <a:schemeClr val="tx1"/>
                </a:solidFill>
                <a:effectLst/>
                <a:latin typeface="+mn-lt"/>
                <a:ea typeface="ＭＳ Ｐゴシック" charset="0"/>
                <a:cs typeface="+mn-cs"/>
              </a:rPr>
              <a:t>This code fragment for the outgoing side that adds the beginning and end markers</a:t>
            </a:r>
          </a:p>
          <a:p>
            <a:pPr lvl="1"/>
            <a:r>
              <a:rPr lang="en-US" sz="1200" kern="1200" dirty="0" smtClean="0">
                <a:solidFill>
                  <a:schemeClr val="tx1"/>
                </a:solidFill>
                <a:effectLst/>
                <a:latin typeface="+mn-lt"/>
                <a:ea typeface="ＭＳ Ｐゴシック" charset="0"/>
                <a:cs typeface="+mn-cs"/>
              </a:rPr>
              <a:t>This is a very simple example and the code will not compile – it had fit on slide.</a:t>
            </a:r>
          </a:p>
          <a:p>
            <a:pPr lvl="1"/>
            <a:r>
              <a:rPr lang="en-US" sz="1200" kern="1200" dirty="0" smtClean="0">
                <a:solidFill>
                  <a:schemeClr val="tx1"/>
                </a:solidFill>
                <a:effectLst/>
                <a:latin typeface="+mn-lt"/>
                <a:ea typeface="ＭＳ Ｐゴシック" charset="0"/>
                <a:cs typeface="+mn-cs"/>
              </a:rPr>
              <a:t>This is the point in the code where you handle link message particulars like adding a </a:t>
            </a:r>
            <a:r>
              <a:rPr lang="en-US" sz="1200" kern="1200" dirty="0" err="1" smtClean="0">
                <a:solidFill>
                  <a:schemeClr val="tx1"/>
                </a:solidFill>
                <a:effectLst/>
                <a:latin typeface="+mn-lt"/>
                <a:ea typeface="ＭＳ Ｐゴシック" charset="0"/>
                <a:cs typeface="+mn-cs"/>
              </a:rPr>
              <a:t>crc</a:t>
            </a:r>
            <a:r>
              <a:rPr lang="en-US" sz="1200" kern="1200" dirty="0" smtClean="0">
                <a:solidFill>
                  <a:schemeClr val="tx1"/>
                </a:solidFill>
                <a:effectLst/>
                <a:latin typeface="+mn-lt"/>
                <a:ea typeface="ＭＳ Ｐゴシック" charset="0"/>
                <a:cs typeface="+mn-cs"/>
              </a:rPr>
              <a:t> code or escape characters. </a:t>
            </a:r>
            <a:endParaRPr lang="en-US" sz="1200" kern="1200" dirty="0">
              <a:solidFill>
                <a:schemeClr val="tx1"/>
              </a:solidFill>
              <a:effectLst/>
              <a:latin typeface="+mn-lt"/>
              <a:ea typeface="ＭＳ Ｐゴシック" charset="0"/>
              <a:cs typeface="+mn-cs"/>
            </a:endParaRPr>
          </a:p>
        </p:txBody>
      </p:sp>
    </p:spTree>
    <p:extLst>
      <p:ext uri="{BB962C8B-B14F-4D97-AF65-F5344CB8AC3E}">
        <p14:creationId xmlns:p14="http://schemas.microsoft.com/office/powerpoint/2010/main" val="4117858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This is an example BCommConfig object </a:t>
            </a:r>
          </a:p>
          <a:p>
            <a:pPr lvl="2"/>
            <a:r>
              <a:rPr lang="en-US" sz="1200" kern="1200" dirty="0" smtClean="0">
                <a:solidFill>
                  <a:schemeClr val="tx1"/>
                </a:solidFill>
                <a:effectLst/>
                <a:latin typeface="+mn-lt"/>
                <a:ea typeface="ＭＳ Ｐゴシック" charset="0"/>
                <a:cs typeface="+mn-cs"/>
              </a:rPr>
              <a:t>The getMaxOutstandingTransactions has been </a:t>
            </a:r>
            <a:r>
              <a:rPr lang="en-US" sz="1200" kern="1200" dirty="0" err="1" smtClean="0">
                <a:solidFill>
                  <a:schemeClr val="tx1"/>
                </a:solidFill>
                <a:effectLst/>
                <a:latin typeface="+mn-lt"/>
                <a:ea typeface="ＭＳ Ｐゴシック" charset="0"/>
                <a:cs typeface="+mn-cs"/>
              </a:rPr>
              <a:t>overridded</a:t>
            </a:r>
            <a:r>
              <a:rPr lang="en-US" sz="1200" kern="1200" dirty="0" smtClean="0">
                <a:solidFill>
                  <a:schemeClr val="tx1"/>
                </a:solidFill>
                <a:effectLst/>
                <a:latin typeface="+mn-lt"/>
                <a:ea typeface="ＭＳ Ｐゴシック" charset="0"/>
                <a:cs typeface="+mn-cs"/>
              </a:rPr>
              <a:t> to return 1</a:t>
            </a:r>
          </a:p>
          <a:p>
            <a:pPr lvl="2"/>
            <a:r>
              <a:rPr lang="en-US" sz="1200" kern="1200" dirty="0" smtClean="0">
                <a:solidFill>
                  <a:schemeClr val="tx1"/>
                </a:solidFill>
                <a:effectLst/>
                <a:latin typeface="+mn-lt"/>
                <a:ea typeface="ＭＳ Ｐゴシック" charset="0"/>
                <a:cs typeface="+mn-cs"/>
              </a:rPr>
              <a:t>All other code is as generated by the wizard</a:t>
            </a:r>
          </a:p>
          <a:p>
            <a:endParaRPr lang="en-US" dirty="0"/>
          </a:p>
        </p:txBody>
      </p:sp>
    </p:spTree>
    <p:extLst>
      <p:ext uri="{BB962C8B-B14F-4D97-AF65-F5344CB8AC3E}">
        <p14:creationId xmlns:p14="http://schemas.microsoft.com/office/powerpoint/2010/main" val="3758503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Message fragmentation is supported on the send or receive side.</a:t>
            </a:r>
          </a:p>
          <a:p>
            <a:pPr lvl="1"/>
            <a:r>
              <a:rPr lang="en-US" sz="1200" kern="1200" dirty="0" smtClean="0">
                <a:solidFill>
                  <a:schemeClr val="tx1"/>
                </a:solidFill>
                <a:effectLst/>
                <a:latin typeface="+mn-lt"/>
                <a:ea typeface="ＭＳ Ｐゴシック" charset="0"/>
                <a:cs typeface="+mn-cs"/>
              </a:rPr>
              <a:t>For outgoing messages this is handled in </a:t>
            </a:r>
            <a:r>
              <a:rPr lang="en-US" sz="1200" kern="1200" dirty="0" err="1" smtClean="0">
                <a:solidFill>
                  <a:schemeClr val="tx1"/>
                </a:solidFill>
                <a:effectLst/>
                <a:latin typeface="+mn-lt"/>
                <a:ea typeface="ＭＳ Ｐゴシック" charset="0"/>
                <a:cs typeface="+mn-cs"/>
              </a:rPr>
              <a:t>NMessage.toOutputStream</a:t>
            </a:r>
            <a:endParaRPr lang="en-US" sz="12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When we output a message to be fragmented </a:t>
            </a:r>
            <a:r>
              <a:rPr lang="en-US" sz="1200" kern="1200" dirty="0" err="1" smtClean="0">
                <a:solidFill>
                  <a:schemeClr val="tx1"/>
                </a:solidFill>
                <a:effectLst/>
                <a:latin typeface="+mn-lt"/>
                <a:ea typeface="ＭＳ Ｐゴシック" charset="0"/>
                <a:cs typeface="+mn-cs"/>
              </a:rPr>
              <a:t>toOutputStream</a:t>
            </a:r>
            <a:r>
              <a:rPr lang="en-US" sz="1200" kern="1200" dirty="0" smtClean="0">
                <a:solidFill>
                  <a:schemeClr val="tx1"/>
                </a:solidFill>
                <a:effectLst/>
                <a:latin typeface="+mn-lt"/>
                <a:ea typeface="ＭＳ Ｐゴシック" charset="0"/>
                <a:cs typeface="+mn-cs"/>
              </a:rPr>
              <a:t> will only write data for one fragment to the stream at a time and then return true as long as we have additional data to write.</a:t>
            </a:r>
          </a:p>
          <a:p>
            <a:pPr lvl="1"/>
            <a:r>
              <a:rPr lang="en-US" sz="1200" kern="1200" dirty="0" smtClean="0">
                <a:solidFill>
                  <a:schemeClr val="tx1"/>
                </a:solidFill>
                <a:effectLst/>
                <a:latin typeface="+mn-lt"/>
                <a:ea typeface="ＭＳ Ｐゴシック" charset="0"/>
                <a:cs typeface="+mn-cs"/>
              </a:rPr>
              <a:t>For incoming messages the process is a bit more complicated.  Any message type that can be received in fragments must implement </a:t>
            </a:r>
            <a:r>
              <a:rPr lang="en-US" sz="1200" kern="1200" dirty="0" err="1" smtClean="0">
                <a:solidFill>
                  <a:schemeClr val="tx1"/>
                </a:solidFill>
                <a:effectLst/>
                <a:latin typeface="+mn-lt"/>
                <a:ea typeface="ＭＳ Ｐゴシック" charset="0"/>
                <a:cs typeface="+mn-cs"/>
              </a:rPr>
              <a:t>IFragmentable</a:t>
            </a:r>
            <a:r>
              <a:rPr lang="en-US" sz="1200" kern="1200" dirty="0" smtClean="0">
                <a:solidFill>
                  <a:schemeClr val="tx1"/>
                </a:solidFill>
                <a:effectLst/>
                <a:latin typeface="+mn-lt"/>
                <a:ea typeface="ＭＳ Ｐゴシック" charset="0"/>
                <a:cs typeface="+mn-cs"/>
              </a:rPr>
              <a:t>.</a:t>
            </a:r>
          </a:p>
          <a:p>
            <a:pPr lvl="1"/>
            <a:r>
              <a:rPr lang="en-US" sz="1200" kern="1200" dirty="0" smtClean="0">
                <a:solidFill>
                  <a:schemeClr val="tx1"/>
                </a:solidFill>
                <a:effectLst/>
                <a:latin typeface="+mn-lt"/>
                <a:ea typeface="ＭＳ Ｐゴシック" charset="0"/>
                <a:cs typeface="+mn-cs"/>
              </a:rPr>
              <a:t>This interface has a  </a:t>
            </a:r>
            <a:r>
              <a:rPr lang="en-US" sz="1200" kern="1200" dirty="0" err="1" smtClean="0">
                <a:solidFill>
                  <a:schemeClr val="tx1"/>
                </a:solidFill>
                <a:effectLst/>
                <a:latin typeface="+mn-lt"/>
                <a:ea typeface="ＭＳ Ｐゴシック" charset="0"/>
                <a:cs typeface="+mn-cs"/>
              </a:rPr>
              <a:t>getHash</a:t>
            </a:r>
            <a:r>
              <a:rPr lang="en-US" sz="1200" kern="1200" dirty="0" smtClean="0">
                <a:solidFill>
                  <a:schemeClr val="tx1"/>
                </a:solidFill>
                <a:effectLst/>
                <a:latin typeface="+mn-lt"/>
                <a:ea typeface="ＭＳ Ｐゴシック" charset="0"/>
                <a:cs typeface="+mn-cs"/>
              </a:rPr>
              <a:t> to allow us to match fragments for the same message and a merge() api to append the latest fragment. </a:t>
            </a:r>
          </a:p>
          <a:p>
            <a:pPr lvl="1"/>
            <a:r>
              <a:rPr lang="en-US" sz="1200" kern="1200" dirty="0" smtClean="0">
                <a:solidFill>
                  <a:schemeClr val="tx1"/>
                </a:solidFill>
                <a:effectLst/>
                <a:latin typeface="+mn-lt"/>
                <a:ea typeface="ＭＳ Ｐゴシック" charset="0"/>
                <a:cs typeface="+mn-cs"/>
              </a:rPr>
              <a:t>The main thing to remember is fragmentation implemented by customization of your  NMessage subclasses</a:t>
            </a:r>
          </a:p>
          <a:p>
            <a:endParaRPr lang="en-US" dirty="0"/>
          </a:p>
        </p:txBody>
      </p:sp>
    </p:spTree>
    <p:extLst>
      <p:ext uri="{BB962C8B-B14F-4D97-AF65-F5344CB8AC3E}">
        <p14:creationId xmlns:p14="http://schemas.microsoft.com/office/powerpoint/2010/main" val="681467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This is a code fragment that demonstrates how to add slot </a:t>
            </a:r>
            <a:r>
              <a:rPr lang="en-US" sz="1200" kern="1200" dirty="0" err="1" smtClean="0">
                <a:solidFill>
                  <a:schemeClr val="tx1"/>
                </a:solidFill>
                <a:effectLst/>
                <a:latin typeface="+mn-lt"/>
                <a:ea typeface="ＭＳ Ｐゴシック" charset="0"/>
                <a:cs typeface="+mn-cs"/>
              </a:rPr>
              <a:t>factets</a:t>
            </a:r>
            <a:r>
              <a:rPr lang="en-US" sz="1200" kern="1200" dirty="0" smtClean="0">
                <a:solidFill>
                  <a:schemeClr val="tx1"/>
                </a:solidFill>
                <a:effectLst/>
                <a:latin typeface="+mn-lt"/>
                <a:ea typeface="ＭＳ Ｐゴシック" charset="0"/>
                <a:cs typeface="+mn-cs"/>
              </a:rPr>
              <a:t> that will designate properties to add to device manager view</a:t>
            </a:r>
          </a:p>
          <a:p>
            <a:pPr lvl="1"/>
            <a:r>
              <a:rPr lang="en-US" sz="1200" kern="1200" dirty="0" smtClean="0">
                <a:solidFill>
                  <a:schemeClr val="tx1"/>
                </a:solidFill>
                <a:effectLst/>
                <a:latin typeface="+mn-lt"/>
                <a:ea typeface="ＭＳ Ｐゴシック" charset="0"/>
                <a:cs typeface="+mn-cs"/>
              </a:rPr>
              <a:t>It uses the annotation scheme that is new N4</a:t>
            </a:r>
          </a:p>
          <a:p>
            <a:endParaRPr lang="en-US" dirty="0"/>
          </a:p>
        </p:txBody>
      </p:sp>
    </p:spTree>
    <p:extLst>
      <p:ext uri="{BB962C8B-B14F-4D97-AF65-F5344CB8AC3E}">
        <p14:creationId xmlns:p14="http://schemas.microsoft.com/office/powerpoint/2010/main" val="1936036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Lets look at an example driver I did to demonstrate the ease of developing Ndriver.</a:t>
            </a:r>
          </a:p>
          <a:p>
            <a:pPr lvl="1"/>
            <a:r>
              <a:rPr lang="en-US" sz="1200" kern="1200" dirty="0" smtClean="0">
                <a:solidFill>
                  <a:schemeClr val="tx1"/>
                </a:solidFill>
                <a:effectLst/>
                <a:latin typeface="+mn-lt"/>
                <a:ea typeface="ＭＳ Ｐゴシック" charset="0"/>
                <a:cs typeface="+mn-cs"/>
              </a:rPr>
              <a:t>This is for </a:t>
            </a:r>
            <a:r>
              <a:rPr lang="en-US" sz="1200" kern="1200" dirty="0" err="1" smtClean="0">
                <a:solidFill>
                  <a:schemeClr val="tx1"/>
                </a:solidFill>
                <a:effectLst/>
                <a:latin typeface="+mn-lt"/>
                <a:ea typeface="ＭＳ Ｐゴシック" charset="0"/>
                <a:cs typeface="+mn-cs"/>
              </a:rPr>
              <a:t>sphero</a:t>
            </a:r>
            <a:r>
              <a:rPr lang="en-US" sz="1200" kern="1200" dirty="0" smtClean="0">
                <a:solidFill>
                  <a:schemeClr val="tx1"/>
                </a:solidFill>
                <a:effectLst/>
                <a:latin typeface="+mn-lt"/>
                <a:ea typeface="ＭＳ Ｐゴシック" charset="0"/>
                <a:cs typeface="+mn-cs"/>
              </a:rPr>
              <a:t> hobby robot ball</a:t>
            </a:r>
          </a:p>
          <a:p>
            <a:pPr lvl="1"/>
            <a:r>
              <a:rPr lang="en-US" sz="1200" kern="1200" dirty="0" smtClean="0">
                <a:solidFill>
                  <a:schemeClr val="tx1"/>
                </a:solidFill>
                <a:effectLst/>
                <a:latin typeface="+mn-lt"/>
                <a:ea typeface="ＭＳ Ｐゴシック" charset="0"/>
                <a:cs typeface="+mn-cs"/>
              </a:rPr>
              <a:t>Took about 8 hours to find and digest the protocol, create a driver that would move the ball (Disclaimer – once I started trying to enhance the UI minimally I burned up more time –but that’s beside the point)</a:t>
            </a:r>
          </a:p>
          <a:p>
            <a:endParaRPr lang="en-US" dirty="0"/>
          </a:p>
        </p:txBody>
      </p:sp>
    </p:spTree>
    <p:extLst>
      <p:ext uri="{BB962C8B-B14F-4D97-AF65-F5344CB8AC3E}">
        <p14:creationId xmlns:p14="http://schemas.microsoft.com/office/powerpoint/2010/main" val="945497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4765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5338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We can integrate anything into Niagara</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Do you have the protocol to talk to the device</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Does it have data that can be expressed as  Numeric/Boolean/String/Enum</a:t>
            </a:r>
            <a:endParaRPr lang="en-US" sz="1100" kern="1200" dirty="0" smtClean="0">
              <a:solidFill>
                <a:schemeClr val="tx1"/>
              </a:solidFill>
              <a:effectLst/>
              <a:latin typeface="+mn-lt"/>
              <a:ea typeface="ＭＳ Ｐゴシック" charset="0"/>
              <a:cs typeface="+mn-cs"/>
            </a:endParaRPr>
          </a:p>
          <a:p>
            <a:pPr lvl="1"/>
            <a:r>
              <a:rPr lang="en-US" sz="1200" kern="1200" dirty="0" smtClean="0">
                <a:solidFill>
                  <a:schemeClr val="tx1"/>
                </a:solidFill>
                <a:effectLst/>
                <a:latin typeface="+mn-lt"/>
                <a:ea typeface="ＭＳ Ｐゴシック" charset="0"/>
                <a:cs typeface="+mn-cs"/>
              </a:rPr>
              <a:t>Our customers need a consistent means to connect to various types of devices and access data in those devices</a:t>
            </a:r>
            <a:endParaRPr lang="en-US" sz="1100" kern="1200" dirty="0" smtClean="0">
              <a:solidFill>
                <a:schemeClr val="tx1"/>
              </a:solidFill>
              <a:effectLst/>
              <a:latin typeface="+mn-lt"/>
              <a:ea typeface="ＭＳ Ｐゴシック" charset="0"/>
              <a:cs typeface="+mn-cs"/>
            </a:endParaRPr>
          </a:p>
          <a:p>
            <a:pPr lvl="1"/>
            <a:r>
              <a:rPr lang="en-US" sz="1200" kern="1200" dirty="0" smtClean="0">
                <a:solidFill>
                  <a:schemeClr val="tx1"/>
                </a:solidFill>
                <a:effectLst/>
                <a:latin typeface="+mn-lt"/>
                <a:ea typeface="ＭＳ Ｐゴシック" charset="0"/>
                <a:cs typeface="+mn-cs"/>
              </a:rPr>
              <a:t> All the complexities of integrating to those devices should be hidden as much as possible from the end user</a:t>
            </a:r>
            <a:endParaRPr lang="en-US" sz="1100" kern="1200" dirty="0" smtClean="0">
              <a:solidFill>
                <a:schemeClr val="tx1"/>
              </a:solidFill>
              <a:effectLst/>
              <a:latin typeface="+mn-lt"/>
              <a:ea typeface="ＭＳ Ｐゴシック" charset="0"/>
              <a:cs typeface="+mn-cs"/>
            </a:endParaRPr>
          </a:p>
          <a:p>
            <a:pPr lvl="1"/>
            <a:r>
              <a:rPr lang="en-US" sz="1200" kern="1200" dirty="0" smtClean="0">
                <a:solidFill>
                  <a:schemeClr val="tx1"/>
                </a:solidFill>
                <a:effectLst/>
                <a:latin typeface="+mn-lt"/>
                <a:ea typeface="ＭＳ Ｐゴシック" charset="0"/>
                <a:cs typeface="+mn-cs"/>
              </a:rPr>
              <a:t>Niagara Drivers provide the functionality needed accomplish this</a:t>
            </a:r>
            <a:endParaRPr lang="en-US" sz="1100" kern="1200" dirty="0" smtClean="0">
              <a:solidFill>
                <a:schemeClr val="tx1"/>
              </a:solidFill>
              <a:effectLst/>
              <a:latin typeface="+mn-lt"/>
              <a:ea typeface="ＭＳ Ｐゴシック" charset="0"/>
              <a:cs typeface="+mn-cs"/>
            </a:endParaRPr>
          </a:p>
          <a:p>
            <a:pPr lvl="1"/>
            <a:r>
              <a:rPr lang="en-US" sz="1200" b="1" kern="1200" dirty="0" smtClean="0">
                <a:solidFill>
                  <a:schemeClr val="tx1"/>
                </a:solidFill>
                <a:effectLst/>
                <a:latin typeface="+mn-lt"/>
                <a:ea typeface="ＭＳ Ｐゴシック" charset="0"/>
                <a:cs typeface="+mn-cs"/>
              </a:rPr>
              <a:t>Core Niagara</a:t>
            </a:r>
            <a:r>
              <a:rPr lang="en-US" sz="1200" kern="1200" dirty="0" smtClean="0">
                <a:solidFill>
                  <a:schemeClr val="tx1"/>
                </a:solidFill>
                <a:effectLst/>
                <a:latin typeface="+mn-lt"/>
                <a:ea typeface="ＭＳ Ｐゴシック" charset="0"/>
                <a:cs typeface="+mn-cs"/>
              </a:rPr>
              <a:t> Driver Framework establishes a standard way to model devices and their data</a:t>
            </a:r>
            <a:endParaRPr lang="en-US" sz="1100" kern="1200" dirty="0" smtClean="0">
              <a:solidFill>
                <a:schemeClr val="tx1"/>
              </a:solidFill>
              <a:effectLst/>
              <a:latin typeface="+mn-lt"/>
              <a:ea typeface="ＭＳ Ｐゴシック" charset="0"/>
              <a:cs typeface="+mn-cs"/>
            </a:endParaRPr>
          </a:p>
          <a:p>
            <a:pPr lvl="2"/>
            <a:r>
              <a:rPr lang="en-US" sz="1200" b="1" kern="1200" dirty="0" smtClean="0">
                <a:solidFill>
                  <a:schemeClr val="tx1"/>
                </a:solidFill>
                <a:effectLst/>
                <a:latin typeface="+mn-lt"/>
                <a:ea typeface="ＭＳ Ｐゴシック" charset="0"/>
                <a:cs typeface="+mn-cs"/>
              </a:rPr>
              <a:t>Here we see a snippet of </a:t>
            </a:r>
            <a:r>
              <a:rPr lang="en-US" sz="1200" kern="1200" dirty="0" smtClean="0">
                <a:solidFill>
                  <a:schemeClr val="tx1"/>
                </a:solidFill>
                <a:effectLst/>
                <a:latin typeface="+mn-lt"/>
                <a:ea typeface="ＭＳ Ｐゴシック" charset="0"/>
                <a:cs typeface="+mn-cs"/>
              </a:rPr>
              <a:t>the component tree showing a lonworks network which uses this model</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BNetwork models</a:t>
            </a:r>
            <a:r>
              <a:rPr lang="en-US" sz="1200" b="1" kern="1200" dirty="0" smtClean="0">
                <a:solidFill>
                  <a:schemeClr val="tx1"/>
                </a:solidFill>
                <a:effectLst/>
                <a:latin typeface="+mn-lt"/>
                <a:ea typeface="ＭＳ Ｐゴシック" charset="0"/>
                <a:cs typeface="+mn-cs"/>
              </a:rPr>
              <a:t> </a:t>
            </a:r>
            <a:r>
              <a:rPr lang="en-US" sz="1200" kern="1200" dirty="0" smtClean="0">
                <a:solidFill>
                  <a:schemeClr val="tx1"/>
                </a:solidFill>
                <a:effectLst/>
                <a:latin typeface="+mn-lt"/>
                <a:ea typeface="ＭＳ Ｐゴシック" charset="0"/>
                <a:cs typeface="+mn-cs"/>
              </a:rPr>
              <a:t>access to the particular field bus</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BDevice models access to individual devices</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Proxy Points normalize data</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Various extensions to points or devices that provide support for other functions like alarm, histories</a:t>
            </a:r>
            <a:endParaRPr lang="en-US" sz="1100" kern="1200" dirty="0" smtClean="0">
              <a:solidFill>
                <a:schemeClr val="tx1"/>
              </a:solidFill>
              <a:effectLst/>
              <a:latin typeface="+mn-lt"/>
              <a:ea typeface="ＭＳ Ｐゴシック" charset="0"/>
              <a:cs typeface="+mn-cs"/>
            </a:endParaRPr>
          </a:p>
          <a:p>
            <a:pPr lvl="1"/>
            <a:r>
              <a:rPr lang="en-US" sz="1200" b="1" kern="1200" dirty="0" smtClean="0">
                <a:solidFill>
                  <a:schemeClr val="tx1"/>
                </a:solidFill>
                <a:effectLst/>
                <a:latin typeface="+mn-lt"/>
                <a:ea typeface="ＭＳ Ｐゴシック" charset="0"/>
                <a:cs typeface="+mn-cs"/>
              </a:rPr>
              <a:t>This abstraction</a:t>
            </a:r>
            <a:r>
              <a:rPr lang="en-US" sz="1200" kern="1200" dirty="0" smtClean="0">
                <a:solidFill>
                  <a:schemeClr val="tx1"/>
                </a:solidFill>
                <a:effectLst/>
                <a:latin typeface="+mn-lt"/>
                <a:ea typeface="ＭＳ Ｐゴシック" charset="0"/>
                <a:cs typeface="+mn-cs"/>
              </a:rPr>
              <a:t> has proven sufficient to model the vast array of particular field buses we encounter</a:t>
            </a:r>
            <a:endParaRPr lang="en-US" sz="1100" kern="1200" dirty="0" smtClean="0">
              <a:solidFill>
                <a:schemeClr val="tx1"/>
              </a:solidFill>
              <a:effectLst/>
              <a:latin typeface="+mn-lt"/>
              <a:ea typeface="ＭＳ Ｐゴシック" charset="0"/>
              <a:cs typeface="+mn-cs"/>
            </a:endParaRPr>
          </a:p>
          <a:p>
            <a:pPr lvl="1"/>
            <a:r>
              <a:rPr lang="en-US" sz="1200" kern="1200" dirty="0" smtClean="0">
                <a:solidFill>
                  <a:schemeClr val="tx1"/>
                </a:solidFill>
                <a:effectLst/>
                <a:latin typeface="+mn-lt"/>
                <a:ea typeface="ＭＳ Ｐゴシック" charset="0"/>
                <a:cs typeface="+mn-cs"/>
              </a:rPr>
              <a:t>The core Niagara Driver Framework is a high level view of devices and their data within a Niagara station</a:t>
            </a:r>
            <a:endParaRPr lang="en-US" sz="1100" kern="1200" dirty="0" smtClean="0">
              <a:solidFill>
                <a:schemeClr val="tx1"/>
              </a:solidFill>
              <a:effectLst/>
              <a:latin typeface="+mn-lt"/>
              <a:ea typeface="ＭＳ Ｐゴシック" charset="0"/>
              <a:cs typeface="+mn-cs"/>
            </a:endParaRPr>
          </a:p>
          <a:p>
            <a:endParaRPr lang="en-US" dirty="0"/>
          </a:p>
        </p:txBody>
      </p:sp>
    </p:spTree>
    <p:extLst>
      <p:ext uri="{BB962C8B-B14F-4D97-AF65-F5344CB8AC3E}">
        <p14:creationId xmlns:p14="http://schemas.microsoft.com/office/powerpoint/2010/main" val="2960633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9613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7746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kern="1200" dirty="0" smtClean="0">
                <a:solidFill>
                  <a:schemeClr val="tx1"/>
                </a:solidFill>
                <a:effectLst/>
                <a:latin typeface="+mn-lt"/>
                <a:ea typeface="ＭＳ Ｐゴシック" charset="0"/>
                <a:cs typeface="+mn-cs"/>
              </a:rPr>
              <a:t>As we began developing drivers we quickly saw that we were duplicating code for a number of the transport and linklayer functions.  There was an opportunity to extend </a:t>
            </a:r>
            <a:r>
              <a:rPr lang="en-US" sz="1200" kern="1200" dirty="0" err="1" smtClean="0">
                <a:solidFill>
                  <a:schemeClr val="tx1"/>
                </a:solidFill>
                <a:effectLst/>
                <a:latin typeface="+mn-lt"/>
                <a:ea typeface="ＭＳ Ｐゴシック" charset="0"/>
                <a:cs typeface="+mn-cs"/>
              </a:rPr>
              <a:t>fw</a:t>
            </a:r>
            <a:r>
              <a:rPr lang="en-US" sz="1200" kern="1200" dirty="0" smtClean="0">
                <a:solidFill>
                  <a:schemeClr val="tx1"/>
                </a:solidFill>
                <a:effectLst/>
                <a:latin typeface="+mn-lt"/>
                <a:ea typeface="ＭＳ Ｐゴシック" charset="0"/>
                <a:cs typeface="+mn-cs"/>
              </a:rPr>
              <a:t> to implement common functionality</a:t>
            </a:r>
            <a:endParaRPr lang="en-US" sz="1100" kern="1200" dirty="0" smtClean="0">
              <a:solidFill>
                <a:schemeClr val="tx1"/>
              </a:solidFill>
              <a:effectLst/>
              <a:latin typeface="+mn-lt"/>
              <a:ea typeface="ＭＳ Ｐゴシック" charset="0"/>
              <a:cs typeface="+mn-cs"/>
            </a:endParaRPr>
          </a:p>
          <a:p>
            <a:pPr lvl="2"/>
            <a:r>
              <a:rPr lang="en-US" sz="1200" b="1" kern="1200" dirty="0" smtClean="0">
                <a:solidFill>
                  <a:schemeClr val="tx1"/>
                </a:solidFill>
                <a:effectLst/>
                <a:latin typeface="+mn-lt"/>
                <a:ea typeface="ＭＳ Ｐゴシック" charset="0"/>
                <a:cs typeface="+mn-cs"/>
              </a:rPr>
              <a:t>The various field buses</a:t>
            </a:r>
            <a:r>
              <a:rPr lang="en-US" sz="1200" kern="1200" dirty="0" smtClean="0">
                <a:solidFill>
                  <a:schemeClr val="tx1"/>
                </a:solidFill>
                <a:effectLst/>
                <a:latin typeface="+mn-lt"/>
                <a:ea typeface="ＭＳ Ｐゴシック" charset="0"/>
                <a:cs typeface="+mn-cs"/>
              </a:rPr>
              <a:t> are diverse but share common features</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The message format and content is always different</a:t>
            </a:r>
            <a:endParaRPr lang="en-US" sz="1100" kern="1200" dirty="0" smtClean="0">
              <a:solidFill>
                <a:schemeClr val="tx1"/>
              </a:solidFill>
              <a:effectLst/>
              <a:latin typeface="+mn-lt"/>
              <a:ea typeface="ＭＳ Ｐゴシック" charset="0"/>
              <a:cs typeface="+mn-cs"/>
            </a:endParaRPr>
          </a:p>
          <a:p>
            <a:pPr lvl="3"/>
            <a:r>
              <a:rPr lang="en-US" sz="1200" b="1" kern="1200" dirty="0" smtClean="0">
                <a:solidFill>
                  <a:schemeClr val="tx1"/>
                </a:solidFill>
                <a:effectLst/>
                <a:latin typeface="+mn-lt"/>
                <a:ea typeface="ＭＳ Ｐゴシック" charset="0"/>
                <a:cs typeface="+mn-cs"/>
              </a:rPr>
              <a:t>There are common</a:t>
            </a:r>
            <a:r>
              <a:rPr lang="en-US" sz="1200" kern="1200" dirty="0" smtClean="0">
                <a:solidFill>
                  <a:schemeClr val="tx1"/>
                </a:solidFill>
                <a:effectLst/>
                <a:latin typeface="+mn-lt"/>
                <a:ea typeface="ＭＳ Ｐゴシック" charset="0"/>
                <a:cs typeface="+mn-cs"/>
              </a:rPr>
              <a:t> patterns for messaging</a:t>
            </a:r>
            <a:endParaRPr lang="en-US" sz="1100" kern="1200" dirty="0" smtClean="0">
              <a:solidFill>
                <a:schemeClr val="tx1"/>
              </a:solidFill>
              <a:effectLst/>
              <a:latin typeface="+mn-lt"/>
              <a:ea typeface="ＭＳ Ｐゴシック" charset="0"/>
              <a:cs typeface="+mn-cs"/>
            </a:endParaRPr>
          </a:p>
          <a:p>
            <a:pPr lvl="4"/>
            <a:r>
              <a:rPr lang="en-US" sz="1200" kern="1200" dirty="0" smtClean="0">
                <a:solidFill>
                  <a:schemeClr val="tx1"/>
                </a:solidFill>
                <a:effectLst/>
                <a:latin typeface="+mn-lt"/>
                <a:ea typeface="ＭＳ Ｐゴシック" charset="0"/>
                <a:cs typeface="+mn-cs"/>
              </a:rPr>
              <a:t>Response/response, </a:t>
            </a:r>
            <a:r>
              <a:rPr lang="en-US" sz="1200" kern="1200" dirty="0" err="1" smtClean="0">
                <a:solidFill>
                  <a:schemeClr val="tx1"/>
                </a:solidFill>
                <a:effectLst/>
                <a:latin typeface="+mn-lt"/>
                <a:ea typeface="ＭＳ Ｐゴシック" charset="0"/>
                <a:cs typeface="+mn-cs"/>
              </a:rPr>
              <a:t>acked</a:t>
            </a:r>
            <a:r>
              <a:rPr lang="en-US" sz="1200" kern="1200" dirty="0" smtClean="0">
                <a:solidFill>
                  <a:schemeClr val="tx1"/>
                </a:solidFill>
                <a:effectLst/>
                <a:latin typeface="+mn-lt"/>
                <a:ea typeface="ＭＳ Ｐゴシック" charset="0"/>
                <a:cs typeface="+mn-cs"/>
              </a:rPr>
              <a:t>, </a:t>
            </a:r>
            <a:r>
              <a:rPr lang="en-US" sz="1200" kern="1200" dirty="0" err="1" smtClean="0">
                <a:solidFill>
                  <a:schemeClr val="tx1"/>
                </a:solidFill>
                <a:effectLst/>
                <a:latin typeface="+mn-lt"/>
                <a:ea typeface="ＭＳ Ｐゴシック" charset="0"/>
                <a:cs typeface="+mn-cs"/>
              </a:rPr>
              <a:t>unacked</a:t>
            </a:r>
            <a:r>
              <a:rPr lang="en-US" sz="1200" kern="1200" dirty="0" smtClean="0">
                <a:solidFill>
                  <a:schemeClr val="tx1"/>
                </a:solidFill>
                <a:effectLst/>
                <a:latin typeface="+mn-lt"/>
                <a:ea typeface="ＭＳ Ｐゴシック" charset="0"/>
                <a:cs typeface="+mn-cs"/>
              </a:rPr>
              <a:t>, fragmented</a:t>
            </a:r>
            <a:endParaRPr lang="en-US" sz="1100" kern="1200" dirty="0" smtClean="0">
              <a:solidFill>
                <a:schemeClr val="tx1"/>
              </a:solidFill>
              <a:effectLst/>
              <a:latin typeface="+mn-lt"/>
              <a:ea typeface="ＭＳ Ｐゴシック" charset="0"/>
              <a:cs typeface="+mn-cs"/>
            </a:endParaRPr>
          </a:p>
          <a:p>
            <a:pPr lvl="3"/>
            <a:r>
              <a:rPr lang="en-US" sz="1200" b="1" kern="1200" dirty="0" smtClean="0">
                <a:solidFill>
                  <a:schemeClr val="tx1"/>
                </a:solidFill>
                <a:effectLst/>
                <a:latin typeface="+mn-lt"/>
                <a:ea typeface="ＭＳ Ｐゴシック" charset="0"/>
                <a:cs typeface="+mn-cs"/>
              </a:rPr>
              <a:t>A few basic</a:t>
            </a:r>
            <a:r>
              <a:rPr lang="en-US" sz="1200" kern="1200" dirty="0" smtClean="0">
                <a:solidFill>
                  <a:schemeClr val="tx1"/>
                </a:solidFill>
                <a:effectLst/>
                <a:latin typeface="+mn-lt"/>
                <a:ea typeface="ＭＳ Ｐゴシック" charset="0"/>
                <a:cs typeface="+mn-cs"/>
              </a:rPr>
              <a:t> choices for the physical transport layer cover the majority of fieldbus we have encountered</a:t>
            </a:r>
          </a:p>
          <a:p>
            <a:pPr lvl="1"/>
            <a:endParaRPr lang="en-US" sz="1200" b="1" kern="1200" dirty="0" smtClean="0">
              <a:solidFill>
                <a:schemeClr val="tx1"/>
              </a:solidFill>
              <a:effectLst/>
              <a:latin typeface="+mn-lt"/>
              <a:ea typeface="ＭＳ Ｐゴシック" charset="0"/>
              <a:cs typeface="+mn-cs"/>
            </a:endParaRPr>
          </a:p>
          <a:p>
            <a:pPr lvl="1"/>
            <a:r>
              <a:rPr lang="en-US" sz="1200" b="1" kern="1200" dirty="0" smtClean="0">
                <a:solidFill>
                  <a:schemeClr val="tx1"/>
                </a:solidFill>
                <a:effectLst/>
                <a:latin typeface="+mn-lt"/>
                <a:ea typeface="ＭＳ Ｐゴシック" charset="0"/>
                <a:cs typeface="+mn-cs"/>
              </a:rPr>
              <a:t>We made extensions</a:t>
            </a:r>
            <a:r>
              <a:rPr lang="en-US" sz="1200" kern="1200" dirty="0" smtClean="0">
                <a:solidFill>
                  <a:schemeClr val="tx1"/>
                </a:solidFill>
                <a:effectLst/>
                <a:latin typeface="+mn-lt"/>
                <a:ea typeface="ＭＳ Ｐゴシック" charset="0"/>
                <a:cs typeface="+mn-cs"/>
              </a:rPr>
              <a:t> to the driver framework to implement some of the common features.</a:t>
            </a:r>
            <a:r>
              <a:rPr lang="en-US" sz="1200" b="1" kern="1200" dirty="0" smtClean="0">
                <a:solidFill>
                  <a:schemeClr val="tx1"/>
                </a:solidFill>
                <a:effectLst/>
                <a:latin typeface="+mn-lt"/>
                <a:ea typeface="ＭＳ Ｐゴシック" charset="0"/>
                <a:cs typeface="+mn-cs"/>
              </a:rPr>
              <a:t> </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We added Basic Driver and later  Dev Driver </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These served there purpose and customer build many drivers based on them.</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We learned from our experience working with these extensions and continued experienced integrating other fieldbuses and later created Ndriver.</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NDriver</a:t>
            </a:r>
            <a:endParaRPr lang="en-US" sz="1100" kern="1200" dirty="0" smtClean="0">
              <a:solidFill>
                <a:schemeClr val="tx1"/>
              </a:solidFill>
              <a:effectLst/>
              <a:latin typeface="+mn-lt"/>
              <a:ea typeface="ＭＳ Ｐゴシック" charset="0"/>
              <a:cs typeface="+mn-cs"/>
            </a:endParaRPr>
          </a:p>
          <a:p>
            <a:pPr lvl="3"/>
            <a:r>
              <a:rPr lang="en-US" sz="1200" b="1" kern="1200" dirty="0" smtClean="0">
                <a:solidFill>
                  <a:schemeClr val="tx1"/>
                </a:solidFill>
                <a:effectLst/>
                <a:latin typeface="+mn-lt"/>
                <a:ea typeface="ＭＳ Ｐゴシック" charset="0"/>
                <a:cs typeface="+mn-cs"/>
              </a:rPr>
              <a:t>Tridium has been using Ndriver internally</a:t>
            </a:r>
            <a:r>
              <a:rPr lang="en-US" sz="1200" kern="1200" dirty="0" smtClean="0">
                <a:solidFill>
                  <a:schemeClr val="tx1"/>
                </a:solidFill>
                <a:effectLst/>
                <a:latin typeface="+mn-lt"/>
                <a:ea typeface="ＭＳ Ｐゴシック" charset="0"/>
                <a:cs typeface="+mn-cs"/>
              </a:rPr>
              <a:t> for number of years</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We recommend building new drivers on ndriver</a:t>
            </a:r>
            <a:endParaRPr lang="en-US" sz="1100" kern="1200" dirty="0" smtClean="0">
              <a:solidFill>
                <a:schemeClr val="tx1"/>
              </a:solidFill>
              <a:effectLst/>
              <a:latin typeface="+mn-lt"/>
              <a:ea typeface="ＭＳ Ｐゴシック" charset="0"/>
              <a:cs typeface="+mn-cs"/>
            </a:endParaRPr>
          </a:p>
          <a:p>
            <a:pPr lvl="3"/>
            <a:r>
              <a:rPr lang="en-US" sz="1200" b="1" kern="1200" dirty="0" smtClean="0">
                <a:solidFill>
                  <a:schemeClr val="tx1"/>
                </a:solidFill>
                <a:effectLst/>
                <a:latin typeface="+mn-lt"/>
                <a:ea typeface="ＭＳ Ｐゴシック" charset="0"/>
                <a:cs typeface="+mn-cs"/>
              </a:rPr>
              <a:t>DevDriver and basicDriver are deprecated but present in N4</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We recommend porting drivers build on basicDriver and devDriver to ndriver </a:t>
            </a:r>
            <a:endParaRPr lang="en-US" sz="1100" kern="1200" dirty="0" smtClean="0">
              <a:solidFill>
                <a:schemeClr val="tx1"/>
              </a:solidFill>
              <a:effectLst/>
              <a:latin typeface="+mn-lt"/>
              <a:ea typeface="ＭＳ Ｐゴシック" charset="0"/>
              <a:cs typeface="+mn-cs"/>
            </a:endParaRPr>
          </a:p>
          <a:p>
            <a:pPr lvl="3"/>
            <a:endParaRPr lang="en-US" sz="1200" kern="1200" dirty="0" smtClean="0">
              <a:solidFill>
                <a:schemeClr val="tx1"/>
              </a:solidFill>
              <a:effectLst/>
              <a:latin typeface="+mn-lt"/>
              <a:ea typeface="ＭＳ Ｐゴシック" charset="0"/>
              <a:cs typeface="+mn-cs"/>
            </a:endParaRPr>
          </a:p>
          <a:p>
            <a:pPr lvl="3"/>
            <a:endParaRPr lang="en-US" sz="1100" kern="1200" dirty="0" smtClean="0">
              <a:solidFill>
                <a:schemeClr val="tx1"/>
              </a:solidFill>
              <a:effectLst/>
              <a:latin typeface="+mn-lt"/>
              <a:ea typeface="ＭＳ Ｐゴシック" charset="0"/>
              <a:cs typeface="+mn-cs"/>
            </a:endParaRPr>
          </a:p>
          <a:p>
            <a:endParaRPr lang="en-US" dirty="0"/>
          </a:p>
        </p:txBody>
      </p:sp>
    </p:spTree>
    <p:extLst>
      <p:ext uri="{BB962C8B-B14F-4D97-AF65-F5344CB8AC3E}">
        <p14:creationId xmlns:p14="http://schemas.microsoft.com/office/powerpoint/2010/main" val="2986624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ＭＳ Ｐゴシック" charset="0"/>
                <a:cs typeface="+mn-cs"/>
              </a:rPr>
              <a:t>Lets take a high level look at Ndriver</a:t>
            </a:r>
            <a:endParaRPr lang="en-US" sz="1100" kern="1200" dirty="0" smtClean="0">
              <a:solidFill>
                <a:schemeClr val="tx1"/>
              </a:solidFill>
              <a:effectLst/>
              <a:latin typeface="+mn-lt"/>
              <a:ea typeface="ＭＳ Ｐゴシック" charset="0"/>
              <a:cs typeface="+mn-cs"/>
            </a:endParaRPr>
          </a:p>
          <a:p>
            <a:endParaRPr lang="en-US" dirty="0"/>
          </a:p>
        </p:txBody>
      </p:sp>
    </p:spTree>
    <p:extLst>
      <p:ext uri="{BB962C8B-B14F-4D97-AF65-F5344CB8AC3E}">
        <p14:creationId xmlns:p14="http://schemas.microsoft.com/office/powerpoint/2010/main" val="2767600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ＭＳ Ｐゴシック" charset="0"/>
                <a:cs typeface="+mn-cs"/>
              </a:rPr>
              <a:t>Features</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Ndriver is an extension of the driver framework that provides customizable communication stack implementations.  This customization is accomplished by overriding apis on BCommConfig and the message classes</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Create an easily extensible framework </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Easy to add new link layer implementations</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Easy for developers to customize – does not constrain the user</a:t>
            </a:r>
            <a:endParaRPr lang="en-US" sz="1100" kern="1200" dirty="0" smtClean="0">
              <a:solidFill>
                <a:schemeClr val="tx1"/>
              </a:solidFill>
              <a:effectLst/>
              <a:latin typeface="+mn-lt"/>
              <a:ea typeface="ＭＳ Ｐゴシック" charset="0"/>
              <a:cs typeface="+mn-cs"/>
            </a:endParaRPr>
          </a:p>
          <a:p>
            <a:pPr lvl="2"/>
            <a:r>
              <a:rPr lang="en-US" sz="1200" b="1" kern="1200" dirty="0" smtClean="0">
                <a:solidFill>
                  <a:schemeClr val="tx1"/>
                </a:solidFill>
                <a:effectLst/>
                <a:latin typeface="+mn-lt"/>
                <a:ea typeface="ＭＳ Ｐゴシック" charset="0"/>
                <a:cs typeface="+mn-cs"/>
              </a:rPr>
              <a:t>Linklayer implementations</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Serial, Udp, Tcp, Http</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Other linklayer options can be added in the future</a:t>
            </a:r>
            <a:endParaRPr lang="en-US" sz="1100" kern="1200" dirty="0" smtClean="0">
              <a:solidFill>
                <a:schemeClr val="tx1"/>
              </a:solidFill>
              <a:effectLst/>
              <a:latin typeface="+mn-lt"/>
              <a:ea typeface="ＭＳ Ｐゴシック" charset="0"/>
              <a:cs typeface="+mn-cs"/>
            </a:endParaRPr>
          </a:p>
          <a:p>
            <a:pPr lvl="2"/>
            <a:r>
              <a:rPr lang="en-US" sz="1200" b="1" kern="1200" dirty="0" smtClean="0">
                <a:solidFill>
                  <a:schemeClr val="tx1"/>
                </a:solidFill>
                <a:effectLst/>
                <a:latin typeface="+mn-lt"/>
                <a:ea typeface="ＭＳ Ｐゴシック" charset="0"/>
                <a:cs typeface="+mn-cs"/>
              </a:rPr>
              <a:t>Keeps the auto manager support from devDriver </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Provide a basic device and point manager view ( they are optional) (remember details will be later)</a:t>
            </a:r>
            <a:endParaRPr lang="en-US" sz="1100" kern="1200" dirty="0" smtClean="0">
              <a:solidFill>
                <a:schemeClr val="tx1"/>
              </a:solidFill>
              <a:effectLst/>
              <a:latin typeface="+mn-lt"/>
              <a:ea typeface="ＭＳ Ｐゴシック" charset="0"/>
              <a:cs typeface="+mn-cs"/>
            </a:endParaRPr>
          </a:p>
          <a:p>
            <a:endParaRPr lang="en-US" dirty="0"/>
          </a:p>
        </p:txBody>
      </p:sp>
    </p:spTree>
    <p:extLst>
      <p:ext uri="{BB962C8B-B14F-4D97-AF65-F5344CB8AC3E}">
        <p14:creationId xmlns:p14="http://schemas.microsoft.com/office/powerpoint/2010/main" val="1077590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ＭＳ Ｐゴシック" charset="0"/>
                <a:cs typeface="ＭＳ Ｐゴシック" charset="0"/>
              </a:rPr>
              <a:t>Overview  </a:t>
            </a:r>
            <a:r>
              <a:rPr lang="en-US" sz="1200" kern="1200" dirty="0" smtClean="0">
                <a:solidFill>
                  <a:srgbClr val="FF0000"/>
                </a:solidFill>
                <a:effectLst/>
                <a:latin typeface="+mn-lt"/>
                <a:ea typeface="ＭＳ Ｐゴシック" charset="0"/>
                <a:cs typeface="ＭＳ Ｐゴシック" charset="0"/>
              </a:rPr>
              <a:t>(keep this brief – don’t repeat points from following slides)</a:t>
            </a:r>
            <a:endParaRPr lang="en-US" sz="1100" kern="1200" dirty="0" smtClean="0">
              <a:solidFill>
                <a:srgbClr val="FF0000"/>
              </a:solidFill>
              <a:effectLst/>
              <a:latin typeface="+mn-lt"/>
              <a:ea typeface="ＭＳ Ｐゴシック" charset="0"/>
              <a:cs typeface="ＭＳ Ｐゴシック" charset="0"/>
            </a:endParaRPr>
          </a:p>
          <a:p>
            <a:pPr lvl="1"/>
            <a:r>
              <a:rPr lang="en-US" sz="1200" kern="1200" dirty="0" smtClean="0">
                <a:solidFill>
                  <a:schemeClr val="tx1"/>
                </a:solidFill>
                <a:effectLst/>
                <a:latin typeface="+mn-lt"/>
                <a:ea typeface="ＭＳ Ｐゴシック" charset="0"/>
                <a:cs typeface="+mn-cs"/>
              </a:rPr>
              <a:t>To describe ndriver I use a 3 layer abstraction</a:t>
            </a:r>
            <a:endParaRPr lang="en-US" sz="1100" kern="1200" dirty="0" smtClean="0">
              <a:solidFill>
                <a:schemeClr val="tx1"/>
              </a:solidFill>
              <a:effectLst/>
              <a:latin typeface="+mn-lt"/>
              <a:ea typeface="ＭＳ Ｐゴシック" charset="0"/>
              <a:cs typeface="+mn-cs"/>
            </a:endParaRPr>
          </a:p>
          <a:p>
            <a:pPr lvl="1"/>
            <a:r>
              <a:rPr lang="en-US" sz="1200" b="1" kern="1200" dirty="0" smtClean="0">
                <a:solidFill>
                  <a:schemeClr val="tx1"/>
                </a:solidFill>
                <a:effectLst/>
                <a:latin typeface="+mn-lt"/>
                <a:ea typeface="ＭＳ Ｐゴシック" charset="0"/>
                <a:cs typeface="+mn-cs"/>
              </a:rPr>
              <a:t>Application layer</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Where custom code goes – the driver specific functionality</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What ever features you desired to configure or control the network of devices accessed by your driver.</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Could be minimal – assume a functioning network </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Could be full of featured like Lonworks or Bacnet.</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Applications make use of the communication APIs.</a:t>
            </a:r>
            <a:endParaRPr lang="en-US" sz="1100" kern="1200" dirty="0" smtClean="0">
              <a:solidFill>
                <a:schemeClr val="tx1"/>
              </a:solidFill>
              <a:effectLst/>
              <a:latin typeface="+mn-lt"/>
              <a:ea typeface="ＭＳ Ｐゴシック" charset="0"/>
              <a:cs typeface="+mn-cs"/>
            </a:endParaRPr>
          </a:p>
          <a:p>
            <a:pPr lvl="1"/>
            <a:r>
              <a:rPr lang="en-US" sz="1200" b="1" kern="1200" dirty="0" smtClean="0">
                <a:solidFill>
                  <a:schemeClr val="tx1"/>
                </a:solidFill>
                <a:effectLst/>
                <a:latin typeface="+mn-lt"/>
                <a:ea typeface="ＭＳ Ｐゴシック" charset="0"/>
                <a:cs typeface="+mn-cs"/>
              </a:rPr>
              <a:t>NComm</a:t>
            </a:r>
            <a:r>
              <a:rPr lang="en-US" sz="1200" kern="1200" dirty="0" smtClean="0">
                <a:solidFill>
                  <a:schemeClr val="tx1"/>
                </a:solidFill>
                <a:effectLst/>
                <a:latin typeface="+mn-lt"/>
                <a:ea typeface="ＭＳ Ｐゴシック" charset="0"/>
                <a:cs typeface="+mn-cs"/>
              </a:rPr>
              <a:t> </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NComm is the heart of ndriver</a:t>
            </a:r>
            <a:endParaRPr lang="en-US" sz="1100" kern="1200" dirty="0" smtClean="0">
              <a:solidFill>
                <a:schemeClr val="tx1"/>
              </a:solidFill>
              <a:effectLst/>
              <a:latin typeface="+mn-lt"/>
              <a:ea typeface="ＭＳ Ｐゴシック" charset="0"/>
              <a:cs typeface="+mn-cs"/>
            </a:endParaRPr>
          </a:p>
          <a:p>
            <a:pPr lvl="2"/>
            <a:r>
              <a:rPr lang="en-US" sz="1200" b="1" u="sng" kern="1200" dirty="0" smtClean="0">
                <a:solidFill>
                  <a:schemeClr val="tx1"/>
                </a:solidFill>
                <a:effectLst/>
                <a:latin typeface="+mn-lt"/>
                <a:ea typeface="ＭＳ Ｐゴシック" charset="0"/>
                <a:cs typeface="+mn-cs"/>
              </a:rPr>
              <a:t>Implements</a:t>
            </a:r>
            <a:r>
              <a:rPr lang="en-US" sz="1200" kern="1200" dirty="0" smtClean="0">
                <a:solidFill>
                  <a:schemeClr val="tx1"/>
                </a:solidFill>
                <a:effectLst/>
                <a:latin typeface="+mn-lt"/>
                <a:ea typeface="ＭＳ Ｐゴシック" charset="0"/>
                <a:cs typeface="+mn-cs"/>
              </a:rPr>
              <a:t> transport and network layers functionality</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Exposes access points to the application and interfaces with the link layer</a:t>
            </a:r>
            <a:endParaRPr lang="en-US" sz="1100" kern="1200" dirty="0" smtClean="0">
              <a:solidFill>
                <a:schemeClr val="tx1"/>
              </a:solidFill>
              <a:effectLst/>
              <a:latin typeface="+mn-lt"/>
              <a:ea typeface="ＭＳ Ｐゴシック" charset="0"/>
              <a:cs typeface="+mn-cs"/>
            </a:endParaRPr>
          </a:p>
          <a:p>
            <a:pPr lvl="1"/>
            <a:r>
              <a:rPr lang="en-US" sz="1200" b="1" kern="1200" dirty="0" smtClean="0">
                <a:solidFill>
                  <a:schemeClr val="tx1"/>
                </a:solidFill>
                <a:effectLst/>
                <a:latin typeface="+mn-lt"/>
                <a:ea typeface="ＭＳ Ｐゴシック" charset="0"/>
                <a:cs typeface="+mn-cs"/>
              </a:rPr>
              <a:t>Link layer</a:t>
            </a:r>
            <a:r>
              <a:rPr lang="en-US" sz="1200" kern="1200" dirty="0" smtClean="0">
                <a:solidFill>
                  <a:schemeClr val="tx1"/>
                </a:solidFill>
                <a:effectLst/>
                <a:latin typeface="+mn-lt"/>
                <a:ea typeface="ＭＳ Ｐゴシック" charset="0"/>
                <a:cs typeface="+mn-cs"/>
              </a:rPr>
              <a:t> </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Provide a wrapper to hide complexities of  native driver objects </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Provides a common interface to ncomm for the various linklayer protocols</a:t>
            </a:r>
            <a:endParaRPr lang="en-US" sz="1100" kern="1200" dirty="0" smtClean="0">
              <a:solidFill>
                <a:schemeClr val="tx1"/>
              </a:solidFill>
              <a:effectLst/>
              <a:latin typeface="+mn-lt"/>
              <a:ea typeface="ＭＳ Ｐゴシック" charset="0"/>
              <a:cs typeface="+mn-cs"/>
            </a:endParaRPr>
          </a:p>
          <a:p>
            <a:endParaRPr lang="en-US" dirty="0"/>
          </a:p>
        </p:txBody>
      </p:sp>
    </p:spTree>
    <p:extLst>
      <p:ext uri="{BB962C8B-B14F-4D97-AF65-F5344CB8AC3E}">
        <p14:creationId xmlns:p14="http://schemas.microsoft.com/office/powerpoint/2010/main" val="2834186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ＭＳ Ｐゴシック" charset="0"/>
                <a:cs typeface="+mn-cs"/>
              </a:rPr>
              <a:t>Ndriver adds minimal application layer functionality</a:t>
            </a:r>
            <a:endParaRPr lang="en-US" sz="1100" kern="1200" dirty="0" smtClean="0">
              <a:solidFill>
                <a:schemeClr val="tx1"/>
              </a:solidFill>
              <a:effectLst/>
              <a:latin typeface="+mn-lt"/>
              <a:ea typeface="ＭＳ Ｐゴシック" charset="0"/>
              <a:cs typeface="+mn-cs"/>
            </a:endParaRPr>
          </a:p>
          <a:p>
            <a:pPr lvl="2"/>
            <a:r>
              <a:rPr lang="en-US" sz="1200" b="1" kern="1200" dirty="0" smtClean="0">
                <a:solidFill>
                  <a:schemeClr val="tx1"/>
                </a:solidFill>
                <a:effectLst/>
                <a:latin typeface="+mn-lt"/>
                <a:ea typeface="ＭＳ Ｐゴシック" charset="0"/>
                <a:cs typeface="+mn-cs"/>
              </a:rPr>
              <a:t>Support is provided for </a:t>
            </a:r>
            <a:r>
              <a:rPr lang="en-US" sz="1200" kern="1200" dirty="0" smtClean="0">
                <a:solidFill>
                  <a:schemeClr val="tx1"/>
                </a:solidFill>
                <a:effectLst/>
                <a:latin typeface="+mn-lt"/>
                <a:ea typeface="ＭＳ Ｐゴシック" charset="0"/>
                <a:cs typeface="+mn-cs"/>
              </a:rPr>
              <a:t>adding auto manager views – developers using the ndriver wizard can configure there driver to add auto views for  device/point managers – can have none – can configure it these will support discovery</a:t>
            </a:r>
            <a:endParaRPr lang="en-US" sz="1100" kern="1200" dirty="0" smtClean="0">
              <a:solidFill>
                <a:schemeClr val="tx1"/>
              </a:solidFill>
              <a:effectLst/>
              <a:latin typeface="+mn-lt"/>
              <a:ea typeface="ＭＳ Ｐゴシック" charset="0"/>
              <a:cs typeface="+mn-cs"/>
            </a:endParaRPr>
          </a:p>
          <a:p>
            <a:pPr lvl="2"/>
            <a:r>
              <a:rPr lang="en-US" sz="1200" b="1" kern="1200" dirty="0" smtClean="0">
                <a:solidFill>
                  <a:schemeClr val="tx1"/>
                </a:solidFill>
                <a:effectLst/>
                <a:latin typeface="+mn-lt"/>
                <a:ea typeface="ＭＳ Ｐゴシック" charset="0"/>
                <a:cs typeface="+mn-cs"/>
              </a:rPr>
              <a:t>Adds</a:t>
            </a:r>
            <a:r>
              <a:rPr lang="en-US" sz="1200" kern="1200" dirty="0" smtClean="0">
                <a:solidFill>
                  <a:schemeClr val="tx1"/>
                </a:solidFill>
                <a:effectLst/>
                <a:latin typeface="+mn-lt"/>
                <a:ea typeface="ＭＳ Ｐゴシック" charset="0"/>
                <a:cs typeface="+mn-cs"/>
              </a:rPr>
              <a:t> an async worker to BNetwork – this is used so that operations requiring com access can run on a separate thread (this has been a common feature in most internally developed drivers)</a:t>
            </a:r>
            <a:endParaRPr lang="en-US" sz="1100" kern="1200" dirty="0" smtClean="0">
              <a:solidFill>
                <a:schemeClr val="tx1"/>
              </a:solidFill>
              <a:effectLst/>
              <a:latin typeface="+mn-lt"/>
              <a:ea typeface="ＭＳ Ｐゴシック" charset="0"/>
              <a:cs typeface="+mn-cs"/>
            </a:endParaRPr>
          </a:p>
          <a:p>
            <a:endParaRPr lang="en-US" dirty="0"/>
          </a:p>
        </p:txBody>
      </p:sp>
    </p:spTree>
    <p:extLst>
      <p:ext uri="{BB962C8B-B14F-4D97-AF65-F5344CB8AC3E}">
        <p14:creationId xmlns:p14="http://schemas.microsoft.com/office/powerpoint/2010/main" val="1279509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ＭＳ Ｐゴシック" charset="0"/>
                <a:cs typeface="+mn-cs"/>
              </a:rPr>
              <a:t>Provides the application layer access</a:t>
            </a:r>
            <a:r>
              <a:rPr lang="en-US" sz="1200" kern="1200" dirty="0" smtClean="0">
                <a:solidFill>
                  <a:schemeClr val="tx1"/>
                </a:solidFill>
                <a:effectLst/>
                <a:latin typeface="+mn-lt"/>
                <a:ea typeface="ＭＳ Ｐゴシック" charset="0"/>
                <a:cs typeface="+mn-cs"/>
              </a:rPr>
              <a:t> to communication services</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SendRequest() - Sends messages and receive response</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SendMessage() – sends message and returns</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Registers listeners to receive incoming message</a:t>
            </a:r>
            <a:endParaRPr lang="en-US" sz="1100" kern="1200" dirty="0" smtClean="0">
              <a:solidFill>
                <a:schemeClr val="tx1"/>
              </a:solidFill>
              <a:effectLst/>
              <a:latin typeface="+mn-lt"/>
              <a:ea typeface="ＭＳ Ｐゴシック" charset="0"/>
              <a:cs typeface="+mn-cs"/>
            </a:endParaRPr>
          </a:p>
          <a:p>
            <a:pPr lvl="1"/>
            <a:r>
              <a:rPr lang="en-US" sz="1200" b="1" kern="1200" dirty="0" smtClean="0">
                <a:solidFill>
                  <a:schemeClr val="tx1"/>
                </a:solidFill>
                <a:effectLst/>
                <a:latin typeface="+mn-lt"/>
                <a:ea typeface="ＭＳ Ｐゴシック" charset="0"/>
                <a:cs typeface="+mn-cs"/>
              </a:rPr>
              <a:t>Implements transport</a:t>
            </a:r>
            <a:r>
              <a:rPr lang="en-US" sz="1200" kern="1200" dirty="0" smtClean="0">
                <a:solidFill>
                  <a:schemeClr val="tx1"/>
                </a:solidFill>
                <a:effectLst/>
                <a:latin typeface="+mn-lt"/>
                <a:ea typeface="ＭＳ Ｐゴシック" charset="0"/>
                <a:cs typeface="+mn-cs"/>
              </a:rPr>
              <a:t> layer functions:</a:t>
            </a:r>
            <a:endParaRPr lang="en-US" sz="1100" kern="1200" dirty="0" smtClean="0">
              <a:solidFill>
                <a:schemeClr val="tx1"/>
              </a:solidFill>
              <a:effectLst/>
              <a:latin typeface="+mn-lt"/>
              <a:ea typeface="ＭＳ Ｐゴシック" charset="0"/>
              <a:cs typeface="+mn-cs"/>
            </a:endParaRPr>
          </a:p>
          <a:p>
            <a:pPr lvl="2"/>
            <a:r>
              <a:rPr lang="en-US" sz="1200" b="1" kern="1200" dirty="0" smtClean="0">
                <a:solidFill>
                  <a:schemeClr val="tx1"/>
                </a:solidFill>
                <a:effectLst/>
                <a:latin typeface="+mn-lt"/>
                <a:ea typeface="ＭＳ Ｐゴシック" charset="0"/>
                <a:cs typeface="+mn-cs"/>
              </a:rPr>
              <a:t>Transaction management </a:t>
            </a:r>
            <a:endParaRPr lang="en-US" sz="1100" kern="1200" dirty="0" smtClean="0">
              <a:solidFill>
                <a:schemeClr val="tx1"/>
              </a:solidFill>
              <a:effectLst/>
              <a:latin typeface="+mn-lt"/>
              <a:ea typeface="ＭＳ Ｐゴシック" charset="0"/>
              <a:cs typeface="+mn-cs"/>
            </a:endParaRPr>
          </a:p>
          <a:p>
            <a:pPr lvl="3"/>
            <a:r>
              <a:rPr lang="en-US" sz="1200" kern="1200" dirty="0" smtClean="0">
                <a:solidFill>
                  <a:schemeClr val="tx1"/>
                </a:solidFill>
                <a:effectLst/>
                <a:latin typeface="+mn-lt"/>
                <a:ea typeface="ＭＳ Ｐゴシック" charset="0"/>
                <a:cs typeface="+mn-cs"/>
              </a:rPr>
              <a:t>Supports request/response messages, acknowledged messages, unacknowledged messages</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Supports message </a:t>
            </a:r>
            <a:r>
              <a:rPr lang="en-US" sz="1200" b="1" kern="1200" dirty="0" smtClean="0">
                <a:solidFill>
                  <a:schemeClr val="tx1"/>
                </a:solidFill>
                <a:effectLst/>
                <a:latin typeface="+mn-lt"/>
                <a:ea typeface="ＭＳ Ｐゴシック" charset="0"/>
                <a:cs typeface="+mn-cs"/>
              </a:rPr>
              <a:t>timeout and retries</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Supports sending and receiving </a:t>
            </a:r>
            <a:r>
              <a:rPr lang="en-US" sz="1200" b="1" kern="1200" dirty="0" smtClean="0">
                <a:solidFill>
                  <a:schemeClr val="tx1"/>
                </a:solidFill>
                <a:effectLst/>
                <a:latin typeface="+mn-lt"/>
                <a:ea typeface="ＭＳ Ｐゴシック" charset="0"/>
                <a:cs typeface="+mn-cs"/>
              </a:rPr>
              <a:t>fragmented</a:t>
            </a:r>
            <a:r>
              <a:rPr lang="en-US" sz="1200" kern="1200" dirty="0" smtClean="0">
                <a:solidFill>
                  <a:schemeClr val="tx1"/>
                </a:solidFill>
                <a:effectLst/>
                <a:latin typeface="+mn-lt"/>
                <a:ea typeface="ＭＳ Ｐゴシック" charset="0"/>
                <a:cs typeface="+mn-cs"/>
              </a:rPr>
              <a:t> messages</a:t>
            </a:r>
            <a:endParaRPr lang="en-US" sz="1100" kern="1200" dirty="0" smtClean="0">
              <a:solidFill>
                <a:schemeClr val="tx1"/>
              </a:solidFill>
              <a:effectLst/>
              <a:latin typeface="+mn-lt"/>
              <a:ea typeface="ＭＳ Ｐゴシック" charset="0"/>
              <a:cs typeface="+mn-cs"/>
            </a:endParaRPr>
          </a:p>
          <a:p>
            <a:pPr lvl="2"/>
            <a:r>
              <a:rPr lang="en-US" sz="1200" kern="1200" dirty="0" smtClean="0">
                <a:solidFill>
                  <a:schemeClr val="tx1"/>
                </a:solidFill>
                <a:effectLst/>
                <a:latin typeface="+mn-lt"/>
                <a:ea typeface="ＭＳ Ｐゴシック" charset="0"/>
                <a:cs typeface="+mn-cs"/>
              </a:rPr>
              <a:t>Supports </a:t>
            </a:r>
            <a:r>
              <a:rPr lang="en-US" sz="1200" b="1" kern="1200" dirty="0" smtClean="0">
                <a:solidFill>
                  <a:schemeClr val="tx1"/>
                </a:solidFill>
                <a:effectLst/>
                <a:latin typeface="+mn-lt"/>
                <a:ea typeface="ＭＳ Ｐゴシック" charset="0"/>
                <a:cs typeface="+mn-cs"/>
              </a:rPr>
              <a:t>registration</a:t>
            </a:r>
            <a:r>
              <a:rPr lang="en-US" sz="1200" kern="1200" dirty="0" smtClean="0">
                <a:solidFill>
                  <a:schemeClr val="tx1"/>
                </a:solidFill>
                <a:effectLst/>
                <a:latin typeface="+mn-lt"/>
                <a:ea typeface="ＭＳ Ｐゴシック" charset="0"/>
                <a:cs typeface="+mn-cs"/>
              </a:rPr>
              <a:t> of custom listeners for unsolicited messages and will route unsolicited messages to those listeners</a:t>
            </a:r>
            <a:endParaRPr lang="en-US" sz="1100" kern="1200" dirty="0" smtClean="0">
              <a:solidFill>
                <a:schemeClr val="tx1"/>
              </a:solidFill>
              <a:effectLst/>
              <a:latin typeface="+mn-lt"/>
              <a:ea typeface="ＭＳ Ｐゴシック" charset="0"/>
              <a:cs typeface="+mn-cs"/>
            </a:endParaRPr>
          </a:p>
          <a:p>
            <a:pPr lvl="1"/>
            <a:r>
              <a:rPr lang="en-US" sz="1200" kern="1200" dirty="0" smtClean="0">
                <a:solidFill>
                  <a:schemeClr val="tx1"/>
                </a:solidFill>
                <a:effectLst/>
                <a:latin typeface="+mn-lt"/>
                <a:ea typeface="ＭＳ Ｐゴシック" charset="0"/>
                <a:cs typeface="+mn-cs"/>
              </a:rPr>
              <a:t>NComm is a concrete class. It is not directly extensible.  Its </a:t>
            </a:r>
            <a:r>
              <a:rPr lang="en-US" sz="1200" kern="1200" dirty="0" err="1" smtClean="0">
                <a:solidFill>
                  <a:schemeClr val="tx1"/>
                </a:solidFill>
                <a:effectLst/>
                <a:latin typeface="+mn-lt"/>
                <a:ea typeface="ＭＳ Ｐゴシック" charset="0"/>
                <a:cs typeface="+mn-cs"/>
              </a:rPr>
              <a:t>behaviours</a:t>
            </a:r>
            <a:r>
              <a:rPr lang="en-US" sz="1200" kern="1200" dirty="0" smtClean="0">
                <a:solidFill>
                  <a:schemeClr val="tx1"/>
                </a:solidFill>
                <a:effectLst/>
                <a:latin typeface="+mn-lt"/>
                <a:ea typeface="ＭＳ Ｐゴシック" charset="0"/>
                <a:cs typeface="+mn-cs"/>
              </a:rPr>
              <a:t> are customized by NMessage and CommConfig overrides. (Described later)</a:t>
            </a:r>
            <a:endParaRPr lang="en-US" sz="1100" kern="1200" dirty="0" smtClean="0">
              <a:solidFill>
                <a:schemeClr val="tx1"/>
              </a:solidFill>
              <a:effectLst/>
              <a:latin typeface="+mn-lt"/>
              <a:ea typeface="ＭＳ Ｐゴシック" charset="0"/>
              <a:cs typeface="+mn-cs"/>
            </a:endParaRPr>
          </a:p>
          <a:p>
            <a:endParaRPr lang="en-US" dirty="0"/>
          </a:p>
        </p:txBody>
      </p:sp>
    </p:spTree>
    <p:extLst>
      <p:ext uri="{BB962C8B-B14F-4D97-AF65-F5344CB8AC3E}">
        <p14:creationId xmlns:p14="http://schemas.microsoft.com/office/powerpoint/2010/main" val="2888168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Slide">
    <p:spTree>
      <p:nvGrpSpPr>
        <p:cNvPr id="1" name=""/>
        <p:cNvGrpSpPr/>
        <p:nvPr/>
      </p:nvGrpSpPr>
      <p:grpSpPr>
        <a:xfrm>
          <a:off x="0" y="0"/>
          <a:ext cx="0" cy="0"/>
          <a:chOff x="0" y="0"/>
          <a:chExt cx="0" cy="0"/>
        </a:xfrm>
      </p:grpSpPr>
      <p:sp>
        <p:nvSpPr>
          <p:cNvPr id="3" name="TextBox 2"/>
          <p:cNvSpPr txBox="1"/>
          <p:nvPr userDrawn="1"/>
        </p:nvSpPr>
        <p:spPr>
          <a:xfrm>
            <a:off x="8667762" y="5328672"/>
            <a:ext cx="381879" cy="246221"/>
          </a:xfrm>
          <a:prstGeom prst="rect">
            <a:avLst/>
          </a:prstGeom>
          <a:noFill/>
        </p:spPr>
        <p:txBody>
          <a:bodyPr wrap="square" rtlCol="0">
            <a:spAutoFit/>
          </a:bodyPr>
          <a:lstStyle/>
          <a:p>
            <a:fld id="{130140FA-0BEB-C848-A9D0-950DACE45EDB}" type="slidenum">
              <a:rPr lang="en-US" sz="1000" smtClean="0">
                <a:solidFill>
                  <a:schemeClr val="tx1">
                    <a:lumMod val="50000"/>
                    <a:lumOff val="50000"/>
                  </a:schemeClr>
                </a:solidFill>
                <a:latin typeface="DIN"/>
                <a:cs typeface="DIN"/>
              </a:rPr>
              <a:pPr/>
              <a:t>‹#›</a:t>
            </a:fld>
            <a:endParaRPr lang="en-US" sz="1000" dirty="0"/>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20243" y="5204564"/>
            <a:ext cx="719082" cy="269146"/>
          </a:xfrm>
          <a:prstGeom prst="rect">
            <a:avLst/>
          </a:prstGeom>
        </p:spPr>
      </p:pic>
    </p:spTree>
    <p:extLst>
      <p:ext uri="{BB962C8B-B14F-4D97-AF65-F5344CB8AC3E}">
        <p14:creationId xmlns:p14="http://schemas.microsoft.com/office/powerpoint/2010/main" val="16619171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fault - Full Grid">
    <p:spTree>
      <p:nvGrpSpPr>
        <p:cNvPr id="1" name=""/>
        <p:cNvGrpSpPr/>
        <p:nvPr/>
      </p:nvGrpSpPr>
      <p:grpSpPr>
        <a:xfrm>
          <a:off x="0" y="0"/>
          <a:ext cx="0" cy="0"/>
          <a:chOff x="0" y="0"/>
          <a:chExt cx="0" cy="0"/>
        </a:xfrm>
      </p:grpSpPr>
      <p:sp>
        <p:nvSpPr>
          <p:cNvPr id="2" name="Rectangle 1"/>
          <p:cNvSpPr/>
          <p:nvPr userDrawn="1"/>
        </p:nvSpPr>
        <p:spPr>
          <a:xfrm>
            <a:off x="6302" y="3673255"/>
            <a:ext cx="2965869" cy="1388973"/>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6302" y="2159839"/>
            <a:ext cx="2965869" cy="1388973"/>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302" y="645912"/>
            <a:ext cx="2965869" cy="1388973"/>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3083216" y="3673255"/>
            <a:ext cx="2965869" cy="1388973"/>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3083216" y="2159839"/>
            <a:ext cx="2965869" cy="1388973"/>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3083216" y="645912"/>
            <a:ext cx="2965869" cy="1388973"/>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6178134" y="3673255"/>
            <a:ext cx="2965869" cy="1388973"/>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178134" y="2159839"/>
            <a:ext cx="2965869" cy="1388973"/>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6178134" y="645912"/>
            <a:ext cx="2965869" cy="1388973"/>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4888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8092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457200" y="1333500"/>
            <a:ext cx="8229600" cy="377163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0029AA43-33C9-441B-B97A-B3CFFF76CAD2}" type="datetime1">
              <a:rPr lang="en-US" smtClean="0"/>
              <a:t>5/17/2016</a:t>
            </a:fld>
            <a:endParaRPr lang="en-US"/>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0F84BE1-DA5D-C440-80F5-3DFF525251AB}" type="slidenum">
              <a:rPr lang="en-US" smtClean="0"/>
              <a:pPr/>
              <a:t>‹#›</a:t>
            </a:fld>
            <a:endParaRPr lang="en-US"/>
          </a:p>
        </p:txBody>
      </p:sp>
    </p:spTree>
    <p:extLst>
      <p:ext uri="{BB962C8B-B14F-4D97-AF65-F5344CB8AC3E}">
        <p14:creationId xmlns:p14="http://schemas.microsoft.com/office/powerpoint/2010/main" val="181934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04355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33500"/>
            <a:ext cx="8229600" cy="377163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50A7EFF7-7D1C-4DB2-B77B-97FD6C30311E}" type="datetime1">
              <a:rPr lang="en-US" smtClean="0"/>
              <a:t>5/17/2016</a:t>
            </a:fld>
            <a:endParaRPr lang="en-US"/>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0F84BE1-DA5D-C440-80F5-3DFF525251AB}" type="slidenum">
              <a:rPr lang="en-US" smtClean="0"/>
              <a:pPr/>
              <a:t>‹#›</a:t>
            </a:fld>
            <a:endParaRPr lang="en-US"/>
          </a:p>
        </p:txBody>
      </p:sp>
    </p:spTree>
    <p:extLst>
      <p:ext uri="{BB962C8B-B14F-4D97-AF65-F5344CB8AC3E}">
        <p14:creationId xmlns:p14="http://schemas.microsoft.com/office/powerpoint/2010/main" val="1698610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762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33500"/>
            <a:ext cx="8229600" cy="377163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DA60279C-4EFB-4737-8FFA-557541A55476}" type="datetime1">
              <a:rPr lang="en-US" smtClean="0"/>
              <a:t>5/17/2016</a:t>
            </a:fld>
            <a:endParaRPr lang="en-US"/>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0F84BE1-DA5D-C440-80F5-3DFF525251AB}" type="slidenum">
              <a:rPr lang="en-US" smtClean="0"/>
              <a:pPr/>
              <a:t>‹#›</a:t>
            </a:fld>
            <a:endParaRPr lang="en-US"/>
          </a:p>
        </p:txBody>
      </p:sp>
    </p:spTree>
    <p:extLst>
      <p:ext uri="{BB962C8B-B14F-4D97-AF65-F5344CB8AC3E}">
        <p14:creationId xmlns:p14="http://schemas.microsoft.com/office/powerpoint/2010/main" val="850587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27197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33500"/>
            <a:ext cx="8229600" cy="377163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C9229C24-F849-462E-94E6-5203CEBD617C}" type="datetime1">
              <a:rPr lang="en-US" smtClean="0"/>
              <a:t>5/17/2016</a:t>
            </a:fld>
            <a:endParaRPr lang="en-US"/>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0F84BE1-DA5D-C440-80F5-3DFF525251AB}" type="slidenum">
              <a:rPr lang="en-US" smtClean="0"/>
              <a:pPr/>
              <a:t>‹#›</a:t>
            </a:fld>
            <a:endParaRPr lang="en-US"/>
          </a:p>
        </p:txBody>
      </p:sp>
    </p:spTree>
    <p:extLst>
      <p:ext uri="{BB962C8B-B14F-4D97-AF65-F5344CB8AC3E}">
        <p14:creationId xmlns:p14="http://schemas.microsoft.com/office/powerpoint/2010/main" val="1484980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261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Titles Slide-White">
    <p:spTree>
      <p:nvGrpSpPr>
        <p:cNvPr id="1" name=""/>
        <p:cNvGrpSpPr/>
        <p:nvPr/>
      </p:nvGrpSpPr>
      <p:grpSpPr>
        <a:xfrm>
          <a:off x="0" y="0"/>
          <a:ext cx="0" cy="0"/>
          <a:chOff x="0" y="0"/>
          <a:chExt cx="0" cy="0"/>
        </a:xfrm>
      </p:grpSpPr>
      <p:sp>
        <p:nvSpPr>
          <p:cNvPr id="2" name="Rectangle 7"/>
          <p:cNvSpPr>
            <a:spLocks/>
          </p:cNvSpPr>
          <p:nvPr userDrawn="1"/>
        </p:nvSpPr>
        <p:spPr bwMode="auto">
          <a:xfrm>
            <a:off x="6221413" y="2600325"/>
            <a:ext cx="2465387"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spAutoFit/>
          </a:bodyPr>
          <a:lstStyle/>
          <a:p>
            <a:pPr algn="r">
              <a:lnSpc>
                <a:spcPct val="80000"/>
              </a:lnSpc>
            </a:pPr>
            <a:r>
              <a:rPr lang="en-US" sz="2400">
                <a:solidFill>
                  <a:schemeClr val="tx1"/>
                </a:solidFill>
                <a:latin typeface="DIN-Regular" charset="0"/>
                <a:ea typeface="MS PGothic" charset="0"/>
                <a:cs typeface="MS PGothic" charset="0"/>
                <a:sym typeface="ITC Lubalin Graph LT Demi" charset="0"/>
              </a:rPr>
              <a:t>01. Chapter Titles</a:t>
            </a:r>
          </a:p>
          <a:p>
            <a:pPr algn="r"/>
            <a:r>
              <a:rPr lang="en-US" sz="1900">
                <a:solidFill>
                  <a:srgbClr val="262626"/>
                </a:solidFill>
                <a:latin typeface="HelvNeue Light for IBM" charset="0"/>
                <a:ea typeface="MS PGothic" charset="0"/>
                <a:cs typeface="MS PGothic" charset="0"/>
                <a:sym typeface="Helvetica Neue" charset="0"/>
              </a:rPr>
              <a:t>Subheading</a:t>
            </a:r>
            <a:endParaRPr lang="en-US" sz="1900">
              <a:solidFill>
                <a:srgbClr val="262626"/>
              </a:solidFill>
              <a:latin typeface="HelvNeue Light for IBM" charset="0"/>
              <a:ea typeface="MS PGothic" charset="0"/>
              <a:cs typeface="MS PGothic" charset="0"/>
              <a:sym typeface="Helvetica Neue Light" charset="0"/>
            </a:endParaRPr>
          </a:p>
        </p:txBody>
      </p:sp>
      <p:sp>
        <p:nvSpPr>
          <p:cNvPr id="3" name="Slide Number Placeholder 2"/>
          <p:cNvSpPr>
            <a:spLocks noGrp="1"/>
          </p:cNvSpPr>
          <p:nvPr>
            <p:ph type="sldNum" sz="quarter" idx="10"/>
          </p:nvPr>
        </p:nvSpPr>
        <p:spPr/>
        <p:txBody>
          <a:bodyPr/>
          <a:lstStyle>
            <a:lvl1pPr algn="r">
              <a:defRPr sz="1200">
                <a:solidFill>
                  <a:srgbClr val="7F7F7F"/>
                </a:solidFill>
                <a:latin typeface="DIN" charset="0"/>
                <a:cs typeface="DIN" charset="0"/>
              </a:defRPr>
            </a:lvl1pPr>
          </a:lstStyle>
          <a:p>
            <a:pPr>
              <a:defRPr/>
            </a:pPr>
            <a:r>
              <a:rPr lang="en-US"/>
              <a:t>#</a:t>
            </a:r>
            <a:endParaRPr lang="en-US">
              <a:latin typeface="DIN-Black"/>
              <a:cs typeface="DIN-Black"/>
            </a:endParaRPr>
          </a:p>
        </p:txBody>
      </p:sp>
    </p:spTree>
    <p:extLst>
      <p:ext uri="{BB962C8B-B14F-4D97-AF65-F5344CB8AC3E}">
        <p14:creationId xmlns:p14="http://schemas.microsoft.com/office/powerpoint/2010/main" val="167285843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5296959"/>
            <a:ext cx="2133600" cy="304271"/>
          </a:xfrm>
          <a:prstGeom prst="rect">
            <a:avLst/>
          </a:prstGeom>
        </p:spPr>
        <p:txBody>
          <a:bodyPr/>
          <a:lstStyle/>
          <a:p>
            <a:fld id="{5BC9ED59-BB48-4F8C-B639-B8DB7C6CF008}" type="datetime1">
              <a:rPr lang="en-US" smtClean="0"/>
              <a:t>5/17/2016</a:t>
            </a:fld>
            <a:endParaRPr lang="en-US"/>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0F84BE1-DA5D-C440-80F5-3DFF525251AB}" type="slidenum">
              <a:rPr lang="en-US" smtClean="0"/>
              <a:pPr/>
              <a:t>‹#›</a:t>
            </a:fld>
            <a:endParaRPr lang="en-US"/>
          </a:p>
        </p:txBody>
      </p:sp>
    </p:spTree>
    <p:extLst>
      <p:ext uri="{BB962C8B-B14F-4D97-AF65-F5344CB8AC3E}">
        <p14:creationId xmlns:p14="http://schemas.microsoft.com/office/powerpoint/2010/main" val="162246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amp; Copy Slide">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342900" y="3924300"/>
            <a:ext cx="6019800" cy="1125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81276" rIns="0" bIns="0">
            <a:spAutoFit/>
          </a:bodyPr>
          <a:lstStyle/>
          <a:p>
            <a:pPr algn="l">
              <a:lnSpc>
                <a:spcPts val="1100"/>
              </a:lnSpc>
              <a:spcAft>
                <a:spcPts val="1063"/>
              </a:spcAft>
            </a:pPr>
            <a:r>
              <a:rPr lang="en-US" sz="1000">
                <a:solidFill>
                  <a:srgbClr val="262626"/>
                </a:solidFill>
                <a:latin typeface="DIN-Regular" charset="0"/>
                <a:ea typeface="DIN-Regular" charset="0"/>
                <a:cs typeface="DIN-Regular" charset="0"/>
              </a:rPr>
              <a:t>Subtitle</a:t>
            </a:r>
            <a:r>
              <a:rPr lang="en-US" sz="1000" b="1">
                <a:solidFill>
                  <a:srgbClr val="262626"/>
                </a:solidFill>
                <a:latin typeface="Helvetica Neue" charset="0"/>
                <a:cs typeface="Helvetica Neue" charset="0"/>
              </a:rPr>
              <a:t> </a:t>
            </a:r>
          </a:p>
          <a:p>
            <a:pPr algn="l">
              <a:lnSpc>
                <a:spcPts val="1200"/>
              </a:lnSpc>
              <a:spcAft>
                <a:spcPts val="1063"/>
              </a:spcAft>
            </a:pPr>
            <a:r>
              <a:rPr lang="ro-RO" sz="900">
                <a:solidFill>
                  <a:srgbClr val="262626"/>
                </a:solidFill>
                <a:latin typeface="HelvNeue Light for IBM" charset="0"/>
                <a:cs typeface="HelvNeue Light for IBM" charset="0"/>
              </a:rPr>
              <a:t>Lorem ipsum dolor sit amet, consectetur adipiscing elit. Vivamus pulvinar tincidunt est sit amet elementum. Maecenas eget vestibulum tellus. Vestibulum ante ipsum primis in faucibus orci luctus et ultrices posuere cubilia Curae; Curabitur gravida, nibh vel posuere mollis. Lorem ipsum dolor sit amet, consectetur adipiscing elit. Vivamus pulvinar tincidunt est sit amet elementum. Maecenas eget vestibulum tellus. Vestibulum ante ipsum primis in faucibus orci luctus et ultrices posuere cubilia Curae; Curabitur gravida, nibh vel posuere mollis,</a:t>
            </a:r>
            <a:endParaRPr lang="en-US" sz="900">
              <a:solidFill>
                <a:srgbClr val="262626"/>
              </a:solidFill>
              <a:latin typeface="HelvNeue Light for IBM" charset="0"/>
              <a:cs typeface="HelvNeue Light for IBM" charset="0"/>
            </a:endParaRPr>
          </a:p>
        </p:txBody>
      </p:sp>
      <p:sp>
        <p:nvSpPr>
          <p:cNvPr id="3" name="Rectangle 9"/>
          <p:cNvSpPr>
            <a:spLocks noChangeArrowheads="1"/>
          </p:cNvSpPr>
          <p:nvPr userDrawn="1"/>
        </p:nvSpPr>
        <p:spPr bwMode="auto">
          <a:xfrm>
            <a:off x="304800" y="228600"/>
            <a:ext cx="5872163"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492" tIns="26746" rIns="53492" bIns="26746">
            <a:spAutoFit/>
          </a:bodyPr>
          <a:lstStyle/>
          <a:p>
            <a:pPr algn="l"/>
            <a:r>
              <a:rPr lang="ro-RO" sz="1600">
                <a:latin typeface="DIN-Regular" charset="0"/>
                <a:ea typeface="DIN-Regular" charset="0"/>
                <a:cs typeface="DIN-Regular" charset="0"/>
              </a:rPr>
              <a:t>Helvetica Neue Bold 28Pt </a:t>
            </a:r>
            <a:r>
              <a:rPr lang="ro-RO" sz="1600">
                <a:latin typeface="HelvNeue Light for IBM" charset="0"/>
                <a:cs typeface="HelvNeue Light for IBM" charset="0"/>
              </a:rPr>
              <a:t>Helvetica Neue Light 28Pt</a:t>
            </a:r>
            <a:endParaRPr lang="en-US" sz="1600">
              <a:latin typeface="HelvNeue Light for IBM" charset="0"/>
              <a:cs typeface="HelvNeue Light for IBM" charset="0"/>
            </a:endParaRPr>
          </a:p>
        </p:txBody>
      </p:sp>
      <p:sp>
        <p:nvSpPr>
          <p:cNvPr id="4" name="Slide Number Placeholder 2"/>
          <p:cNvSpPr>
            <a:spLocks noGrp="1"/>
          </p:cNvSpPr>
          <p:nvPr>
            <p:ph type="sldNum" sz="quarter" idx="10"/>
          </p:nvPr>
        </p:nvSpPr>
        <p:spPr/>
        <p:txBody>
          <a:bodyPr/>
          <a:lstStyle>
            <a:lvl1pPr algn="r">
              <a:defRPr sz="1200">
                <a:solidFill>
                  <a:srgbClr val="7F7F7F"/>
                </a:solidFill>
                <a:latin typeface="DIN" charset="0"/>
                <a:cs typeface="DIN" charset="0"/>
              </a:defRPr>
            </a:lvl1pPr>
          </a:lstStyle>
          <a:p>
            <a:pPr>
              <a:defRPr/>
            </a:pPr>
            <a:r>
              <a:rPr lang="en-US"/>
              <a:t>#</a:t>
            </a:r>
            <a:endParaRPr lang="en-US">
              <a:latin typeface="DIN-Black"/>
              <a:cs typeface="DIN-Black"/>
            </a:endParaRPr>
          </a:p>
        </p:txBody>
      </p:sp>
    </p:spTree>
    <p:extLst>
      <p:ext uri="{BB962C8B-B14F-4D97-AF65-F5344CB8AC3E}">
        <p14:creationId xmlns:p14="http://schemas.microsoft.com/office/powerpoint/2010/main" val="89450990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Rectangle 7"/>
          <p:cNvSpPr>
            <a:spLocks/>
          </p:cNvSpPr>
          <p:nvPr userDrawn="1"/>
        </p:nvSpPr>
        <p:spPr bwMode="auto">
          <a:xfrm>
            <a:off x="5029200" y="2135188"/>
            <a:ext cx="3071813" cy="1365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US" sz="1200">
                <a:solidFill>
                  <a:srgbClr val="262626"/>
                </a:solidFill>
                <a:latin typeface="DIN-Regular" charset="0"/>
                <a:ea typeface="MS PGothic" charset="0"/>
                <a:cs typeface="MS PGothic" charset="0"/>
                <a:sym typeface="ITC Lubalin Graph LT Demi" charset="0"/>
              </a:rPr>
              <a:t>Subheadings</a:t>
            </a:r>
            <a:r>
              <a:rPr lang="en-US" sz="1200">
                <a:solidFill>
                  <a:srgbClr val="262626"/>
                </a:solidFill>
                <a:latin typeface="DIN-Regular" charset="0"/>
                <a:ea typeface="MS PGothic" charset="0"/>
                <a:cs typeface="MS PGothic" charset="0"/>
                <a:sym typeface="Helvetica Neue Light" charset="0"/>
              </a:rPr>
              <a:t>:</a:t>
            </a:r>
          </a:p>
          <a:p>
            <a:pPr algn="l"/>
            <a:r>
              <a:rPr lang="ro-RO" sz="1100">
                <a:solidFill>
                  <a:srgbClr val="262626"/>
                </a:solidFill>
                <a:latin typeface="HelvNeue Light for IBM" charset="0"/>
                <a:ea typeface="MS PGothic" charset="0"/>
                <a:cs typeface="MS PGothic" charset="0"/>
                <a:sym typeface="Helvetica Neue Light" charset="0"/>
              </a:rPr>
              <a:t>Lorem ipsum dolor sit amet, consectetur adipiscing elit. Vivamus pulvinar tincidunt est sit amet elementum. Maecenas eget vestibulum tellus. Vestibulum ante ipsum primis in faucibus orci luctus et ultrices posuere cubilia Curae; Curabitur gravida, nibh vel posuere mollis.</a:t>
            </a:r>
            <a:endParaRPr lang="en-US" sz="1100">
              <a:solidFill>
                <a:srgbClr val="262626"/>
              </a:solidFill>
              <a:latin typeface="HelvNeue Light for IBM" charset="0"/>
              <a:ea typeface="MS PGothic" charset="0"/>
              <a:cs typeface="MS PGothic" charset="0"/>
              <a:sym typeface="Helvetica Neue Light" charset="0"/>
            </a:endParaRPr>
          </a:p>
        </p:txBody>
      </p:sp>
      <p:sp>
        <p:nvSpPr>
          <p:cNvPr id="3" name="Rectangle 1"/>
          <p:cNvSpPr>
            <a:spLocks/>
          </p:cNvSpPr>
          <p:nvPr userDrawn="1"/>
        </p:nvSpPr>
        <p:spPr bwMode="auto">
          <a:xfrm>
            <a:off x="928688" y="2135188"/>
            <a:ext cx="3071812" cy="1365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US" sz="1200">
                <a:solidFill>
                  <a:srgbClr val="262626"/>
                </a:solidFill>
                <a:latin typeface="DIN-Regular" charset="0"/>
                <a:ea typeface="MS PGothic" charset="0"/>
                <a:cs typeface="MS PGothic" charset="0"/>
                <a:sym typeface="ITC Lubalin Graph LT Demi" charset="0"/>
              </a:rPr>
              <a:t>Subheadings</a:t>
            </a:r>
            <a:r>
              <a:rPr lang="en-US" sz="1200">
                <a:solidFill>
                  <a:srgbClr val="262626"/>
                </a:solidFill>
                <a:latin typeface="DIN-Regular" charset="0"/>
                <a:ea typeface="MS PGothic" charset="0"/>
                <a:cs typeface="MS PGothic" charset="0"/>
                <a:sym typeface="Helvetica Neue Light" charset="0"/>
              </a:rPr>
              <a:t>:</a:t>
            </a:r>
          </a:p>
          <a:p>
            <a:pPr algn="l"/>
            <a:r>
              <a:rPr lang="ro-RO" sz="1100">
                <a:solidFill>
                  <a:srgbClr val="262626"/>
                </a:solidFill>
                <a:latin typeface="HelvNeue Light for IBM" charset="0"/>
                <a:ea typeface="MS PGothic" charset="0"/>
                <a:cs typeface="MS PGothic" charset="0"/>
                <a:sym typeface="Helvetica Neue Light" charset="0"/>
              </a:rPr>
              <a:t>Lorem ipsum dolor sit amet, consectetur adipiscing elit. Vivamus pulvinar tincidunt est sit amet elementum. Maecenas eget vestibulum tellus. Vestibulum ante ipsum primis in faucibus orci luctus et ultrices posuere cubilia Curae; Curabitur gravida, nibh vel posuere mollis.</a:t>
            </a:r>
            <a:endParaRPr lang="en-US" sz="1100">
              <a:solidFill>
                <a:srgbClr val="262626"/>
              </a:solidFill>
              <a:latin typeface="HelvNeue Light for IBM" charset="0"/>
              <a:ea typeface="MS PGothic" charset="0"/>
              <a:cs typeface="MS PGothic" charset="0"/>
              <a:sym typeface="Helvetica Neue Light" charset="0"/>
            </a:endParaRPr>
          </a:p>
        </p:txBody>
      </p:sp>
      <p:sp>
        <p:nvSpPr>
          <p:cNvPr id="4" name="Rectangle 9"/>
          <p:cNvSpPr>
            <a:spLocks noChangeArrowheads="1"/>
          </p:cNvSpPr>
          <p:nvPr userDrawn="1"/>
        </p:nvSpPr>
        <p:spPr bwMode="auto">
          <a:xfrm>
            <a:off x="304800" y="228600"/>
            <a:ext cx="5872163"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492" tIns="26746" rIns="53492" bIns="26746">
            <a:spAutoFit/>
          </a:bodyPr>
          <a:lstStyle/>
          <a:p>
            <a:pPr algn="l"/>
            <a:r>
              <a:rPr lang="ro-RO" sz="1600">
                <a:latin typeface="DIN-Regular" charset="0"/>
                <a:ea typeface="DIN-Regular" charset="0"/>
                <a:cs typeface="DIN-Regular" charset="0"/>
              </a:rPr>
              <a:t>Helvetica Neue Bold 28Pt </a:t>
            </a:r>
            <a:r>
              <a:rPr lang="ro-RO" sz="1600">
                <a:latin typeface="HelvNeue Light for IBM" charset="0"/>
                <a:cs typeface="HelvNeue Light for IBM" charset="0"/>
              </a:rPr>
              <a:t>Helvetica Neue Light 28Pt</a:t>
            </a:r>
            <a:endParaRPr lang="en-US" sz="1600">
              <a:latin typeface="HelvNeue Light for IBM" charset="0"/>
              <a:cs typeface="HelvNeue Light for IBM" charset="0"/>
            </a:endParaRPr>
          </a:p>
        </p:txBody>
      </p:sp>
      <p:sp>
        <p:nvSpPr>
          <p:cNvPr id="5" name="Slide Number Placeholder 2"/>
          <p:cNvSpPr>
            <a:spLocks noGrp="1"/>
          </p:cNvSpPr>
          <p:nvPr>
            <p:ph type="sldNum" sz="quarter" idx="10"/>
          </p:nvPr>
        </p:nvSpPr>
        <p:spPr/>
        <p:txBody>
          <a:bodyPr/>
          <a:lstStyle>
            <a:lvl1pPr algn="r">
              <a:defRPr sz="1200">
                <a:solidFill>
                  <a:srgbClr val="7F7F7F"/>
                </a:solidFill>
                <a:latin typeface="DIN" charset="0"/>
                <a:cs typeface="DIN" charset="0"/>
              </a:defRPr>
            </a:lvl1pPr>
          </a:lstStyle>
          <a:p>
            <a:pPr>
              <a:defRPr/>
            </a:pPr>
            <a:r>
              <a:rPr lang="en-US"/>
              <a:t>#</a:t>
            </a:r>
            <a:endParaRPr lang="en-US">
              <a:latin typeface="DIN-Black"/>
              <a:cs typeface="DIN-Black"/>
            </a:endParaRPr>
          </a:p>
        </p:txBody>
      </p:sp>
    </p:spTree>
    <p:extLst>
      <p:ext uri="{BB962C8B-B14F-4D97-AF65-F5344CB8AC3E}">
        <p14:creationId xmlns:p14="http://schemas.microsoft.com/office/powerpoint/2010/main" val="193704080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Rectangle 7"/>
          <p:cNvSpPr>
            <a:spLocks/>
          </p:cNvSpPr>
          <p:nvPr userDrawn="1"/>
        </p:nvSpPr>
        <p:spPr bwMode="auto">
          <a:xfrm>
            <a:off x="585788" y="4667250"/>
            <a:ext cx="5486400" cy="1365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endParaRPr lang="en-US" sz="1100">
              <a:solidFill>
                <a:schemeClr val="tx1"/>
              </a:solidFill>
              <a:latin typeface="Helvetica Neue Light" charset="0"/>
              <a:ea typeface="MS PGothic" charset="0"/>
              <a:cs typeface="MS PGothic" charset="0"/>
              <a:sym typeface="Helvetica Neue Light" charset="0"/>
            </a:endParaRPr>
          </a:p>
        </p:txBody>
      </p:sp>
      <p:sp>
        <p:nvSpPr>
          <p:cNvPr id="3" name="Rectangle 1"/>
          <p:cNvSpPr>
            <a:spLocks/>
          </p:cNvSpPr>
          <p:nvPr userDrawn="1"/>
        </p:nvSpPr>
        <p:spPr bwMode="auto">
          <a:xfrm>
            <a:off x="4572000" y="1674813"/>
            <a:ext cx="4114800"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defRPr/>
            </a:pPr>
            <a:r>
              <a:rPr lang="ro-RO" sz="1200" dirty="0">
                <a:solidFill>
                  <a:schemeClr val="tx1">
                    <a:lumMod val="85000"/>
                    <a:lumOff val="15000"/>
                  </a:schemeClr>
                </a:solidFill>
                <a:latin typeface="DIN-Regular"/>
                <a:ea typeface="MS PGothic" charset="0"/>
                <a:cs typeface="MS PGothic" charset="0"/>
                <a:sym typeface="ITC Lubalin Graph LT Demi" charset="0"/>
              </a:rPr>
              <a:t>01. Chapter Title</a:t>
            </a:r>
          </a:p>
          <a:p>
            <a:pPr marL="169862" algn="l">
              <a:tabLst>
                <a:tab pos="284163" algn="l"/>
              </a:tabLst>
              <a:defRPr/>
            </a:pPr>
            <a:r>
              <a:rPr lang="ro-RO" sz="1100" dirty="0">
                <a:solidFill>
                  <a:schemeClr val="tx1">
                    <a:lumMod val="85000"/>
                    <a:lumOff val="15000"/>
                  </a:schemeClr>
                </a:solidFill>
                <a:latin typeface="HelvNeue Light for IBM"/>
                <a:ea typeface="MS PGothic" charset="0"/>
                <a:cs typeface="HelvNeue Light for IBM"/>
                <a:sym typeface="ITC Lubalin Graph LT Demi" charset="0"/>
              </a:rPr>
              <a:t>Lorem ipsum dolor sit amet, consectetur adipiscing elit. </a:t>
            </a:r>
          </a:p>
          <a:p>
            <a:pPr marL="169862" algn="l">
              <a:tabLst>
                <a:tab pos="284163" algn="l"/>
              </a:tabLst>
              <a:defRPr/>
            </a:pPr>
            <a:r>
              <a:rPr lang="ro-RO" sz="1100" dirty="0">
                <a:solidFill>
                  <a:schemeClr val="tx1">
                    <a:lumMod val="85000"/>
                    <a:lumOff val="15000"/>
                  </a:schemeClr>
                </a:solidFill>
                <a:latin typeface="HelvNeue Light for IBM"/>
                <a:ea typeface="MS PGothic" charset="0"/>
                <a:cs typeface="HelvNeue Light for IBM"/>
                <a:sym typeface="ITC Lubalin Graph LT Demi" charset="0"/>
              </a:rPr>
              <a:t>Lorem ipsum dolor sit amet, consectetur adipiscing elit. </a:t>
            </a:r>
          </a:p>
          <a:p>
            <a:pPr marL="169862" algn="l">
              <a:tabLst>
                <a:tab pos="284163" algn="l"/>
              </a:tabLst>
              <a:defRPr/>
            </a:pPr>
            <a:r>
              <a:rPr lang="ro-RO" sz="1100" dirty="0">
                <a:solidFill>
                  <a:schemeClr val="tx1">
                    <a:lumMod val="85000"/>
                    <a:lumOff val="15000"/>
                  </a:schemeClr>
                </a:solidFill>
                <a:latin typeface="HelvNeue Light for IBM"/>
                <a:ea typeface="MS PGothic" charset="0"/>
                <a:cs typeface="HelvNeue Light for IBM"/>
                <a:sym typeface="ITC Lubalin Graph LT Demi" charset="0"/>
              </a:rPr>
              <a:t>Lorem ipsum dolor sit amet, consectetur adipiscing elit. </a:t>
            </a:r>
          </a:p>
          <a:p>
            <a:pPr marL="228600" algn="l">
              <a:defRPr/>
            </a:pPr>
            <a:endParaRPr lang="ro-RO" sz="1100" dirty="0">
              <a:solidFill>
                <a:schemeClr val="tx1">
                  <a:lumMod val="85000"/>
                  <a:lumOff val="15000"/>
                </a:schemeClr>
              </a:solidFill>
              <a:latin typeface="HelvNeue Light for IBM"/>
              <a:ea typeface="MS PGothic" charset="0"/>
              <a:cs typeface="HelvNeue Light for IBM"/>
              <a:sym typeface="ITC Lubalin Graph LT Demi" charset="0"/>
            </a:endParaRPr>
          </a:p>
          <a:p>
            <a:pPr algn="l">
              <a:defRPr/>
            </a:pPr>
            <a:r>
              <a:rPr lang="ro-RO" sz="1200" dirty="0">
                <a:solidFill>
                  <a:schemeClr val="tx1">
                    <a:lumMod val="85000"/>
                    <a:lumOff val="15000"/>
                  </a:schemeClr>
                </a:solidFill>
                <a:latin typeface="DIN-Regular"/>
                <a:ea typeface="MS PGothic" charset="0"/>
                <a:cs typeface="MS PGothic" charset="0"/>
                <a:sym typeface="ITC Lubalin Graph LT Demi" charset="0"/>
              </a:rPr>
              <a:t>02. Chapter Title</a:t>
            </a:r>
          </a:p>
          <a:p>
            <a:pPr marL="169862" algn="l">
              <a:tabLst>
                <a:tab pos="284163" algn="l"/>
              </a:tabLst>
              <a:defRPr/>
            </a:pPr>
            <a:r>
              <a:rPr lang="ro-RO" sz="1100" dirty="0">
                <a:solidFill>
                  <a:schemeClr val="tx1">
                    <a:lumMod val="85000"/>
                    <a:lumOff val="15000"/>
                  </a:schemeClr>
                </a:solidFill>
                <a:latin typeface="HelvNeue Light for IBM"/>
                <a:ea typeface="MS PGothic" charset="0"/>
                <a:cs typeface="HelvNeue Light for IBM"/>
                <a:sym typeface="ITC Lubalin Graph LT Demi" charset="0"/>
              </a:rPr>
              <a:t>Lorem ipsum dolor sit amet, consectetur adipiscing elit. </a:t>
            </a:r>
          </a:p>
          <a:p>
            <a:pPr marL="169862" algn="l">
              <a:tabLst>
                <a:tab pos="284163" algn="l"/>
              </a:tabLst>
              <a:defRPr/>
            </a:pPr>
            <a:r>
              <a:rPr lang="ro-RO" sz="1100" dirty="0">
                <a:solidFill>
                  <a:schemeClr val="tx1">
                    <a:lumMod val="85000"/>
                    <a:lumOff val="15000"/>
                  </a:schemeClr>
                </a:solidFill>
                <a:latin typeface="HelvNeue Light for IBM"/>
                <a:ea typeface="MS PGothic" charset="0"/>
                <a:cs typeface="HelvNeue Light for IBM"/>
                <a:sym typeface="ITC Lubalin Graph LT Demi" charset="0"/>
              </a:rPr>
              <a:t>Lorem ipsum dolor sit amet, consectetur adipiscing elit. </a:t>
            </a:r>
          </a:p>
          <a:p>
            <a:pPr marL="169862" algn="l">
              <a:tabLst>
                <a:tab pos="284163" algn="l"/>
              </a:tabLst>
              <a:defRPr/>
            </a:pPr>
            <a:r>
              <a:rPr lang="ro-RO" sz="1100" dirty="0">
                <a:solidFill>
                  <a:schemeClr val="tx1">
                    <a:lumMod val="85000"/>
                    <a:lumOff val="15000"/>
                  </a:schemeClr>
                </a:solidFill>
                <a:latin typeface="HelvNeue Light for IBM"/>
                <a:ea typeface="MS PGothic" charset="0"/>
                <a:cs typeface="HelvNeue Light for IBM"/>
                <a:sym typeface="ITC Lubalin Graph LT Demi" charset="0"/>
              </a:rPr>
              <a:t>Lorem ipsum dolor sit amet, consectetur adipiscing elit. </a:t>
            </a:r>
          </a:p>
          <a:p>
            <a:pPr marL="228600" algn="l">
              <a:defRPr/>
            </a:pPr>
            <a:endParaRPr lang="ro-RO" sz="1100" dirty="0">
              <a:solidFill>
                <a:schemeClr val="tx1">
                  <a:lumMod val="85000"/>
                  <a:lumOff val="15000"/>
                </a:schemeClr>
              </a:solidFill>
              <a:latin typeface="HelvNeue Light for IBM"/>
              <a:ea typeface="MS PGothic" charset="0"/>
              <a:cs typeface="HelvNeue Light for IBM"/>
              <a:sym typeface="ITC Lubalin Graph LT Demi" charset="0"/>
            </a:endParaRPr>
          </a:p>
          <a:p>
            <a:pPr algn="l">
              <a:defRPr/>
            </a:pPr>
            <a:r>
              <a:rPr lang="ro-RO" sz="1200" dirty="0">
                <a:solidFill>
                  <a:schemeClr val="tx1">
                    <a:lumMod val="85000"/>
                    <a:lumOff val="15000"/>
                  </a:schemeClr>
                </a:solidFill>
                <a:latin typeface="DIN-Regular"/>
                <a:ea typeface="MS PGothic" charset="0"/>
                <a:cs typeface="MS PGothic" charset="0"/>
                <a:sym typeface="ITC Lubalin Graph LT Demi" charset="0"/>
              </a:rPr>
              <a:t>03. Chapter Title</a:t>
            </a:r>
          </a:p>
          <a:p>
            <a:pPr marL="169862" algn="l">
              <a:tabLst>
                <a:tab pos="284163" algn="l"/>
              </a:tabLst>
              <a:defRPr/>
            </a:pPr>
            <a:r>
              <a:rPr lang="ro-RO" sz="1100" dirty="0">
                <a:solidFill>
                  <a:schemeClr val="tx1">
                    <a:lumMod val="85000"/>
                    <a:lumOff val="15000"/>
                  </a:schemeClr>
                </a:solidFill>
                <a:latin typeface="HelvNeue Light for IBM"/>
                <a:ea typeface="MS PGothic" charset="0"/>
                <a:cs typeface="HelvNeue Light for IBM"/>
                <a:sym typeface="ITC Lubalin Graph LT Demi" charset="0"/>
              </a:rPr>
              <a:t>Lorem ipsum dolor sit amet, consectetur adipiscing elit. </a:t>
            </a:r>
          </a:p>
          <a:p>
            <a:pPr marL="169862" algn="l">
              <a:tabLst>
                <a:tab pos="284163" algn="l"/>
              </a:tabLst>
              <a:defRPr/>
            </a:pPr>
            <a:r>
              <a:rPr lang="ro-RO" sz="1100" dirty="0">
                <a:solidFill>
                  <a:schemeClr val="tx1">
                    <a:lumMod val="85000"/>
                    <a:lumOff val="15000"/>
                  </a:schemeClr>
                </a:solidFill>
                <a:latin typeface="HelvNeue Light for IBM"/>
                <a:ea typeface="MS PGothic" charset="0"/>
                <a:cs typeface="HelvNeue Light for IBM"/>
                <a:sym typeface="ITC Lubalin Graph LT Demi" charset="0"/>
              </a:rPr>
              <a:t>Lorem ipsum dolor sit amet, consectetur adipiscing elit. </a:t>
            </a:r>
          </a:p>
          <a:p>
            <a:pPr marL="169862" algn="l">
              <a:tabLst>
                <a:tab pos="284163" algn="l"/>
              </a:tabLst>
              <a:defRPr/>
            </a:pPr>
            <a:r>
              <a:rPr lang="ro-RO" sz="1100" dirty="0">
                <a:solidFill>
                  <a:schemeClr val="tx1">
                    <a:lumMod val="85000"/>
                    <a:lumOff val="15000"/>
                  </a:schemeClr>
                </a:solidFill>
                <a:latin typeface="HelvNeue Light for IBM"/>
                <a:ea typeface="MS PGothic" charset="0"/>
                <a:cs typeface="HelvNeue Light for IBM"/>
                <a:sym typeface="ITC Lubalin Graph LT Demi" charset="0"/>
              </a:rPr>
              <a:t>Lorem ipsum dolor sit amet, consectetur adipiscing elit. </a:t>
            </a:r>
          </a:p>
          <a:p>
            <a:pPr marL="228600" algn="l">
              <a:defRPr/>
            </a:pPr>
            <a:endParaRPr lang="ro-RO" sz="1100" dirty="0">
              <a:solidFill>
                <a:schemeClr val="tx1">
                  <a:lumMod val="85000"/>
                  <a:lumOff val="15000"/>
                </a:schemeClr>
              </a:solidFill>
              <a:latin typeface="HelvNeue Light for IBM"/>
              <a:ea typeface="MS PGothic" charset="0"/>
              <a:cs typeface="HelvNeue Light for IBM"/>
              <a:sym typeface="ITC Lubalin Graph LT Demi" charset="0"/>
            </a:endParaRPr>
          </a:p>
        </p:txBody>
      </p:sp>
      <p:sp>
        <p:nvSpPr>
          <p:cNvPr id="4" name="Rectangle 9"/>
          <p:cNvSpPr>
            <a:spLocks noChangeArrowheads="1"/>
          </p:cNvSpPr>
          <p:nvPr userDrawn="1"/>
        </p:nvSpPr>
        <p:spPr bwMode="auto">
          <a:xfrm>
            <a:off x="304800" y="228600"/>
            <a:ext cx="5872163"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492" tIns="26746" rIns="53492" bIns="26746">
            <a:spAutoFit/>
          </a:bodyPr>
          <a:lstStyle/>
          <a:p>
            <a:pPr algn="l"/>
            <a:r>
              <a:rPr lang="ro-RO" sz="1600">
                <a:latin typeface="DIN-Regular" charset="0"/>
                <a:ea typeface="DIN-Regular" charset="0"/>
                <a:cs typeface="DIN-Regular" charset="0"/>
              </a:rPr>
              <a:t>Helvetica Neue Bold 28Pt </a:t>
            </a:r>
            <a:r>
              <a:rPr lang="ro-RO" sz="1600">
                <a:latin typeface="HelvNeue Light for IBM" charset="0"/>
                <a:cs typeface="HelvNeue Light for IBM" charset="0"/>
              </a:rPr>
              <a:t>Helvetica Neue Light 28Pt</a:t>
            </a:r>
            <a:endParaRPr lang="en-US" sz="1600">
              <a:latin typeface="HelvNeue Light for IBM" charset="0"/>
              <a:cs typeface="HelvNeue Light for IBM" charset="0"/>
            </a:endParaRPr>
          </a:p>
        </p:txBody>
      </p:sp>
      <p:sp>
        <p:nvSpPr>
          <p:cNvPr id="5" name="Slide Number Placeholder 2"/>
          <p:cNvSpPr>
            <a:spLocks noGrp="1"/>
          </p:cNvSpPr>
          <p:nvPr>
            <p:ph type="sldNum" sz="quarter" idx="10"/>
          </p:nvPr>
        </p:nvSpPr>
        <p:spPr/>
        <p:txBody>
          <a:bodyPr/>
          <a:lstStyle>
            <a:lvl1pPr algn="r">
              <a:defRPr sz="1200">
                <a:solidFill>
                  <a:srgbClr val="7F7F7F"/>
                </a:solidFill>
                <a:latin typeface="DIN" charset="0"/>
                <a:cs typeface="DIN" charset="0"/>
              </a:defRPr>
            </a:lvl1pPr>
          </a:lstStyle>
          <a:p>
            <a:pPr>
              <a:defRPr/>
            </a:pPr>
            <a:r>
              <a:rPr lang="en-US"/>
              <a:t>#</a:t>
            </a:r>
            <a:endParaRPr lang="en-US">
              <a:latin typeface="DIN-Black"/>
              <a:cs typeface="DIN-Black"/>
            </a:endParaRPr>
          </a:p>
        </p:txBody>
      </p:sp>
    </p:spTree>
    <p:extLst>
      <p:ext uri="{BB962C8B-B14F-4D97-AF65-F5344CB8AC3E}">
        <p14:creationId xmlns:p14="http://schemas.microsoft.com/office/powerpoint/2010/main" val="16528808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bjective Slide">
    <p:spTree>
      <p:nvGrpSpPr>
        <p:cNvPr id="1" name=""/>
        <p:cNvGrpSpPr/>
        <p:nvPr/>
      </p:nvGrpSpPr>
      <p:grpSpPr>
        <a:xfrm>
          <a:off x="0" y="0"/>
          <a:ext cx="0" cy="0"/>
          <a:chOff x="0" y="0"/>
          <a:chExt cx="0" cy="0"/>
        </a:xfrm>
      </p:grpSpPr>
      <p:sp>
        <p:nvSpPr>
          <p:cNvPr id="2" name="Rectangle 7"/>
          <p:cNvSpPr>
            <a:spLocks/>
          </p:cNvSpPr>
          <p:nvPr userDrawn="1"/>
        </p:nvSpPr>
        <p:spPr bwMode="auto">
          <a:xfrm>
            <a:off x="4572000" y="1790700"/>
            <a:ext cx="3657600" cy="2390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US" sz="1400">
                <a:solidFill>
                  <a:srgbClr val="404040"/>
                </a:solidFill>
                <a:latin typeface="DIN-Regular" charset="0"/>
                <a:ea typeface="MS PGothic" charset="0"/>
                <a:cs typeface="MS PGothic" charset="0"/>
                <a:sym typeface="ITC Lubalin Graph LT Demi" charset="0"/>
              </a:rPr>
              <a:t>OBJECTIVE</a:t>
            </a:r>
            <a:r>
              <a:rPr lang="en-US" sz="1400">
                <a:solidFill>
                  <a:srgbClr val="404040"/>
                </a:solidFill>
                <a:latin typeface="DIN-Regular" charset="0"/>
                <a:ea typeface="MS PGothic" charset="0"/>
                <a:cs typeface="MS PGothic" charset="0"/>
                <a:sym typeface="Helvetica Neue Light" charset="0"/>
              </a:rPr>
              <a:t>:</a:t>
            </a:r>
          </a:p>
          <a:p>
            <a:pPr algn="l">
              <a:lnSpc>
                <a:spcPts val="1800"/>
              </a:lnSpc>
            </a:pPr>
            <a:endParaRPr lang="ro-RO" sz="1400">
              <a:solidFill>
                <a:srgbClr val="404040"/>
              </a:solidFill>
              <a:latin typeface="HelvNeue Light for IBM" charset="0"/>
              <a:cs typeface="HelvNeue Light for IBM" charset="0"/>
            </a:endParaRPr>
          </a:p>
          <a:p>
            <a:pPr algn="l">
              <a:lnSpc>
                <a:spcPts val="1800"/>
              </a:lnSpc>
            </a:pPr>
            <a:r>
              <a:rPr lang="ro-RO" sz="1400">
                <a:solidFill>
                  <a:srgbClr val="404040"/>
                </a:solidFill>
                <a:latin typeface="HelvNeue Light for IBM" charset="0"/>
                <a:cs typeface="HelvNeue Light for IBM" charset="0"/>
              </a:rPr>
              <a:t>Regular text in Helvetica Neue Light. As below.</a:t>
            </a:r>
          </a:p>
          <a:p>
            <a:pPr algn="l">
              <a:lnSpc>
                <a:spcPts val="1800"/>
              </a:lnSpc>
            </a:pPr>
            <a:r>
              <a:rPr lang="ro-RO" sz="1400">
                <a:solidFill>
                  <a:srgbClr val="404040"/>
                </a:solidFill>
                <a:latin typeface="HelvNeue Light for IBM" charset="0"/>
                <a:cs typeface="HelvNeue Light for IBM" charset="0"/>
              </a:rPr>
              <a:t>Lorem ipsum dolor sit amet, consectetur adipiscing elit. Vivamus pulvinar tincidunt est sit amet elementum. Maecenas eget vestibulum tellus. Vestibulum ante ipsum primis in faucibus orci luctus et ultrices posuere cubilia Curae; Curabitur gravida, nibh vel posuere mollis,</a:t>
            </a:r>
            <a:r>
              <a:rPr lang="en-US" sz="1400">
                <a:solidFill>
                  <a:srgbClr val="404040"/>
                </a:solidFill>
                <a:latin typeface="HelvNeue Light for IBM" charset="0"/>
                <a:ea typeface="MS PGothic" charset="0"/>
                <a:cs typeface="MS PGothic" charset="0"/>
                <a:sym typeface="Helvetica Neue Light" charset="0"/>
              </a:rPr>
              <a:t>business goals.</a:t>
            </a:r>
          </a:p>
        </p:txBody>
      </p:sp>
      <p:sp>
        <p:nvSpPr>
          <p:cNvPr id="3" name="Slide Number Placeholder 2"/>
          <p:cNvSpPr>
            <a:spLocks noGrp="1"/>
          </p:cNvSpPr>
          <p:nvPr>
            <p:ph type="sldNum" sz="quarter" idx="10"/>
          </p:nvPr>
        </p:nvSpPr>
        <p:spPr/>
        <p:txBody>
          <a:bodyPr/>
          <a:lstStyle>
            <a:lvl1pPr algn="r">
              <a:defRPr sz="1200">
                <a:solidFill>
                  <a:srgbClr val="7F7F7F"/>
                </a:solidFill>
                <a:latin typeface="DIN" charset="0"/>
                <a:cs typeface="DIN" charset="0"/>
              </a:defRPr>
            </a:lvl1pPr>
          </a:lstStyle>
          <a:p>
            <a:pPr>
              <a:defRPr/>
            </a:pPr>
            <a:r>
              <a:rPr lang="en-US"/>
              <a:t>#</a:t>
            </a:r>
            <a:endParaRPr lang="en-US">
              <a:latin typeface="DIN-Black"/>
              <a:cs typeface="DIN-Black"/>
            </a:endParaRPr>
          </a:p>
        </p:txBody>
      </p:sp>
    </p:spTree>
    <p:extLst>
      <p:ext uri="{BB962C8B-B14F-4D97-AF65-F5344CB8AC3E}">
        <p14:creationId xmlns:p14="http://schemas.microsoft.com/office/powerpoint/2010/main" val="17975600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 Slide">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304800" y="228600"/>
            <a:ext cx="5872163"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492" tIns="26746" rIns="53492" bIns="26746">
            <a:spAutoFit/>
          </a:bodyPr>
          <a:lstStyle/>
          <a:p>
            <a:pPr algn="l"/>
            <a:r>
              <a:rPr lang="ro-RO" sz="1600">
                <a:latin typeface="DIN-Regular" charset="0"/>
                <a:ea typeface="DIN-Regular" charset="0"/>
                <a:cs typeface="DIN-Regular" charset="0"/>
              </a:rPr>
              <a:t>Helvetica Neue Bold 28Pt </a:t>
            </a:r>
            <a:r>
              <a:rPr lang="ro-RO" sz="1600">
                <a:latin typeface="HelvNeue Light for IBM" charset="0"/>
                <a:cs typeface="HelvNeue Light for IBM" charset="0"/>
              </a:rPr>
              <a:t>Helvetica Neue Light 28Pt</a:t>
            </a:r>
            <a:endParaRPr lang="en-US" sz="1600">
              <a:latin typeface="HelvNeue Light for IBM" charset="0"/>
              <a:cs typeface="HelvNeue Light for IBM" charset="0"/>
            </a:endParaRPr>
          </a:p>
        </p:txBody>
      </p:sp>
      <p:sp>
        <p:nvSpPr>
          <p:cNvPr id="3" name="Rectangle 1"/>
          <p:cNvSpPr>
            <a:spLocks/>
          </p:cNvSpPr>
          <p:nvPr userDrawn="1"/>
        </p:nvSpPr>
        <p:spPr bwMode="auto">
          <a:xfrm>
            <a:off x="304800" y="5067300"/>
            <a:ext cx="5922963"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lnSpc>
                <a:spcPts val="963"/>
              </a:lnSpc>
              <a:spcAft>
                <a:spcPts val="600"/>
              </a:spcAft>
            </a:pPr>
            <a:r>
              <a:rPr lang="en-US" sz="800" dirty="0">
                <a:solidFill>
                  <a:srgbClr val="008000"/>
                </a:solidFill>
                <a:latin typeface="HelvNeue Light for IBM" charset="0"/>
                <a:cs typeface="HelvNeue Light for IBM" charset="0"/>
              </a:rPr>
              <a:t>When inserting a graph, make sure that sufficient white space is left around it. Cramming excess information around the chart will make it visually cluttered and chaotic..</a:t>
            </a:r>
          </a:p>
        </p:txBody>
      </p:sp>
      <p:sp>
        <p:nvSpPr>
          <p:cNvPr id="4" name="Slide Number Placeholder 2"/>
          <p:cNvSpPr>
            <a:spLocks noGrp="1"/>
          </p:cNvSpPr>
          <p:nvPr>
            <p:ph type="sldNum" sz="quarter" idx="10"/>
          </p:nvPr>
        </p:nvSpPr>
        <p:spPr/>
        <p:txBody>
          <a:bodyPr/>
          <a:lstStyle>
            <a:lvl1pPr algn="r">
              <a:defRPr sz="1200">
                <a:solidFill>
                  <a:srgbClr val="7F7F7F"/>
                </a:solidFill>
                <a:latin typeface="DIN" charset="0"/>
                <a:cs typeface="DIN" charset="0"/>
              </a:defRPr>
            </a:lvl1pPr>
          </a:lstStyle>
          <a:p>
            <a:pPr>
              <a:defRPr/>
            </a:pPr>
            <a:r>
              <a:rPr lang="en-US"/>
              <a:t>#</a:t>
            </a:r>
            <a:endParaRPr lang="en-US">
              <a:latin typeface="DIN-Black"/>
              <a:cs typeface="DIN-Black"/>
            </a:endParaRPr>
          </a:p>
        </p:txBody>
      </p:sp>
    </p:spTree>
    <p:extLst>
      <p:ext uri="{BB962C8B-B14F-4D97-AF65-F5344CB8AC3E}">
        <p14:creationId xmlns:p14="http://schemas.microsoft.com/office/powerpoint/2010/main" val="23448535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Image Slide">
    <p:spTree>
      <p:nvGrpSpPr>
        <p:cNvPr id="1" name=""/>
        <p:cNvGrpSpPr/>
        <p:nvPr/>
      </p:nvGrpSpPr>
      <p:grpSpPr>
        <a:xfrm>
          <a:off x="0" y="0"/>
          <a:ext cx="0" cy="0"/>
          <a:chOff x="0" y="0"/>
          <a:chExt cx="0" cy="0"/>
        </a:xfrm>
      </p:grpSpPr>
      <p:sp>
        <p:nvSpPr>
          <p:cNvPr id="3" name="Rectangle 8"/>
          <p:cNvSpPr>
            <a:spLocks/>
          </p:cNvSpPr>
          <p:nvPr userDrawn="1"/>
        </p:nvSpPr>
        <p:spPr bwMode="auto">
          <a:xfrm>
            <a:off x="628650" y="2840038"/>
            <a:ext cx="4078288"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spAutoFit/>
          </a:bodyPr>
          <a:lstStyle/>
          <a:p>
            <a:pPr algn="l">
              <a:lnSpc>
                <a:spcPts val="2600"/>
              </a:lnSpc>
            </a:pPr>
            <a:r>
              <a:rPr lang="ro-RO" sz="2400">
                <a:solidFill>
                  <a:srgbClr val="FFFFFF"/>
                </a:solidFill>
                <a:latin typeface="DIN-Regular" charset="0"/>
                <a:ea typeface="DIN-Regular" charset="0"/>
                <a:cs typeface="DIN-Regular" charset="0"/>
              </a:rPr>
              <a:t>HELVETICA NEUE BOLD 28PT</a:t>
            </a:r>
            <a:endParaRPr lang="en-US">
              <a:solidFill>
                <a:srgbClr val="FFFFFF"/>
              </a:solidFill>
              <a:latin typeface="DIN-Regular" charset="0"/>
              <a:ea typeface="MS PGothic" charset="0"/>
              <a:cs typeface="MS PGothic" charset="0"/>
              <a:sym typeface="Helvetica Neue" charset="0"/>
            </a:endParaRPr>
          </a:p>
        </p:txBody>
      </p:sp>
      <p:sp>
        <p:nvSpPr>
          <p:cNvPr id="4" name="Slide Number Placeholder 2"/>
          <p:cNvSpPr>
            <a:spLocks noGrp="1"/>
          </p:cNvSpPr>
          <p:nvPr>
            <p:ph type="sldNum" sz="quarter" idx="10"/>
          </p:nvPr>
        </p:nvSpPr>
        <p:spPr/>
        <p:txBody>
          <a:bodyPr/>
          <a:lstStyle>
            <a:lvl1pPr algn="r">
              <a:defRPr sz="1200">
                <a:solidFill>
                  <a:schemeClr val="bg1"/>
                </a:solidFill>
                <a:latin typeface="DIN" charset="0"/>
                <a:cs typeface="DIN" charset="0"/>
              </a:defRPr>
            </a:lvl1pPr>
          </a:lstStyle>
          <a:p>
            <a:pPr>
              <a:defRPr/>
            </a:pPr>
            <a:r>
              <a:rPr lang="en-US"/>
              <a:t>#</a:t>
            </a:r>
            <a:endParaRPr lang="en-US">
              <a:latin typeface="DIN-Black"/>
              <a:cs typeface="DIN-Black"/>
            </a:endParaRPr>
          </a:p>
        </p:txBody>
      </p:sp>
    </p:spTree>
    <p:extLst>
      <p:ext uri="{BB962C8B-B14F-4D97-AF65-F5344CB8AC3E}">
        <p14:creationId xmlns:p14="http://schemas.microsoft.com/office/powerpoint/2010/main" val="62486660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Rectangle 7"/>
          <p:cNvSpPr>
            <a:spLocks/>
          </p:cNvSpPr>
          <p:nvPr userDrawn="1"/>
        </p:nvSpPr>
        <p:spPr bwMode="auto">
          <a:xfrm>
            <a:off x="6716713" y="2720975"/>
            <a:ext cx="1970087"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r">
              <a:lnSpc>
                <a:spcPct val="80000"/>
              </a:lnSpc>
            </a:pPr>
            <a:r>
              <a:rPr lang="en-US" sz="2600" dirty="0">
                <a:solidFill>
                  <a:schemeClr val="tx1"/>
                </a:solidFill>
                <a:latin typeface="ITC Lubalin Graph LT Demi" charset="0"/>
                <a:ea typeface="MS PGothic" charset="0"/>
                <a:cs typeface="MS PGothic" charset="0"/>
                <a:sym typeface="ITC Lubalin Graph LT Demi" charset="0"/>
              </a:rPr>
              <a:t>Thank You.</a:t>
            </a:r>
          </a:p>
        </p:txBody>
      </p:sp>
      <p:sp>
        <p:nvSpPr>
          <p:cNvPr id="3" name="Slide Number Placeholder 2"/>
          <p:cNvSpPr>
            <a:spLocks noGrp="1"/>
          </p:cNvSpPr>
          <p:nvPr>
            <p:ph type="sldNum" sz="quarter" idx="10"/>
          </p:nvPr>
        </p:nvSpPr>
        <p:spPr/>
        <p:txBody>
          <a:bodyPr/>
          <a:lstStyle>
            <a:lvl1pPr algn="r">
              <a:defRPr sz="1200">
                <a:solidFill>
                  <a:srgbClr val="7F7F7F"/>
                </a:solidFill>
                <a:latin typeface="DIN" charset="0"/>
                <a:cs typeface="DIN" charset="0"/>
              </a:defRPr>
            </a:lvl1pPr>
          </a:lstStyle>
          <a:p>
            <a:pPr>
              <a:defRPr/>
            </a:pPr>
            <a:r>
              <a:rPr lang="en-US"/>
              <a:t>#</a:t>
            </a:r>
            <a:endParaRPr lang="en-US">
              <a:latin typeface="DIN-Black"/>
              <a:cs typeface="DIN-Black"/>
            </a:endParaRPr>
          </a:p>
        </p:txBody>
      </p:sp>
    </p:spTree>
    <p:extLst>
      <p:ext uri="{BB962C8B-B14F-4D97-AF65-F5344CB8AC3E}">
        <p14:creationId xmlns:p14="http://schemas.microsoft.com/office/powerpoint/2010/main" val="152818410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emf"/><Relationship Id="rId4"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2.emf"/><Relationship Id="rId4"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2.emf"/><Relationship Id="rId4" Type="http://schemas.openxmlformats.org/officeDocument/2006/relationships/image" Target="../media/image4.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2.emf"/><Relationship Id="rId4"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userDrawn="1">
            <p:ph type="sldNum" sz="quarter" idx="4"/>
          </p:nvPr>
        </p:nvSpPr>
        <p:spPr>
          <a:xfrm>
            <a:off x="6777038" y="5162550"/>
            <a:ext cx="2133600" cy="303213"/>
          </a:xfrm>
          <a:prstGeom prst="rect">
            <a:avLst/>
          </a:prstGeom>
        </p:spPr>
        <p:txBody>
          <a:bodyPr vert="horz" lIns="91440" tIns="45720" rIns="91440" bIns="45720" rtlCol="0" anchor="ctr"/>
          <a:lstStyle>
            <a:lvl1pPr algn="r">
              <a:defRPr sz="1200">
                <a:solidFill>
                  <a:srgbClr val="7F7F7F"/>
                </a:solidFill>
                <a:latin typeface="DIN" charset="0"/>
                <a:cs typeface="DIN" charset="0"/>
              </a:defRPr>
            </a:lvl1pPr>
          </a:lstStyle>
          <a:p>
            <a:pPr>
              <a:defRPr/>
            </a:pPr>
            <a:r>
              <a:rPr lang="en-US"/>
              <a:t>#</a:t>
            </a:r>
            <a:endParaRPr lang="en-US">
              <a:latin typeface="DIN-Black"/>
              <a:cs typeface="DIN-Black"/>
            </a:endParaRPr>
          </a:p>
        </p:txBody>
      </p:sp>
      <p:pic>
        <p:nvPicPr>
          <p:cNvPr id="4" name="Picture 3"/>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305471" y="5284101"/>
            <a:ext cx="854462" cy="151500"/>
          </a:xfrm>
          <a:prstGeom prst="rect">
            <a:avLst/>
          </a:prstGeom>
        </p:spPr>
      </p:pic>
      <p:sp>
        <p:nvSpPr>
          <p:cNvPr id="8" name="Rectangle 7"/>
          <p:cNvSpPr/>
          <p:nvPr userDrawn="1"/>
        </p:nvSpPr>
        <p:spPr bwMode="auto">
          <a:xfrm>
            <a:off x="0" y="5004147"/>
            <a:ext cx="9144000" cy="91495"/>
          </a:xfrm>
          <a:prstGeom prst="rect">
            <a:avLst/>
          </a:prstGeom>
          <a:solidFill>
            <a:srgbClr val="0075C8"/>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pic>
        <p:nvPicPr>
          <p:cNvPr id="7" name="Picture 6"/>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7820243" y="5204564"/>
            <a:ext cx="719082" cy="269146"/>
          </a:xfrm>
          <a:prstGeom prst="rect">
            <a:avLst/>
          </a:prstGeom>
        </p:spPr>
      </p:pic>
    </p:spTree>
    <p:extLst>
      <p:ext uri="{BB962C8B-B14F-4D97-AF65-F5344CB8AC3E}">
        <p14:creationId xmlns:p14="http://schemas.microsoft.com/office/powerpoint/2010/main" val="1134497591"/>
      </p:ext>
    </p:extLst>
  </p:cSld>
  <p:clrMap bg1="lt1" tx1="dk1" bg2="lt2" tx2="dk2" accent1="accent1" accent2="accent2" accent3="accent3" accent4="accent4" accent5="accent5" accent6="accent6" hlink="hlink" folHlink="folHlink"/>
  <p:sldLayoutIdLst>
    <p:sldLayoutId id="2147484798" r:id="rId1"/>
    <p:sldLayoutId id="2147484799" r:id="rId2"/>
    <p:sldLayoutId id="2147484800" r:id="rId3"/>
    <p:sldLayoutId id="2147484801" r:id="rId4"/>
    <p:sldLayoutId id="2147484802" r:id="rId5"/>
    <p:sldLayoutId id="2147484803" r:id="rId6"/>
    <p:sldLayoutId id="2147484804" r:id="rId7"/>
    <p:sldLayoutId id="2147484805" r:id="rId8"/>
    <p:sldLayoutId id="2147484806" r:id="rId9"/>
    <p:sldLayoutId id="2147484807" r:id="rId10"/>
    <p:sldLayoutId id="2147484808" r:id="rId11"/>
    <p:sldLayoutId id="2147484809" r:id="rId12"/>
  </p:sldLayoutIdLst>
  <p:transition/>
  <p:hf hdr="0" ftr="0" dt="0"/>
  <p:txStyles>
    <p:titleStyle>
      <a:lvl1pPr algn="ctr" rtl="0" eaLnBrk="0" fontAlgn="base" hangingPunct="0">
        <a:spcBef>
          <a:spcPct val="0"/>
        </a:spcBef>
        <a:spcAft>
          <a:spcPct val="0"/>
        </a:spcAft>
        <a:defRPr sz="4600">
          <a:solidFill>
            <a:schemeClr val="tx1"/>
          </a:solidFill>
          <a:latin typeface="+mj-lt"/>
          <a:ea typeface="ＭＳ Ｐゴシック" charset="0"/>
          <a:cs typeface="ＭＳ Ｐゴシック" charset="0"/>
          <a:sym typeface="Gill Sans" charset="0"/>
        </a:defRPr>
      </a:lvl1pPr>
      <a:lvl2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2pPr>
      <a:lvl3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3pPr>
      <a:lvl4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4pPr>
      <a:lvl5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5pPr>
      <a:lvl6pPr marL="267462"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6pPr>
      <a:lvl7pPr marL="534922"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7pPr>
      <a:lvl8pPr marL="802384"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8pPr>
      <a:lvl9pPr marL="1069846"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9pPr>
    </p:titleStyle>
    <p:bodyStyle>
      <a:lvl1pPr marL="519113"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ＭＳ Ｐゴシック" charset="0"/>
          <a:sym typeface="Gill Sans" charset="0"/>
        </a:defRPr>
      </a:lvl1pPr>
      <a:lvl2pPr marL="7778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2pPr>
      <a:lvl3pPr marL="103822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3pPr>
      <a:lvl4pPr marL="12985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4pPr>
      <a:lvl5pPr marL="1557338"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5pPr>
      <a:lvl6pPr marL="1827653"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6pPr>
      <a:lvl7pPr marL="2095115"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7pPr>
      <a:lvl8pPr marL="2362577"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8pPr>
      <a:lvl9pPr marL="2630038"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267462" rtl="0" eaLnBrk="1" latinLnBrk="0" hangingPunct="1">
        <a:defRPr sz="1100" kern="1200">
          <a:solidFill>
            <a:schemeClr val="tx1"/>
          </a:solidFill>
          <a:latin typeface="+mn-lt"/>
          <a:ea typeface="+mn-ea"/>
          <a:cs typeface="+mn-cs"/>
        </a:defRPr>
      </a:lvl1pPr>
      <a:lvl2pPr marL="267462" algn="l" defTabSz="267462" rtl="0" eaLnBrk="1" latinLnBrk="0" hangingPunct="1">
        <a:defRPr sz="1100" kern="1200">
          <a:solidFill>
            <a:schemeClr val="tx1"/>
          </a:solidFill>
          <a:latin typeface="+mn-lt"/>
          <a:ea typeface="+mn-ea"/>
          <a:cs typeface="+mn-cs"/>
        </a:defRPr>
      </a:lvl2pPr>
      <a:lvl3pPr marL="534922" algn="l" defTabSz="267462" rtl="0" eaLnBrk="1" latinLnBrk="0" hangingPunct="1">
        <a:defRPr sz="1100" kern="1200">
          <a:solidFill>
            <a:schemeClr val="tx1"/>
          </a:solidFill>
          <a:latin typeface="+mn-lt"/>
          <a:ea typeface="+mn-ea"/>
          <a:cs typeface="+mn-cs"/>
        </a:defRPr>
      </a:lvl3pPr>
      <a:lvl4pPr marL="802384" algn="l" defTabSz="267462" rtl="0" eaLnBrk="1" latinLnBrk="0" hangingPunct="1">
        <a:defRPr sz="1100" kern="1200">
          <a:solidFill>
            <a:schemeClr val="tx1"/>
          </a:solidFill>
          <a:latin typeface="+mn-lt"/>
          <a:ea typeface="+mn-ea"/>
          <a:cs typeface="+mn-cs"/>
        </a:defRPr>
      </a:lvl4pPr>
      <a:lvl5pPr marL="1069846" algn="l" defTabSz="267462" rtl="0" eaLnBrk="1" latinLnBrk="0" hangingPunct="1">
        <a:defRPr sz="1100" kern="1200">
          <a:solidFill>
            <a:schemeClr val="tx1"/>
          </a:solidFill>
          <a:latin typeface="+mn-lt"/>
          <a:ea typeface="+mn-ea"/>
          <a:cs typeface="+mn-cs"/>
        </a:defRPr>
      </a:lvl5pPr>
      <a:lvl6pPr marL="1337308" algn="l" defTabSz="267462" rtl="0" eaLnBrk="1" latinLnBrk="0" hangingPunct="1">
        <a:defRPr sz="1100" kern="1200">
          <a:solidFill>
            <a:schemeClr val="tx1"/>
          </a:solidFill>
          <a:latin typeface="+mn-lt"/>
          <a:ea typeface="+mn-ea"/>
          <a:cs typeface="+mn-cs"/>
        </a:defRPr>
      </a:lvl6pPr>
      <a:lvl7pPr marL="1604768" algn="l" defTabSz="267462" rtl="0" eaLnBrk="1" latinLnBrk="0" hangingPunct="1">
        <a:defRPr sz="1100" kern="1200">
          <a:solidFill>
            <a:schemeClr val="tx1"/>
          </a:solidFill>
          <a:latin typeface="+mn-lt"/>
          <a:ea typeface="+mn-ea"/>
          <a:cs typeface="+mn-cs"/>
        </a:defRPr>
      </a:lvl7pPr>
      <a:lvl8pPr marL="1872230" algn="l" defTabSz="267462" rtl="0" eaLnBrk="1" latinLnBrk="0" hangingPunct="1">
        <a:defRPr sz="1100" kern="1200">
          <a:solidFill>
            <a:schemeClr val="tx1"/>
          </a:solidFill>
          <a:latin typeface="+mn-lt"/>
          <a:ea typeface="+mn-ea"/>
          <a:cs typeface="+mn-cs"/>
        </a:defRPr>
      </a:lvl8pPr>
      <a:lvl9pPr marL="2139692" algn="l" defTabSz="267462" rtl="0" eaLnBrk="1" latinLnBrk="0" hangingPunct="1">
        <a:defRPr sz="1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3" descr="IBM and GPJ logo.pdf"/>
          <p:cNvPicPr>
            <a:picLocks noChangeAspect="1"/>
          </p:cNvPicPr>
          <p:nvPr/>
        </p:nvPicPr>
        <p:blipFill>
          <a:blip r:embed="rId4" cstate="email">
            <a:extLst>
              <a:ext uri="{28A0092B-C50C-407E-A947-70E740481C1C}">
                <a14:useLocalDpi xmlns:a14="http://schemas.microsoft.com/office/drawing/2010/main"/>
              </a:ext>
            </a:extLst>
          </a:blip>
          <a:srcRect l="41837" t="48689" r="-19044" b="34422"/>
          <a:stretch>
            <a:fillRect/>
          </a:stretch>
        </p:blipFill>
        <p:spPr bwMode="auto">
          <a:xfrm>
            <a:off x="1269975" y="5235609"/>
            <a:ext cx="1919287"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userDrawn="1">
            <p:ph type="sldNum" sz="quarter" idx="4"/>
          </p:nvPr>
        </p:nvSpPr>
        <p:spPr>
          <a:xfrm>
            <a:off x="6777038" y="5162550"/>
            <a:ext cx="2133600" cy="303213"/>
          </a:xfrm>
          <a:prstGeom prst="rect">
            <a:avLst/>
          </a:prstGeom>
        </p:spPr>
        <p:txBody>
          <a:bodyPr vert="horz" lIns="91440" tIns="45720" rIns="91440" bIns="45720" rtlCol="0" anchor="ctr"/>
          <a:lstStyle>
            <a:lvl1pPr algn="r">
              <a:defRPr sz="1200">
                <a:solidFill>
                  <a:srgbClr val="7F7F7F"/>
                </a:solidFill>
                <a:latin typeface="DIN" charset="0"/>
                <a:cs typeface="DIN" charset="0"/>
              </a:defRPr>
            </a:lvl1pPr>
          </a:lstStyle>
          <a:p>
            <a:pPr>
              <a:defRPr/>
            </a:pPr>
            <a:r>
              <a:rPr lang="en-US"/>
              <a:t>#</a:t>
            </a:r>
            <a:endParaRPr lang="en-US">
              <a:latin typeface="DIN-Black"/>
              <a:cs typeface="DIN-Black"/>
            </a:endParaRPr>
          </a:p>
        </p:txBody>
      </p:sp>
      <p:pic>
        <p:nvPicPr>
          <p:cNvPr id="4" name="Picture 3"/>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05471" y="5284101"/>
            <a:ext cx="854462" cy="151500"/>
          </a:xfrm>
          <a:prstGeom prst="rect">
            <a:avLst/>
          </a:prstGeom>
        </p:spPr>
      </p:pic>
      <p:sp>
        <p:nvSpPr>
          <p:cNvPr id="8" name="Rectangle 7"/>
          <p:cNvSpPr/>
          <p:nvPr userDrawn="1"/>
        </p:nvSpPr>
        <p:spPr bwMode="auto">
          <a:xfrm>
            <a:off x="0" y="4950677"/>
            <a:ext cx="9144000" cy="144966"/>
          </a:xfrm>
          <a:prstGeom prst="rect">
            <a:avLst/>
          </a:prstGeom>
          <a:solidFill>
            <a:srgbClr val="0075C8"/>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029319867"/>
      </p:ext>
    </p:extLst>
  </p:cSld>
  <p:clrMap bg1="lt1" tx1="dk1" bg2="lt2" tx2="dk2" accent1="accent1" accent2="accent2" accent3="accent3" accent4="accent4" accent5="accent5" accent6="accent6" hlink="hlink" folHlink="folHlink"/>
  <p:sldLayoutIdLst>
    <p:sldLayoutId id="2147484811" r:id="rId1"/>
    <p:sldLayoutId id="2147484812" r:id="rId2"/>
  </p:sldLayoutIdLst>
  <p:transition/>
  <p:hf hdr="0" ftr="0" dt="0"/>
  <p:txStyles>
    <p:titleStyle>
      <a:lvl1pPr algn="ctr" rtl="0" eaLnBrk="0" fontAlgn="base" hangingPunct="0">
        <a:spcBef>
          <a:spcPct val="0"/>
        </a:spcBef>
        <a:spcAft>
          <a:spcPct val="0"/>
        </a:spcAft>
        <a:defRPr sz="4600">
          <a:solidFill>
            <a:schemeClr val="tx1"/>
          </a:solidFill>
          <a:latin typeface="+mj-lt"/>
          <a:ea typeface="ＭＳ Ｐゴシック" charset="0"/>
          <a:cs typeface="ＭＳ Ｐゴシック" charset="0"/>
          <a:sym typeface="Gill Sans" charset="0"/>
        </a:defRPr>
      </a:lvl1pPr>
      <a:lvl2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2pPr>
      <a:lvl3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3pPr>
      <a:lvl4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4pPr>
      <a:lvl5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5pPr>
      <a:lvl6pPr marL="267462"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6pPr>
      <a:lvl7pPr marL="534922"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7pPr>
      <a:lvl8pPr marL="802384"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8pPr>
      <a:lvl9pPr marL="1069846"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9pPr>
    </p:titleStyle>
    <p:bodyStyle>
      <a:lvl1pPr marL="519113"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ＭＳ Ｐゴシック" charset="0"/>
          <a:sym typeface="Gill Sans" charset="0"/>
        </a:defRPr>
      </a:lvl1pPr>
      <a:lvl2pPr marL="7778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2pPr>
      <a:lvl3pPr marL="103822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3pPr>
      <a:lvl4pPr marL="12985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4pPr>
      <a:lvl5pPr marL="1557338"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5pPr>
      <a:lvl6pPr marL="1827653"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6pPr>
      <a:lvl7pPr marL="2095115"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7pPr>
      <a:lvl8pPr marL="2362577"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8pPr>
      <a:lvl9pPr marL="2630038"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267462" rtl="0" eaLnBrk="1" latinLnBrk="0" hangingPunct="1">
        <a:defRPr sz="1100" kern="1200">
          <a:solidFill>
            <a:schemeClr val="tx1"/>
          </a:solidFill>
          <a:latin typeface="+mn-lt"/>
          <a:ea typeface="+mn-ea"/>
          <a:cs typeface="+mn-cs"/>
        </a:defRPr>
      </a:lvl1pPr>
      <a:lvl2pPr marL="267462" algn="l" defTabSz="267462" rtl="0" eaLnBrk="1" latinLnBrk="0" hangingPunct="1">
        <a:defRPr sz="1100" kern="1200">
          <a:solidFill>
            <a:schemeClr val="tx1"/>
          </a:solidFill>
          <a:latin typeface="+mn-lt"/>
          <a:ea typeface="+mn-ea"/>
          <a:cs typeface="+mn-cs"/>
        </a:defRPr>
      </a:lvl2pPr>
      <a:lvl3pPr marL="534922" algn="l" defTabSz="267462" rtl="0" eaLnBrk="1" latinLnBrk="0" hangingPunct="1">
        <a:defRPr sz="1100" kern="1200">
          <a:solidFill>
            <a:schemeClr val="tx1"/>
          </a:solidFill>
          <a:latin typeface="+mn-lt"/>
          <a:ea typeface="+mn-ea"/>
          <a:cs typeface="+mn-cs"/>
        </a:defRPr>
      </a:lvl3pPr>
      <a:lvl4pPr marL="802384" algn="l" defTabSz="267462" rtl="0" eaLnBrk="1" latinLnBrk="0" hangingPunct="1">
        <a:defRPr sz="1100" kern="1200">
          <a:solidFill>
            <a:schemeClr val="tx1"/>
          </a:solidFill>
          <a:latin typeface="+mn-lt"/>
          <a:ea typeface="+mn-ea"/>
          <a:cs typeface="+mn-cs"/>
        </a:defRPr>
      </a:lvl4pPr>
      <a:lvl5pPr marL="1069846" algn="l" defTabSz="267462" rtl="0" eaLnBrk="1" latinLnBrk="0" hangingPunct="1">
        <a:defRPr sz="1100" kern="1200">
          <a:solidFill>
            <a:schemeClr val="tx1"/>
          </a:solidFill>
          <a:latin typeface="+mn-lt"/>
          <a:ea typeface="+mn-ea"/>
          <a:cs typeface="+mn-cs"/>
        </a:defRPr>
      </a:lvl5pPr>
      <a:lvl6pPr marL="1337308" algn="l" defTabSz="267462" rtl="0" eaLnBrk="1" latinLnBrk="0" hangingPunct="1">
        <a:defRPr sz="1100" kern="1200">
          <a:solidFill>
            <a:schemeClr val="tx1"/>
          </a:solidFill>
          <a:latin typeface="+mn-lt"/>
          <a:ea typeface="+mn-ea"/>
          <a:cs typeface="+mn-cs"/>
        </a:defRPr>
      </a:lvl6pPr>
      <a:lvl7pPr marL="1604768" algn="l" defTabSz="267462" rtl="0" eaLnBrk="1" latinLnBrk="0" hangingPunct="1">
        <a:defRPr sz="1100" kern="1200">
          <a:solidFill>
            <a:schemeClr val="tx1"/>
          </a:solidFill>
          <a:latin typeface="+mn-lt"/>
          <a:ea typeface="+mn-ea"/>
          <a:cs typeface="+mn-cs"/>
        </a:defRPr>
      </a:lvl7pPr>
      <a:lvl8pPr marL="1872230" algn="l" defTabSz="267462" rtl="0" eaLnBrk="1" latinLnBrk="0" hangingPunct="1">
        <a:defRPr sz="1100" kern="1200">
          <a:solidFill>
            <a:schemeClr val="tx1"/>
          </a:solidFill>
          <a:latin typeface="+mn-lt"/>
          <a:ea typeface="+mn-ea"/>
          <a:cs typeface="+mn-cs"/>
        </a:defRPr>
      </a:lvl8pPr>
      <a:lvl9pPr marL="2139692" algn="l" defTabSz="267462" rtl="0" eaLnBrk="1" latinLnBrk="0" hangingPunct="1">
        <a:defRPr sz="1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3" descr="IBM and GPJ logo.pdf"/>
          <p:cNvPicPr>
            <a:picLocks noChangeAspect="1"/>
          </p:cNvPicPr>
          <p:nvPr/>
        </p:nvPicPr>
        <p:blipFill>
          <a:blip r:embed="rId4" cstate="email">
            <a:extLst>
              <a:ext uri="{28A0092B-C50C-407E-A947-70E740481C1C}">
                <a14:useLocalDpi xmlns:a14="http://schemas.microsoft.com/office/drawing/2010/main"/>
              </a:ext>
            </a:extLst>
          </a:blip>
          <a:srcRect l="41837" t="48689" r="-19044" b="34422"/>
          <a:stretch>
            <a:fillRect/>
          </a:stretch>
        </p:blipFill>
        <p:spPr bwMode="auto">
          <a:xfrm>
            <a:off x="1269975" y="5235609"/>
            <a:ext cx="1919287"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userDrawn="1">
            <p:ph type="sldNum" sz="quarter" idx="4"/>
          </p:nvPr>
        </p:nvSpPr>
        <p:spPr>
          <a:xfrm>
            <a:off x="6777038" y="5162550"/>
            <a:ext cx="2133600" cy="303213"/>
          </a:xfrm>
          <a:prstGeom prst="rect">
            <a:avLst/>
          </a:prstGeom>
        </p:spPr>
        <p:txBody>
          <a:bodyPr vert="horz" lIns="91440" tIns="45720" rIns="91440" bIns="45720" rtlCol="0" anchor="ctr"/>
          <a:lstStyle>
            <a:lvl1pPr algn="r">
              <a:defRPr sz="1200">
                <a:solidFill>
                  <a:srgbClr val="7F7F7F"/>
                </a:solidFill>
                <a:latin typeface="DIN" charset="0"/>
                <a:cs typeface="DIN" charset="0"/>
              </a:defRPr>
            </a:lvl1pPr>
          </a:lstStyle>
          <a:p>
            <a:pPr>
              <a:defRPr/>
            </a:pPr>
            <a:r>
              <a:rPr lang="en-US"/>
              <a:t>#</a:t>
            </a:r>
            <a:endParaRPr lang="en-US">
              <a:latin typeface="DIN-Black"/>
              <a:cs typeface="DIN-Black"/>
            </a:endParaRPr>
          </a:p>
        </p:txBody>
      </p:sp>
      <p:pic>
        <p:nvPicPr>
          <p:cNvPr id="4" name="Picture 3"/>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05471" y="5284101"/>
            <a:ext cx="854462" cy="151500"/>
          </a:xfrm>
          <a:prstGeom prst="rect">
            <a:avLst/>
          </a:prstGeom>
        </p:spPr>
      </p:pic>
      <p:sp>
        <p:nvSpPr>
          <p:cNvPr id="8" name="Rectangle 7"/>
          <p:cNvSpPr/>
          <p:nvPr userDrawn="1"/>
        </p:nvSpPr>
        <p:spPr bwMode="auto">
          <a:xfrm>
            <a:off x="0" y="4950677"/>
            <a:ext cx="9144000" cy="144966"/>
          </a:xfrm>
          <a:prstGeom prst="rect">
            <a:avLst/>
          </a:prstGeom>
          <a:solidFill>
            <a:srgbClr val="0075C8"/>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25401822"/>
      </p:ext>
    </p:extLst>
  </p:cSld>
  <p:clrMap bg1="lt1" tx1="dk1" bg2="lt2" tx2="dk2" accent1="accent1" accent2="accent2" accent3="accent3" accent4="accent4" accent5="accent5" accent6="accent6" hlink="hlink" folHlink="folHlink"/>
  <p:sldLayoutIdLst>
    <p:sldLayoutId id="2147484814" r:id="rId1"/>
    <p:sldLayoutId id="2147484815" r:id="rId2"/>
  </p:sldLayoutIdLst>
  <p:transition/>
  <p:hf hdr="0" ftr="0" dt="0"/>
  <p:txStyles>
    <p:titleStyle>
      <a:lvl1pPr algn="ctr" rtl="0" eaLnBrk="0" fontAlgn="base" hangingPunct="0">
        <a:spcBef>
          <a:spcPct val="0"/>
        </a:spcBef>
        <a:spcAft>
          <a:spcPct val="0"/>
        </a:spcAft>
        <a:defRPr sz="4600">
          <a:solidFill>
            <a:schemeClr val="tx1"/>
          </a:solidFill>
          <a:latin typeface="+mj-lt"/>
          <a:ea typeface="ＭＳ Ｐゴシック" charset="0"/>
          <a:cs typeface="ＭＳ Ｐゴシック" charset="0"/>
          <a:sym typeface="Gill Sans" charset="0"/>
        </a:defRPr>
      </a:lvl1pPr>
      <a:lvl2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2pPr>
      <a:lvl3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3pPr>
      <a:lvl4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4pPr>
      <a:lvl5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5pPr>
      <a:lvl6pPr marL="267462"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6pPr>
      <a:lvl7pPr marL="534922"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7pPr>
      <a:lvl8pPr marL="802384"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8pPr>
      <a:lvl9pPr marL="1069846"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9pPr>
    </p:titleStyle>
    <p:bodyStyle>
      <a:lvl1pPr marL="519113"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ＭＳ Ｐゴシック" charset="0"/>
          <a:sym typeface="Gill Sans" charset="0"/>
        </a:defRPr>
      </a:lvl1pPr>
      <a:lvl2pPr marL="7778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2pPr>
      <a:lvl3pPr marL="103822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3pPr>
      <a:lvl4pPr marL="12985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4pPr>
      <a:lvl5pPr marL="1557338"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5pPr>
      <a:lvl6pPr marL="1827653"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6pPr>
      <a:lvl7pPr marL="2095115"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7pPr>
      <a:lvl8pPr marL="2362577"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8pPr>
      <a:lvl9pPr marL="2630038"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267462" rtl="0" eaLnBrk="1" latinLnBrk="0" hangingPunct="1">
        <a:defRPr sz="1100" kern="1200">
          <a:solidFill>
            <a:schemeClr val="tx1"/>
          </a:solidFill>
          <a:latin typeface="+mn-lt"/>
          <a:ea typeface="+mn-ea"/>
          <a:cs typeface="+mn-cs"/>
        </a:defRPr>
      </a:lvl1pPr>
      <a:lvl2pPr marL="267462" algn="l" defTabSz="267462" rtl="0" eaLnBrk="1" latinLnBrk="0" hangingPunct="1">
        <a:defRPr sz="1100" kern="1200">
          <a:solidFill>
            <a:schemeClr val="tx1"/>
          </a:solidFill>
          <a:latin typeface="+mn-lt"/>
          <a:ea typeface="+mn-ea"/>
          <a:cs typeface="+mn-cs"/>
        </a:defRPr>
      </a:lvl2pPr>
      <a:lvl3pPr marL="534922" algn="l" defTabSz="267462" rtl="0" eaLnBrk="1" latinLnBrk="0" hangingPunct="1">
        <a:defRPr sz="1100" kern="1200">
          <a:solidFill>
            <a:schemeClr val="tx1"/>
          </a:solidFill>
          <a:latin typeface="+mn-lt"/>
          <a:ea typeface="+mn-ea"/>
          <a:cs typeface="+mn-cs"/>
        </a:defRPr>
      </a:lvl3pPr>
      <a:lvl4pPr marL="802384" algn="l" defTabSz="267462" rtl="0" eaLnBrk="1" latinLnBrk="0" hangingPunct="1">
        <a:defRPr sz="1100" kern="1200">
          <a:solidFill>
            <a:schemeClr val="tx1"/>
          </a:solidFill>
          <a:latin typeface="+mn-lt"/>
          <a:ea typeface="+mn-ea"/>
          <a:cs typeface="+mn-cs"/>
        </a:defRPr>
      </a:lvl4pPr>
      <a:lvl5pPr marL="1069846" algn="l" defTabSz="267462" rtl="0" eaLnBrk="1" latinLnBrk="0" hangingPunct="1">
        <a:defRPr sz="1100" kern="1200">
          <a:solidFill>
            <a:schemeClr val="tx1"/>
          </a:solidFill>
          <a:latin typeface="+mn-lt"/>
          <a:ea typeface="+mn-ea"/>
          <a:cs typeface="+mn-cs"/>
        </a:defRPr>
      </a:lvl5pPr>
      <a:lvl6pPr marL="1337308" algn="l" defTabSz="267462" rtl="0" eaLnBrk="1" latinLnBrk="0" hangingPunct="1">
        <a:defRPr sz="1100" kern="1200">
          <a:solidFill>
            <a:schemeClr val="tx1"/>
          </a:solidFill>
          <a:latin typeface="+mn-lt"/>
          <a:ea typeface="+mn-ea"/>
          <a:cs typeface="+mn-cs"/>
        </a:defRPr>
      </a:lvl6pPr>
      <a:lvl7pPr marL="1604768" algn="l" defTabSz="267462" rtl="0" eaLnBrk="1" latinLnBrk="0" hangingPunct="1">
        <a:defRPr sz="1100" kern="1200">
          <a:solidFill>
            <a:schemeClr val="tx1"/>
          </a:solidFill>
          <a:latin typeface="+mn-lt"/>
          <a:ea typeface="+mn-ea"/>
          <a:cs typeface="+mn-cs"/>
        </a:defRPr>
      </a:lvl7pPr>
      <a:lvl8pPr marL="1872230" algn="l" defTabSz="267462" rtl="0" eaLnBrk="1" latinLnBrk="0" hangingPunct="1">
        <a:defRPr sz="1100" kern="1200">
          <a:solidFill>
            <a:schemeClr val="tx1"/>
          </a:solidFill>
          <a:latin typeface="+mn-lt"/>
          <a:ea typeface="+mn-ea"/>
          <a:cs typeface="+mn-cs"/>
        </a:defRPr>
      </a:lvl8pPr>
      <a:lvl9pPr marL="2139692" algn="l" defTabSz="267462" rtl="0" eaLnBrk="1" latinLnBrk="0" hangingPunct="1">
        <a:defRPr sz="1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3" descr="IBM and GPJ logo.pdf"/>
          <p:cNvPicPr>
            <a:picLocks noChangeAspect="1"/>
          </p:cNvPicPr>
          <p:nvPr/>
        </p:nvPicPr>
        <p:blipFill>
          <a:blip r:embed="rId4" cstate="email">
            <a:extLst>
              <a:ext uri="{28A0092B-C50C-407E-A947-70E740481C1C}">
                <a14:useLocalDpi xmlns:a14="http://schemas.microsoft.com/office/drawing/2010/main"/>
              </a:ext>
            </a:extLst>
          </a:blip>
          <a:srcRect l="41837" t="48689" r="-19044" b="34422"/>
          <a:stretch>
            <a:fillRect/>
          </a:stretch>
        </p:blipFill>
        <p:spPr bwMode="auto">
          <a:xfrm>
            <a:off x="1269975" y="5235609"/>
            <a:ext cx="1919287"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userDrawn="1">
            <p:ph type="sldNum" sz="quarter" idx="4"/>
          </p:nvPr>
        </p:nvSpPr>
        <p:spPr>
          <a:xfrm>
            <a:off x="6777038" y="5162550"/>
            <a:ext cx="2133600" cy="303213"/>
          </a:xfrm>
          <a:prstGeom prst="rect">
            <a:avLst/>
          </a:prstGeom>
        </p:spPr>
        <p:txBody>
          <a:bodyPr vert="horz" lIns="91440" tIns="45720" rIns="91440" bIns="45720" rtlCol="0" anchor="ctr"/>
          <a:lstStyle>
            <a:lvl1pPr algn="r">
              <a:defRPr sz="1200">
                <a:solidFill>
                  <a:srgbClr val="7F7F7F"/>
                </a:solidFill>
                <a:latin typeface="DIN" charset="0"/>
                <a:cs typeface="DIN" charset="0"/>
              </a:defRPr>
            </a:lvl1pPr>
          </a:lstStyle>
          <a:p>
            <a:pPr>
              <a:defRPr/>
            </a:pPr>
            <a:r>
              <a:rPr lang="en-US"/>
              <a:t>#</a:t>
            </a:r>
            <a:endParaRPr lang="en-US">
              <a:latin typeface="DIN-Black"/>
              <a:cs typeface="DIN-Black"/>
            </a:endParaRPr>
          </a:p>
        </p:txBody>
      </p:sp>
      <p:pic>
        <p:nvPicPr>
          <p:cNvPr id="4" name="Picture 3"/>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05471" y="5284101"/>
            <a:ext cx="854462" cy="151500"/>
          </a:xfrm>
          <a:prstGeom prst="rect">
            <a:avLst/>
          </a:prstGeom>
        </p:spPr>
      </p:pic>
      <p:sp>
        <p:nvSpPr>
          <p:cNvPr id="8" name="Rectangle 7"/>
          <p:cNvSpPr/>
          <p:nvPr userDrawn="1"/>
        </p:nvSpPr>
        <p:spPr bwMode="auto">
          <a:xfrm>
            <a:off x="0" y="4950677"/>
            <a:ext cx="9144000" cy="144966"/>
          </a:xfrm>
          <a:prstGeom prst="rect">
            <a:avLst/>
          </a:prstGeom>
          <a:solidFill>
            <a:srgbClr val="0075C8"/>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375993418"/>
      </p:ext>
    </p:extLst>
  </p:cSld>
  <p:clrMap bg1="lt1" tx1="dk1" bg2="lt2" tx2="dk2" accent1="accent1" accent2="accent2" accent3="accent3" accent4="accent4" accent5="accent5" accent6="accent6" hlink="hlink" folHlink="folHlink"/>
  <p:sldLayoutIdLst>
    <p:sldLayoutId id="2147484820" r:id="rId1"/>
    <p:sldLayoutId id="2147484821" r:id="rId2"/>
  </p:sldLayoutIdLst>
  <p:transition/>
  <p:hf hdr="0" ftr="0" dt="0"/>
  <p:txStyles>
    <p:titleStyle>
      <a:lvl1pPr algn="ctr" rtl="0" eaLnBrk="0" fontAlgn="base" hangingPunct="0">
        <a:spcBef>
          <a:spcPct val="0"/>
        </a:spcBef>
        <a:spcAft>
          <a:spcPct val="0"/>
        </a:spcAft>
        <a:defRPr sz="4600">
          <a:solidFill>
            <a:schemeClr val="tx1"/>
          </a:solidFill>
          <a:latin typeface="+mj-lt"/>
          <a:ea typeface="ＭＳ Ｐゴシック" charset="0"/>
          <a:cs typeface="ＭＳ Ｐゴシック" charset="0"/>
          <a:sym typeface="Gill Sans" charset="0"/>
        </a:defRPr>
      </a:lvl1pPr>
      <a:lvl2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2pPr>
      <a:lvl3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3pPr>
      <a:lvl4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4pPr>
      <a:lvl5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5pPr>
      <a:lvl6pPr marL="267462"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6pPr>
      <a:lvl7pPr marL="534922"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7pPr>
      <a:lvl8pPr marL="802384"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8pPr>
      <a:lvl9pPr marL="1069846"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9pPr>
    </p:titleStyle>
    <p:bodyStyle>
      <a:lvl1pPr marL="519113"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ＭＳ Ｐゴシック" charset="0"/>
          <a:sym typeface="Gill Sans" charset="0"/>
        </a:defRPr>
      </a:lvl1pPr>
      <a:lvl2pPr marL="7778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2pPr>
      <a:lvl3pPr marL="103822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3pPr>
      <a:lvl4pPr marL="12985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4pPr>
      <a:lvl5pPr marL="1557338"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5pPr>
      <a:lvl6pPr marL="1827653"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6pPr>
      <a:lvl7pPr marL="2095115"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7pPr>
      <a:lvl8pPr marL="2362577"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8pPr>
      <a:lvl9pPr marL="2630038"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267462" rtl="0" eaLnBrk="1" latinLnBrk="0" hangingPunct="1">
        <a:defRPr sz="1100" kern="1200">
          <a:solidFill>
            <a:schemeClr val="tx1"/>
          </a:solidFill>
          <a:latin typeface="+mn-lt"/>
          <a:ea typeface="+mn-ea"/>
          <a:cs typeface="+mn-cs"/>
        </a:defRPr>
      </a:lvl1pPr>
      <a:lvl2pPr marL="267462" algn="l" defTabSz="267462" rtl="0" eaLnBrk="1" latinLnBrk="0" hangingPunct="1">
        <a:defRPr sz="1100" kern="1200">
          <a:solidFill>
            <a:schemeClr val="tx1"/>
          </a:solidFill>
          <a:latin typeface="+mn-lt"/>
          <a:ea typeface="+mn-ea"/>
          <a:cs typeface="+mn-cs"/>
        </a:defRPr>
      </a:lvl2pPr>
      <a:lvl3pPr marL="534922" algn="l" defTabSz="267462" rtl="0" eaLnBrk="1" latinLnBrk="0" hangingPunct="1">
        <a:defRPr sz="1100" kern="1200">
          <a:solidFill>
            <a:schemeClr val="tx1"/>
          </a:solidFill>
          <a:latin typeface="+mn-lt"/>
          <a:ea typeface="+mn-ea"/>
          <a:cs typeface="+mn-cs"/>
        </a:defRPr>
      </a:lvl3pPr>
      <a:lvl4pPr marL="802384" algn="l" defTabSz="267462" rtl="0" eaLnBrk="1" latinLnBrk="0" hangingPunct="1">
        <a:defRPr sz="1100" kern="1200">
          <a:solidFill>
            <a:schemeClr val="tx1"/>
          </a:solidFill>
          <a:latin typeface="+mn-lt"/>
          <a:ea typeface="+mn-ea"/>
          <a:cs typeface="+mn-cs"/>
        </a:defRPr>
      </a:lvl4pPr>
      <a:lvl5pPr marL="1069846" algn="l" defTabSz="267462" rtl="0" eaLnBrk="1" latinLnBrk="0" hangingPunct="1">
        <a:defRPr sz="1100" kern="1200">
          <a:solidFill>
            <a:schemeClr val="tx1"/>
          </a:solidFill>
          <a:latin typeface="+mn-lt"/>
          <a:ea typeface="+mn-ea"/>
          <a:cs typeface="+mn-cs"/>
        </a:defRPr>
      </a:lvl5pPr>
      <a:lvl6pPr marL="1337308" algn="l" defTabSz="267462" rtl="0" eaLnBrk="1" latinLnBrk="0" hangingPunct="1">
        <a:defRPr sz="1100" kern="1200">
          <a:solidFill>
            <a:schemeClr val="tx1"/>
          </a:solidFill>
          <a:latin typeface="+mn-lt"/>
          <a:ea typeface="+mn-ea"/>
          <a:cs typeface="+mn-cs"/>
        </a:defRPr>
      </a:lvl6pPr>
      <a:lvl7pPr marL="1604768" algn="l" defTabSz="267462" rtl="0" eaLnBrk="1" latinLnBrk="0" hangingPunct="1">
        <a:defRPr sz="1100" kern="1200">
          <a:solidFill>
            <a:schemeClr val="tx1"/>
          </a:solidFill>
          <a:latin typeface="+mn-lt"/>
          <a:ea typeface="+mn-ea"/>
          <a:cs typeface="+mn-cs"/>
        </a:defRPr>
      </a:lvl7pPr>
      <a:lvl8pPr marL="1872230" algn="l" defTabSz="267462" rtl="0" eaLnBrk="1" latinLnBrk="0" hangingPunct="1">
        <a:defRPr sz="1100" kern="1200">
          <a:solidFill>
            <a:schemeClr val="tx1"/>
          </a:solidFill>
          <a:latin typeface="+mn-lt"/>
          <a:ea typeface="+mn-ea"/>
          <a:cs typeface="+mn-cs"/>
        </a:defRPr>
      </a:lvl8pPr>
      <a:lvl9pPr marL="2139692" algn="l" defTabSz="267462" rtl="0" eaLnBrk="1" latinLnBrk="0" hangingPunct="1">
        <a:defRPr sz="11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3" descr="IBM and GPJ logo.pdf"/>
          <p:cNvPicPr>
            <a:picLocks noChangeAspect="1"/>
          </p:cNvPicPr>
          <p:nvPr/>
        </p:nvPicPr>
        <p:blipFill>
          <a:blip r:embed="rId4" cstate="email">
            <a:extLst>
              <a:ext uri="{28A0092B-C50C-407E-A947-70E740481C1C}">
                <a14:useLocalDpi xmlns:a14="http://schemas.microsoft.com/office/drawing/2010/main"/>
              </a:ext>
            </a:extLst>
          </a:blip>
          <a:srcRect l="41837" t="48689" r="-19044" b="34422"/>
          <a:stretch>
            <a:fillRect/>
          </a:stretch>
        </p:blipFill>
        <p:spPr bwMode="auto">
          <a:xfrm>
            <a:off x="1269975" y="5235609"/>
            <a:ext cx="1919287"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userDrawn="1">
            <p:ph type="sldNum" sz="quarter" idx="4"/>
          </p:nvPr>
        </p:nvSpPr>
        <p:spPr>
          <a:xfrm>
            <a:off x="6777038" y="5162550"/>
            <a:ext cx="2133600" cy="303213"/>
          </a:xfrm>
          <a:prstGeom prst="rect">
            <a:avLst/>
          </a:prstGeom>
        </p:spPr>
        <p:txBody>
          <a:bodyPr vert="horz" lIns="91440" tIns="45720" rIns="91440" bIns="45720" rtlCol="0" anchor="ctr"/>
          <a:lstStyle>
            <a:lvl1pPr algn="r">
              <a:defRPr sz="1200">
                <a:solidFill>
                  <a:srgbClr val="7F7F7F"/>
                </a:solidFill>
                <a:latin typeface="DIN" charset="0"/>
                <a:cs typeface="DIN" charset="0"/>
              </a:defRPr>
            </a:lvl1pPr>
          </a:lstStyle>
          <a:p>
            <a:pPr>
              <a:defRPr/>
            </a:pPr>
            <a:r>
              <a:rPr lang="en-US"/>
              <a:t>#</a:t>
            </a:r>
            <a:endParaRPr lang="en-US">
              <a:latin typeface="DIN-Black"/>
              <a:cs typeface="DIN-Black"/>
            </a:endParaRPr>
          </a:p>
        </p:txBody>
      </p:sp>
      <p:pic>
        <p:nvPicPr>
          <p:cNvPr id="4" name="Picture 3"/>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05471" y="5284101"/>
            <a:ext cx="854462" cy="151500"/>
          </a:xfrm>
          <a:prstGeom prst="rect">
            <a:avLst/>
          </a:prstGeom>
        </p:spPr>
      </p:pic>
      <p:sp>
        <p:nvSpPr>
          <p:cNvPr id="8" name="Rectangle 7"/>
          <p:cNvSpPr/>
          <p:nvPr userDrawn="1"/>
        </p:nvSpPr>
        <p:spPr bwMode="auto">
          <a:xfrm>
            <a:off x="0" y="4950677"/>
            <a:ext cx="9144000" cy="144966"/>
          </a:xfrm>
          <a:prstGeom prst="rect">
            <a:avLst/>
          </a:prstGeom>
          <a:solidFill>
            <a:srgbClr val="0075C8"/>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163912631"/>
      </p:ext>
    </p:extLst>
  </p:cSld>
  <p:clrMap bg1="lt1" tx1="dk1" bg2="lt2" tx2="dk2" accent1="accent1" accent2="accent2" accent3="accent3" accent4="accent4" accent5="accent5" accent6="accent6" hlink="hlink" folHlink="folHlink"/>
  <p:sldLayoutIdLst>
    <p:sldLayoutId id="2147484817" r:id="rId1"/>
    <p:sldLayoutId id="2147484818" r:id="rId2"/>
  </p:sldLayoutIdLst>
  <p:transition/>
  <p:hf hdr="0" ftr="0" dt="0"/>
  <p:txStyles>
    <p:titleStyle>
      <a:lvl1pPr algn="ctr" rtl="0" eaLnBrk="0" fontAlgn="base" hangingPunct="0">
        <a:spcBef>
          <a:spcPct val="0"/>
        </a:spcBef>
        <a:spcAft>
          <a:spcPct val="0"/>
        </a:spcAft>
        <a:defRPr sz="4600">
          <a:solidFill>
            <a:schemeClr val="tx1"/>
          </a:solidFill>
          <a:latin typeface="+mj-lt"/>
          <a:ea typeface="ＭＳ Ｐゴシック" charset="0"/>
          <a:cs typeface="ＭＳ Ｐゴシック" charset="0"/>
          <a:sym typeface="Gill Sans" charset="0"/>
        </a:defRPr>
      </a:lvl1pPr>
      <a:lvl2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2pPr>
      <a:lvl3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3pPr>
      <a:lvl4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4pPr>
      <a:lvl5pPr algn="ctr" rtl="0" eaLnBrk="0" fontAlgn="base" hangingPunct="0">
        <a:spcBef>
          <a:spcPct val="0"/>
        </a:spcBef>
        <a:spcAft>
          <a:spcPct val="0"/>
        </a:spcAft>
        <a:defRPr sz="4600">
          <a:solidFill>
            <a:schemeClr val="tx1"/>
          </a:solidFill>
          <a:latin typeface="Franklin Gothic Medium" charset="0"/>
          <a:ea typeface="ＭＳ Ｐゴシック" charset="0"/>
          <a:cs typeface="ＭＳ Ｐゴシック" charset="0"/>
          <a:sym typeface="Gill Sans" charset="0"/>
        </a:defRPr>
      </a:lvl5pPr>
      <a:lvl6pPr marL="267462"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6pPr>
      <a:lvl7pPr marL="534922"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7pPr>
      <a:lvl8pPr marL="802384"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8pPr>
      <a:lvl9pPr marL="1069846" algn="ctr" rtl="0" fontAlgn="base">
        <a:spcBef>
          <a:spcPct val="0"/>
        </a:spcBef>
        <a:spcAft>
          <a:spcPct val="0"/>
        </a:spcAft>
        <a:defRPr sz="4600">
          <a:solidFill>
            <a:schemeClr val="tx1"/>
          </a:solidFill>
          <a:latin typeface="Gill Sans" charset="0"/>
          <a:ea typeface="ヒラギノ角ゴ ProN W3" charset="0"/>
          <a:cs typeface="ヒラギノ角ゴ ProN W3" charset="0"/>
          <a:sym typeface="Gill Sans" charset="0"/>
        </a:defRPr>
      </a:lvl9pPr>
    </p:titleStyle>
    <p:bodyStyle>
      <a:lvl1pPr marL="519113"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ＭＳ Ｐゴシック" charset="0"/>
          <a:sym typeface="Gill Sans" charset="0"/>
        </a:defRPr>
      </a:lvl1pPr>
      <a:lvl2pPr marL="7778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2pPr>
      <a:lvl3pPr marL="103822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3pPr>
      <a:lvl4pPr marL="12985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4pPr>
      <a:lvl5pPr marL="1557338"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5pPr>
      <a:lvl6pPr marL="1827653"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6pPr>
      <a:lvl7pPr marL="2095115"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7pPr>
      <a:lvl8pPr marL="2362577"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8pPr>
      <a:lvl9pPr marL="2630038"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267462" rtl="0" eaLnBrk="1" latinLnBrk="0" hangingPunct="1">
        <a:defRPr sz="1100" kern="1200">
          <a:solidFill>
            <a:schemeClr val="tx1"/>
          </a:solidFill>
          <a:latin typeface="+mn-lt"/>
          <a:ea typeface="+mn-ea"/>
          <a:cs typeface="+mn-cs"/>
        </a:defRPr>
      </a:lvl1pPr>
      <a:lvl2pPr marL="267462" algn="l" defTabSz="267462" rtl="0" eaLnBrk="1" latinLnBrk="0" hangingPunct="1">
        <a:defRPr sz="1100" kern="1200">
          <a:solidFill>
            <a:schemeClr val="tx1"/>
          </a:solidFill>
          <a:latin typeface="+mn-lt"/>
          <a:ea typeface="+mn-ea"/>
          <a:cs typeface="+mn-cs"/>
        </a:defRPr>
      </a:lvl2pPr>
      <a:lvl3pPr marL="534922" algn="l" defTabSz="267462" rtl="0" eaLnBrk="1" latinLnBrk="0" hangingPunct="1">
        <a:defRPr sz="1100" kern="1200">
          <a:solidFill>
            <a:schemeClr val="tx1"/>
          </a:solidFill>
          <a:latin typeface="+mn-lt"/>
          <a:ea typeface="+mn-ea"/>
          <a:cs typeface="+mn-cs"/>
        </a:defRPr>
      </a:lvl3pPr>
      <a:lvl4pPr marL="802384" algn="l" defTabSz="267462" rtl="0" eaLnBrk="1" latinLnBrk="0" hangingPunct="1">
        <a:defRPr sz="1100" kern="1200">
          <a:solidFill>
            <a:schemeClr val="tx1"/>
          </a:solidFill>
          <a:latin typeface="+mn-lt"/>
          <a:ea typeface="+mn-ea"/>
          <a:cs typeface="+mn-cs"/>
        </a:defRPr>
      </a:lvl4pPr>
      <a:lvl5pPr marL="1069846" algn="l" defTabSz="267462" rtl="0" eaLnBrk="1" latinLnBrk="0" hangingPunct="1">
        <a:defRPr sz="1100" kern="1200">
          <a:solidFill>
            <a:schemeClr val="tx1"/>
          </a:solidFill>
          <a:latin typeface="+mn-lt"/>
          <a:ea typeface="+mn-ea"/>
          <a:cs typeface="+mn-cs"/>
        </a:defRPr>
      </a:lvl5pPr>
      <a:lvl6pPr marL="1337308" algn="l" defTabSz="267462" rtl="0" eaLnBrk="1" latinLnBrk="0" hangingPunct="1">
        <a:defRPr sz="1100" kern="1200">
          <a:solidFill>
            <a:schemeClr val="tx1"/>
          </a:solidFill>
          <a:latin typeface="+mn-lt"/>
          <a:ea typeface="+mn-ea"/>
          <a:cs typeface="+mn-cs"/>
        </a:defRPr>
      </a:lvl6pPr>
      <a:lvl7pPr marL="1604768" algn="l" defTabSz="267462" rtl="0" eaLnBrk="1" latinLnBrk="0" hangingPunct="1">
        <a:defRPr sz="1100" kern="1200">
          <a:solidFill>
            <a:schemeClr val="tx1"/>
          </a:solidFill>
          <a:latin typeface="+mn-lt"/>
          <a:ea typeface="+mn-ea"/>
          <a:cs typeface="+mn-cs"/>
        </a:defRPr>
      </a:lvl7pPr>
      <a:lvl8pPr marL="1872230" algn="l" defTabSz="267462" rtl="0" eaLnBrk="1" latinLnBrk="0" hangingPunct="1">
        <a:defRPr sz="1100" kern="1200">
          <a:solidFill>
            <a:schemeClr val="tx1"/>
          </a:solidFill>
          <a:latin typeface="+mn-lt"/>
          <a:ea typeface="+mn-ea"/>
          <a:cs typeface="+mn-cs"/>
        </a:defRPr>
      </a:lvl8pPr>
      <a:lvl9pPr marL="2139692" algn="l" defTabSz="267462"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4300" y="0"/>
            <a:ext cx="9258300" cy="5012560"/>
          </a:xfrm>
          <a:prstGeom prst="rect">
            <a:avLst/>
          </a:prstGeom>
        </p:spPr>
      </p:pic>
      <p:sp>
        <p:nvSpPr>
          <p:cNvPr id="3" name="Content Placeholder 2"/>
          <p:cNvSpPr txBox="1">
            <a:spLocks/>
          </p:cNvSpPr>
          <p:nvPr/>
        </p:nvSpPr>
        <p:spPr>
          <a:xfrm>
            <a:off x="3864014" y="1409902"/>
            <a:ext cx="4538615" cy="1676870"/>
          </a:xfrm>
          <a:prstGeom prst="rect">
            <a:avLst/>
          </a:prstGeom>
        </p:spPr>
        <p:txBody>
          <a:bodyPr anchor="ctr"/>
          <a:lstStyle>
            <a:lvl1pPr marL="519113"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ＭＳ Ｐゴシック" charset="0"/>
                <a:sym typeface="Gill Sans" charset="0"/>
              </a:defRPr>
            </a:lvl1pPr>
            <a:lvl2pPr marL="7778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2pPr>
            <a:lvl3pPr marL="103822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3pPr>
            <a:lvl4pPr marL="12985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4pPr>
            <a:lvl5pPr marL="1557338"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5pPr>
            <a:lvl6pPr marL="1827653"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6pPr>
            <a:lvl7pPr marL="2095115"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7pPr>
            <a:lvl8pPr marL="2362577"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8pPr>
            <a:lvl9pPr marL="2630038"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9pPr>
          </a:lstStyle>
          <a:p>
            <a:pPr marL="185738" indent="0">
              <a:buNone/>
            </a:pPr>
            <a:r>
              <a:rPr lang="en-US" sz="2400" dirty="0">
                <a:solidFill>
                  <a:schemeClr val="bg1"/>
                </a:solidFill>
                <a:latin typeface="Montserrat" pitchFamily="50" charset="0"/>
                <a:ea typeface="Gotham" charset="0"/>
                <a:cs typeface="Gotham" charset="0"/>
              </a:rPr>
              <a:t>NIAGARA SUMMIT 2016 </a:t>
            </a:r>
            <a:r>
              <a:rPr lang="en-US" sz="1800" kern="0" dirty="0">
                <a:solidFill>
                  <a:schemeClr val="bg1"/>
                </a:solidFill>
                <a:latin typeface="Montserrat" pitchFamily="50" charset="0"/>
                <a:ea typeface="Gotham Light" charset="0"/>
                <a:cs typeface="Gotham Light" charset="0"/>
              </a:rPr>
              <a:t>HYATT REGENCY, NEW ORLEANS</a:t>
            </a:r>
            <a:br>
              <a:rPr lang="en-US" sz="1800" kern="0" dirty="0">
                <a:solidFill>
                  <a:schemeClr val="bg1"/>
                </a:solidFill>
                <a:latin typeface="Montserrat" pitchFamily="50" charset="0"/>
                <a:ea typeface="Gotham Light" charset="0"/>
                <a:cs typeface="Gotham Light" charset="0"/>
              </a:rPr>
            </a:br>
            <a:r>
              <a:rPr lang="en-US" sz="1800" kern="0" dirty="0">
                <a:solidFill>
                  <a:schemeClr val="bg1"/>
                </a:solidFill>
                <a:latin typeface="Montserrat" pitchFamily="50" charset="0"/>
                <a:ea typeface="Gotham Light" charset="0"/>
                <a:cs typeface="Gotham Light" charset="0"/>
              </a:rPr>
              <a:t>MAY 15-17, 2016</a:t>
            </a:r>
          </a:p>
          <a:p>
            <a:pPr marL="185738" indent="0">
              <a:buNone/>
            </a:pPr>
            <a:endParaRPr lang="en-US" sz="1800" kern="0" dirty="0">
              <a:solidFill>
                <a:schemeClr val="bg1"/>
              </a:solidFill>
              <a:latin typeface="Gotham Light" charset="0"/>
              <a:ea typeface="Gotham Light" charset="0"/>
              <a:cs typeface="Gotham Light" charset="0"/>
            </a:endParaRPr>
          </a:p>
        </p:txBody>
      </p:sp>
      <p:cxnSp>
        <p:nvCxnSpPr>
          <p:cNvPr id="11" name="Straight Connector 10"/>
          <p:cNvCxnSpPr/>
          <p:nvPr/>
        </p:nvCxnSpPr>
        <p:spPr bwMode="auto">
          <a:xfrm>
            <a:off x="4160573" y="2629493"/>
            <a:ext cx="5194225" cy="0"/>
          </a:xfrm>
          <a:prstGeom prst="line">
            <a:avLst/>
          </a:prstGeom>
          <a:blipFill dpi="0" rotWithShape="0">
            <a:blip r:embed="rId4"/>
            <a:srcRect/>
            <a:tile tx="0" ty="0" sx="100000" sy="100000" flip="none" algn="tl"/>
          </a:blip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026" name="Picture 2" descr="D:\niagara\r42\niagara_dev_home\users\lbyam\jstut\src\rc\img\summit16image.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49382" y="216046"/>
            <a:ext cx="3884256" cy="3732876"/>
          </a:xfrm>
          <a:prstGeom prst="rect">
            <a:avLst/>
          </a:prstGeom>
          <a:noFill/>
        </p:spPr>
      </p:pic>
      <p:pic>
        <p:nvPicPr>
          <p:cNvPr id="1027" name="Picture 3" descr="D:\niagara\r42\niagara_dev_home\users\lbyam\jstut\src\rc\img\circl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86615" y="202335"/>
            <a:ext cx="3861088" cy="3872328"/>
          </a:xfrm>
          <a:prstGeom prst="rect">
            <a:avLst/>
          </a:prstGeom>
          <a:noFill/>
        </p:spPr>
      </p:pic>
      <p:pic>
        <p:nvPicPr>
          <p:cNvPr id="1028" name="Picture 4" descr="D:\niagara\r42\niagara_dev_home\users\lbyam\jstut\src\rc\img\connectingtheworld.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64250" y="3919826"/>
            <a:ext cx="1581833" cy="395865"/>
          </a:xfrm>
          <a:prstGeom prst="rect">
            <a:avLst/>
          </a:prstGeom>
          <a:noFill/>
        </p:spPr>
      </p:pic>
    </p:spTree>
    <p:extLst>
      <p:ext uri="{BB962C8B-B14F-4D97-AF65-F5344CB8AC3E}">
        <p14:creationId xmlns:p14="http://schemas.microsoft.com/office/powerpoint/2010/main" val="139267457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9386"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latin typeface="Arial" charset="0"/>
                <a:ea typeface="Arial" charset="0"/>
                <a:cs typeface="Arial" charset="0"/>
              </a:rPr>
              <a:t>Link Layers</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10" name="TextBox 9"/>
          <p:cNvSpPr txBox="1"/>
          <p:nvPr/>
        </p:nvSpPr>
        <p:spPr>
          <a:xfrm>
            <a:off x="4270159" y="888716"/>
            <a:ext cx="4640479" cy="23903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a:spcAft>
                <a:spcPts val="800"/>
              </a:spcAft>
              <a:buFont typeface="Arial" panose="020B0604020202020204" pitchFamily="34" charset="0"/>
              <a:buChar char="•"/>
            </a:pPr>
            <a:r>
              <a:rPr lang="en-US" sz="2400" dirty="0" smtClean="0">
                <a:latin typeface="Arial" panose="020B0604020202020204" pitchFamily="34" charset="0"/>
                <a:cs typeface="Arial" panose="020B0604020202020204" pitchFamily="34" charset="0"/>
              </a:rPr>
              <a:t>Implements </a:t>
            </a:r>
            <a:r>
              <a:rPr lang="en-US" sz="2400" dirty="0" err="1">
                <a:latin typeface="Arial" panose="020B0604020202020204" pitchFamily="34" charset="0"/>
                <a:cs typeface="Arial" panose="020B0604020202020204" pitchFamily="34" charset="0"/>
              </a:rPr>
              <a:t>ILinkLayer</a:t>
            </a:r>
            <a:endParaRPr lang="en-US" sz="2400" dirty="0">
              <a:latin typeface="Arial" panose="020B0604020202020204" pitchFamily="34" charset="0"/>
              <a:cs typeface="Arial" panose="020B0604020202020204" pitchFamily="34" charset="0"/>
            </a:endParaRPr>
          </a:p>
          <a:p>
            <a:pPr marL="342900" indent="-342900" algn="l">
              <a:spcAft>
                <a:spcPts val="800"/>
              </a:spcAft>
              <a:buFont typeface="Arial" panose="020B0604020202020204" pitchFamily="34" charset="0"/>
              <a:buChar char="•"/>
            </a:pPr>
            <a:r>
              <a:rPr lang="en-US" sz="2400" dirty="0">
                <a:latin typeface="Arial" panose="020B0604020202020204" pitchFamily="34" charset="0"/>
                <a:cs typeface="Arial" panose="020B0604020202020204" pitchFamily="34" charset="0"/>
              </a:rPr>
              <a:t>Access native </a:t>
            </a:r>
            <a:r>
              <a:rPr lang="en-US" sz="2400" dirty="0" err="1">
                <a:latin typeface="Arial" panose="020B0604020202020204" pitchFamily="34" charset="0"/>
                <a:cs typeface="Arial" panose="020B0604020202020204" pitchFamily="34" charset="0"/>
              </a:rPr>
              <a:t>linklayer</a:t>
            </a:r>
            <a:r>
              <a:rPr lang="en-US" sz="2400" dirty="0">
                <a:latin typeface="Arial" panose="020B0604020202020204" pitchFamily="34" charset="0"/>
                <a:cs typeface="Arial" panose="020B0604020202020204" pitchFamily="34" charset="0"/>
              </a:rPr>
              <a:t> objects</a:t>
            </a:r>
          </a:p>
          <a:p>
            <a:pPr marL="342900" indent="-342900" algn="l">
              <a:spcAft>
                <a:spcPts val="800"/>
              </a:spcAft>
              <a:buFont typeface="Arial" panose="020B0604020202020204" pitchFamily="34" charset="0"/>
              <a:buChar char="•"/>
            </a:pPr>
            <a:r>
              <a:rPr lang="en-US" sz="2400" dirty="0">
                <a:latin typeface="Arial" panose="020B0604020202020204" pitchFamily="34" charset="0"/>
                <a:cs typeface="Arial" panose="020B0604020202020204" pitchFamily="34" charset="0"/>
              </a:rPr>
              <a:t>Customization</a:t>
            </a:r>
          </a:p>
          <a:p>
            <a:pPr marL="342900" indent="-342900" algn="l">
              <a:spcAft>
                <a:spcPts val="800"/>
              </a:spcAft>
              <a:buFont typeface="Arial" panose="020B0604020202020204" pitchFamily="34" charset="0"/>
              <a:buChar char="•"/>
            </a:pPr>
            <a:r>
              <a:rPr lang="en-US" sz="2400" dirty="0">
                <a:latin typeface="Arial" panose="020B0604020202020204" pitchFamily="34" charset="0"/>
                <a:cs typeface="Arial" panose="020B0604020202020204" pitchFamily="34" charset="0"/>
              </a:rPr>
              <a:t>Special functionality</a:t>
            </a:r>
          </a:p>
          <a:p>
            <a:pPr marL="609600" lvl="1" indent="-342900" algn="l">
              <a:spcAft>
                <a:spcPts val="800"/>
              </a:spcAft>
              <a:buFont typeface="Arial" panose="020B0604020202020204" pitchFamily="34" charset="0"/>
              <a:buChar char="•"/>
            </a:pPr>
            <a:r>
              <a:rPr lang="en-US" sz="2000" dirty="0">
                <a:latin typeface="Arial" panose="020B0604020202020204" pitchFamily="34" charset="0"/>
                <a:cs typeface="Arial" panose="020B0604020202020204" pitchFamily="34" charset="0"/>
              </a:rPr>
              <a:t>Serial tunneling support </a:t>
            </a:r>
          </a:p>
        </p:txBody>
      </p:sp>
      <p:sp>
        <p:nvSpPr>
          <p:cNvPr id="6" name="Slide Number Placeholder 5"/>
          <p:cNvSpPr>
            <a:spLocks noGrp="1"/>
          </p:cNvSpPr>
          <p:nvPr>
            <p:ph type="sldNum" sz="quarter" idx="12"/>
          </p:nvPr>
        </p:nvSpPr>
        <p:spPr/>
        <p:txBody>
          <a:bodyPr/>
          <a:lstStyle/>
          <a:p>
            <a:fld id="{70F84BE1-DA5D-C440-80F5-3DFF525251AB}" type="slidenum">
              <a:rPr lang="en-US"/>
              <a:pPr/>
              <a:t>10</a:t>
            </a:fld>
            <a:endParaRPr lang="en-US"/>
          </a:p>
        </p:txBody>
      </p:sp>
      <p:sp>
        <p:nvSpPr>
          <p:cNvPr id="2" name="Rounded Rectangle 1"/>
          <p:cNvSpPr/>
          <p:nvPr/>
        </p:nvSpPr>
        <p:spPr bwMode="auto">
          <a:xfrm>
            <a:off x="805615" y="888716"/>
            <a:ext cx="2916194" cy="591016"/>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Application Layer</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9" name="Rounded Rectangle 8"/>
          <p:cNvSpPr/>
          <p:nvPr/>
        </p:nvSpPr>
        <p:spPr bwMode="auto">
          <a:xfrm>
            <a:off x="800922" y="2175961"/>
            <a:ext cx="2916194" cy="643367"/>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NComm</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3" name="Rounded Rectangle 12"/>
          <p:cNvSpPr/>
          <p:nvPr/>
        </p:nvSpPr>
        <p:spPr bwMode="auto">
          <a:xfrm>
            <a:off x="805615" y="3515557"/>
            <a:ext cx="2916194" cy="999356"/>
          </a:xfrm>
          <a:prstGeom prst="roundRect">
            <a:avLst/>
          </a:prstGeom>
          <a:solidFill>
            <a:schemeClr val="accent1">
              <a:lumMod val="7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Gill Sans" charset="0"/>
              </a:rPr>
              <a:t>LinkLayer</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Tree>
    <p:extLst>
      <p:ext uri="{BB962C8B-B14F-4D97-AF65-F5344CB8AC3E}">
        <p14:creationId xmlns:p14="http://schemas.microsoft.com/office/powerpoint/2010/main" val="141153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err="1" smtClean="0">
                <a:solidFill>
                  <a:srgbClr val="005FBC"/>
                </a:solidFill>
                <a:latin typeface="Arial" charset="0"/>
                <a:ea typeface="Arial" charset="0"/>
                <a:cs typeface="Arial" charset="0"/>
              </a:rPr>
              <a:t>BCommConfig</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10" name="TextBox 9"/>
          <p:cNvSpPr txBox="1"/>
          <p:nvPr/>
        </p:nvSpPr>
        <p:spPr>
          <a:xfrm>
            <a:off x="4283677" y="888716"/>
            <a:ext cx="4626962"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a:spcAft>
                <a:spcPts val="1200"/>
              </a:spcAft>
              <a:buFont typeface="Arial" panose="020B0604020202020204" pitchFamily="34" charset="0"/>
              <a:buChar char="•"/>
            </a:pPr>
            <a:r>
              <a:rPr lang="en-US" dirty="0" smtClean="0">
                <a:latin typeface="Arial" panose="020B0604020202020204" pitchFamily="34" charset="0"/>
                <a:cs typeface="Arial" panose="020B0604020202020204" pitchFamily="34" charset="0"/>
              </a:rPr>
              <a:t>Link Layer parameters</a:t>
            </a:r>
          </a:p>
          <a:p>
            <a:pPr marL="342900" indent="-342900" algn="l">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Houses message </a:t>
            </a:r>
            <a:r>
              <a:rPr lang="en-US" dirty="0" smtClean="0">
                <a:latin typeface="Arial" panose="020B0604020202020204" pitchFamily="34" charset="0"/>
                <a:cs typeface="Arial" panose="020B0604020202020204" pitchFamily="34" charset="0"/>
              </a:rPr>
              <a:t>factories</a:t>
            </a:r>
          </a:p>
          <a:p>
            <a:pPr marL="342900" indent="-342900" algn="l">
              <a:spcAft>
                <a:spcPts val="1200"/>
              </a:spcAft>
              <a:buFont typeface="Arial" panose="020B0604020202020204" pitchFamily="34" charset="0"/>
              <a:buChar char="•"/>
            </a:pPr>
            <a:r>
              <a:rPr lang="en-US" dirty="0" smtClean="0">
                <a:latin typeface="Arial" panose="020B0604020202020204" pitchFamily="34" charset="0"/>
                <a:cs typeface="Arial" panose="020B0604020202020204" pitchFamily="34" charset="0"/>
              </a:rPr>
              <a:t>Child of BNetwork</a:t>
            </a:r>
            <a:endParaRPr lang="en-US" dirty="0">
              <a:latin typeface="Arial" panose="020B0604020202020204" pitchFamily="34" charset="0"/>
              <a:cs typeface="Arial" panose="020B0604020202020204" pitchFamily="34" charset="0"/>
            </a:endParaRPr>
          </a:p>
          <a:p>
            <a:pPr marL="342900" indent="-342900" algn="l">
              <a:spcAft>
                <a:spcPts val="1200"/>
              </a:spcAft>
              <a:buFont typeface="Arial" panose="020B0604020202020204" pitchFamily="34" charset="0"/>
              <a:buChar char="•"/>
            </a:pPr>
            <a:r>
              <a:rPr lang="en-US" dirty="0" smtClean="0">
                <a:latin typeface="Arial" panose="020B0604020202020204" pitchFamily="34" charset="0"/>
                <a:cs typeface="Arial" panose="020B0604020202020204" pitchFamily="34" charset="0"/>
              </a:rPr>
              <a:t>Manages lifecycle</a:t>
            </a:r>
            <a:endParaRPr lang="en-US" dirty="0">
              <a:latin typeface="Arial" panose="020B0604020202020204" pitchFamily="34" charset="0"/>
              <a:cs typeface="Arial" panose="020B0604020202020204" pitchFamily="34" charset="0"/>
            </a:endParaRPr>
          </a:p>
          <a:p>
            <a:pPr marL="609600" lvl="1" indent="-342900" algn="l">
              <a:spcAft>
                <a:spcPts val="1200"/>
              </a:spcAft>
              <a:buFont typeface="Arial" panose="020B0604020202020204" pitchFamily="34" charset="0"/>
              <a:buChar char="•"/>
            </a:pPr>
            <a:r>
              <a:rPr lang="en-US" dirty="0" smtClean="0">
                <a:latin typeface="Arial" panose="020B0604020202020204" pitchFamily="34" charset="0"/>
                <a:cs typeface="Arial" panose="020B0604020202020204" pitchFamily="34" charset="0"/>
              </a:rPr>
              <a:t>FW - started</a:t>
            </a:r>
            <a:r>
              <a:rPr lang="en-US" dirty="0">
                <a:latin typeface="Arial" panose="020B0604020202020204" pitchFamily="34" charset="0"/>
                <a:cs typeface="Arial" panose="020B0604020202020204" pitchFamily="34" charset="0"/>
              </a:rPr>
              <a:t>() and stopped() </a:t>
            </a:r>
          </a:p>
          <a:p>
            <a:pPr marL="609600" lvl="1" indent="-342900" algn="l">
              <a:spcAft>
                <a:spcPts val="1200"/>
              </a:spcAft>
              <a:buFont typeface="Arial" panose="020B0604020202020204" pitchFamily="34" charset="0"/>
              <a:buChar char="•"/>
            </a:pPr>
            <a:r>
              <a:rPr lang="en-US" dirty="0" smtClean="0">
                <a:latin typeface="Arial" panose="020B0604020202020204" pitchFamily="34" charset="0"/>
                <a:cs typeface="Arial" panose="020B0604020202020204" pitchFamily="34" charset="0"/>
              </a:rPr>
              <a:t>FW - changed() </a:t>
            </a:r>
          </a:p>
        </p:txBody>
      </p:sp>
      <p:sp>
        <p:nvSpPr>
          <p:cNvPr id="6" name="Slide Number Placeholder 5"/>
          <p:cNvSpPr>
            <a:spLocks noGrp="1"/>
          </p:cNvSpPr>
          <p:nvPr>
            <p:ph type="sldNum" sz="quarter" idx="12"/>
          </p:nvPr>
        </p:nvSpPr>
        <p:spPr/>
        <p:txBody>
          <a:bodyPr/>
          <a:lstStyle/>
          <a:p>
            <a:fld id="{70F84BE1-DA5D-C440-80F5-3DFF525251AB}" type="slidenum">
              <a:rPr lang="en-US"/>
              <a:pPr/>
              <a:t>11</a:t>
            </a:fld>
            <a:endParaRPr lang="en-US"/>
          </a:p>
        </p:txBody>
      </p:sp>
      <p:sp>
        <p:nvSpPr>
          <p:cNvPr id="9" name="Rounded Rectangle 8"/>
          <p:cNvSpPr/>
          <p:nvPr/>
        </p:nvSpPr>
        <p:spPr bwMode="auto">
          <a:xfrm>
            <a:off x="805615" y="2534604"/>
            <a:ext cx="2916194" cy="665825"/>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NComm</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3" name="Rounded Rectangle 12"/>
          <p:cNvSpPr/>
          <p:nvPr/>
        </p:nvSpPr>
        <p:spPr bwMode="auto">
          <a:xfrm>
            <a:off x="805615" y="3844031"/>
            <a:ext cx="2916194" cy="670882"/>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Gill Sans" charset="0"/>
              </a:rPr>
              <a:t>LinkLayer</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2" name="Rounded Rectangle 1"/>
          <p:cNvSpPr/>
          <p:nvPr/>
        </p:nvSpPr>
        <p:spPr bwMode="auto">
          <a:xfrm>
            <a:off x="1895700" y="1230486"/>
            <a:ext cx="1880795" cy="732229"/>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r>
              <a:rPr lang="en-US" sz="2000" dirty="0">
                <a:latin typeface="Arial" panose="020B0604020202020204" pitchFamily="34" charset="0"/>
                <a:cs typeface="Arial" panose="020B0604020202020204" pitchFamily="34" charset="0"/>
              </a:rPr>
              <a:t>Application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Layer</a:t>
            </a:r>
          </a:p>
        </p:txBody>
      </p:sp>
      <p:sp>
        <p:nvSpPr>
          <p:cNvPr id="4" name="Rounded Rectangle 3"/>
          <p:cNvSpPr/>
          <p:nvPr/>
        </p:nvSpPr>
        <p:spPr bwMode="auto">
          <a:xfrm>
            <a:off x="647535" y="1237714"/>
            <a:ext cx="1100833" cy="717772"/>
          </a:xfrm>
          <a:prstGeom prst="roundRect">
            <a:avLst/>
          </a:prstGeom>
          <a:solidFill>
            <a:schemeClr val="accent2">
              <a:lumMod val="20000"/>
              <a:lumOff val="80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BComm</a:t>
            </a:r>
            <a:endParaRPr kumimoji="0" lang="en-US" sz="18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Config</a:t>
            </a:r>
            <a:endParaRPr kumimoji="0" lang="en-US" sz="18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04947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 presetClass="entr" presetSubtype="4" fill="hold"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 calcmode="lin" valueType="num">
                                      <p:cBhvr additive="base">
                                        <p:cTn id="3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anim calcmode="lin" valueType="num">
                                      <p:cBhvr additive="base">
                                        <p:cTn id="4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5" end="5"/>
                                            </p:txEl>
                                          </p:spTgt>
                                        </p:tgtEl>
                                        <p:attrNameLst>
                                          <p:attrName>style.visibility</p:attrName>
                                        </p:attrNameLst>
                                      </p:cBhvr>
                                      <p:to>
                                        <p:strVal val="visible"/>
                                      </p:to>
                                    </p:set>
                                    <p:anim calcmode="lin" valueType="num">
                                      <p:cBhvr additive="base">
                                        <p:cTn id="4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latin typeface="Arial" charset="0"/>
                <a:ea typeface="Arial" charset="0"/>
                <a:cs typeface="Arial" charset="0"/>
              </a:rPr>
              <a:t>Http</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10" name="TextBox 9"/>
          <p:cNvSpPr txBox="1"/>
          <p:nvPr/>
        </p:nvSpPr>
        <p:spPr>
          <a:xfrm>
            <a:off x="4270159" y="1335060"/>
            <a:ext cx="4640479"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Http is a special case </a:t>
            </a:r>
          </a:p>
          <a:p>
            <a:pPr marL="609600" lvl="1" indent="-342900" algn="l">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does not use NComm </a:t>
            </a:r>
          </a:p>
          <a:p>
            <a:pPr marL="609600" lvl="1" indent="-342900" algn="l">
              <a:spcAft>
                <a:spcPts val="600"/>
              </a:spcAft>
              <a:buFont typeface="Arial" panose="020B0604020202020204" pitchFamily="34" charset="0"/>
              <a:buChar char="•"/>
            </a:pPr>
            <a:r>
              <a:rPr lang="en-US" sz="2000" dirty="0" smtClean="0">
                <a:latin typeface="Arial" panose="020B0604020202020204" pitchFamily="34" charset="0"/>
                <a:cs typeface="Arial" panose="020B0604020202020204" pitchFamily="34" charset="0"/>
              </a:rPr>
              <a:t>wrapper for net/</a:t>
            </a:r>
            <a:r>
              <a:rPr lang="en-US" sz="2000" dirty="0" err="1" smtClean="0">
                <a:latin typeface="Arial" panose="020B0604020202020204" pitchFamily="34" charset="0"/>
                <a:cs typeface="Arial" panose="020B0604020202020204" pitchFamily="34" charset="0"/>
              </a:rPr>
              <a:t>HttpConnection</a:t>
            </a:r>
            <a:endParaRPr lang="en-US" sz="2000" dirty="0" smtClean="0">
              <a:latin typeface="Arial" panose="020B0604020202020204" pitchFamily="34" charset="0"/>
              <a:cs typeface="Arial" panose="020B0604020202020204" pitchFamily="34" charset="0"/>
            </a:endParaRPr>
          </a:p>
          <a:p>
            <a:pPr marL="609600" lvl="1" indent="-342900" algn="l">
              <a:spcAft>
                <a:spcPts val="600"/>
              </a:spcAft>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api</a:t>
            </a:r>
            <a:r>
              <a:rPr lang="en-US" sz="2000" dirty="0" smtClean="0">
                <a:latin typeface="Arial" panose="020B0604020202020204" pitchFamily="34" charset="0"/>
                <a:cs typeface="Arial" panose="020B0604020202020204" pitchFamily="34" charset="0"/>
              </a:rPr>
              <a:t> consistent with NComm</a:t>
            </a:r>
            <a:endParaRPr lang="en-US" sz="2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12</a:t>
            </a:fld>
            <a:endParaRPr lang="en-US"/>
          </a:p>
        </p:txBody>
      </p:sp>
      <p:sp>
        <p:nvSpPr>
          <p:cNvPr id="2" name="Rounded Rectangle 1"/>
          <p:cNvSpPr/>
          <p:nvPr/>
        </p:nvSpPr>
        <p:spPr bwMode="auto">
          <a:xfrm>
            <a:off x="763570" y="1243222"/>
            <a:ext cx="2916194" cy="591016"/>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Application Layer</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3" name="Rounded Rectangle 12"/>
          <p:cNvSpPr/>
          <p:nvPr/>
        </p:nvSpPr>
        <p:spPr bwMode="auto">
          <a:xfrm>
            <a:off x="763570" y="2452053"/>
            <a:ext cx="2916194" cy="1551661"/>
          </a:xfrm>
          <a:prstGeom prst="roundRect">
            <a:avLst/>
          </a:prstGeom>
          <a:solidFill>
            <a:schemeClr val="accent1">
              <a:lumMod val="7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latin typeface="Arial" panose="020B0604020202020204" pitchFamily="34" charset="0"/>
                <a:cs typeface="Arial" panose="020B0604020202020204" pitchFamily="34" charset="0"/>
              </a:rPr>
              <a:t>HttpComm</a:t>
            </a:r>
            <a:endPar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2000" dirty="0">
              <a:latin typeface="Arial" panose="020B0604020202020204" pitchFamily="34" charset="0"/>
              <a:cs typeface="Arial" panose="020B060402020202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9" name="Rounded Rectangle 8"/>
          <p:cNvSpPr/>
          <p:nvPr/>
        </p:nvSpPr>
        <p:spPr bwMode="auto">
          <a:xfrm>
            <a:off x="1134152" y="3492630"/>
            <a:ext cx="2175029" cy="511084"/>
          </a:xfrm>
          <a:prstGeom prst="roundRect">
            <a:avLst/>
          </a:prstGeom>
          <a:solidFill>
            <a:schemeClr val="accent1"/>
          </a:solidFill>
          <a:ln w="2540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n</a:t>
            </a:r>
            <a:r>
              <a:rPr kumimoji="0" 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et/</a:t>
            </a:r>
            <a:r>
              <a:rPr kumimoji="0" lang="en-US"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Gill Sans" charset="0"/>
              </a:rPr>
              <a:t>HttpConnection</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Tree>
    <p:extLst>
      <p:ext uri="{BB962C8B-B14F-4D97-AF65-F5344CB8AC3E}">
        <p14:creationId xmlns:p14="http://schemas.microsoft.com/office/powerpoint/2010/main" val="383156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latin typeface="Arial" charset="0"/>
                <a:ea typeface="Arial" charset="0"/>
                <a:cs typeface="Arial" charset="0"/>
              </a:rPr>
              <a:t>Auto Managers</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10" name="TextBox 9"/>
          <p:cNvSpPr txBox="1"/>
          <p:nvPr/>
        </p:nvSpPr>
        <p:spPr>
          <a:xfrm>
            <a:off x="452021" y="1216595"/>
            <a:ext cx="8150441" cy="21852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gn="l">
              <a:spcAft>
                <a:spcPts val="1200"/>
              </a:spcAft>
              <a:buFont typeface="Arial" panose="020B0604020202020204" pitchFamily="34" charset="0"/>
              <a:buChar char="•"/>
            </a:pPr>
            <a:r>
              <a:rPr lang="en-US" sz="2400" dirty="0" smtClean="0">
                <a:latin typeface="Arial" panose="020B0604020202020204" pitchFamily="34" charset="0"/>
                <a:cs typeface="Arial" panose="020B0604020202020204" pitchFamily="34" charset="0"/>
              </a:rPr>
              <a:t>Device </a:t>
            </a:r>
            <a:r>
              <a:rPr lang="en-US" sz="2400" dirty="0">
                <a:latin typeface="Arial" panose="020B0604020202020204" pitchFamily="34" charset="0"/>
                <a:cs typeface="Arial" panose="020B0604020202020204" pitchFamily="34" charset="0"/>
              </a:rPr>
              <a:t>&amp; Point Manager</a:t>
            </a:r>
          </a:p>
          <a:p>
            <a:pPr marL="285750" indent="-285750" algn="l">
              <a:spcAft>
                <a:spcPts val="1200"/>
              </a:spcAft>
              <a:buFont typeface="Arial" panose="020B0604020202020204" pitchFamily="34" charset="0"/>
              <a:buChar char="•"/>
            </a:pPr>
            <a:r>
              <a:rPr lang="en-US" sz="2400" dirty="0" smtClean="0">
                <a:latin typeface="Arial" panose="020B0604020202020204" pitchFamily="34" charset="0"/>
                <a:cs typeface="Arial" panose="020B0604020202020204" pitchFamily="34" charset="0"/>
              </a:rPr>
              <a:t>Customize with slotfacets </a:t>
            </a:r>
          </a:p>
          <a:p>
            <a:pPr marL="285750" indent="-285750" algn="l">
              <a:spcAft>
                <a:spcPts val="1200"/>
              </a:spcAft>
              <a:buFont typeface="Arial" panose="020B0604020202020204" pitchFamily="34" charset="0"/>
              <a:buChar char="•"/>
            </a:pPr>
            <a:r>
              <a:rPr lang="en-US" sz="2400" dirty="0" smtClean="0">
                <a:latin typeface="Arial" panose="020B0604020202020204" pitchFamily="34" charset="0"/>
                <a:cs typeface="Arial" panose="020B0604020202020204" pitchFamily="34" charset="0"/>
              </a:rPr>
              <a:t>Optional</a:t>
            </a:r>
          </a:p>
          <a:p>
            <a:pPr marL="285750" indent="-285750" algn="l">
              <a:spcAft>
                <a:spcPts val="1200"/>
              </a:spcAft>
              <a:buFont typeface="Arial" panose="020B0604020202020204" pitchFamily="34" charset="0"/>
              <a:buChar char="•"/>
            </a:pPr>
            <a:r>
              <a:rPr lang="en-US" sz="2400" dirty="0" smtClean="0">
                <a:latin typeface="Arial" panose="020B0604020202020204" pitchFamily="34" charset="0"/>
                <a:cs typeface="Arial" panose="020B0604020202020204" pitchFamily="34" charset="0"/>
              </a:rPr>
              <a:t>Mechanisms to support discovery</a:t>
            </a:r>
            <a:endParaRPr lang="en-US" sz="24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13</a:t>
            </a:fld>
            <a:endParaRPr lang="en-US"/>
          </a:p>
        </p:txBody>
      </p:sp>
    </p:spTree>
    <p:extLst>
      <p:ext uri="{BB962C8B-B14F-4D97-AF65-F5344CB8AC3E}">
        <p14:creationId xmlns:p14="http://schemas.microsoft.com/office/powerpoint/2010/main" val="287080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90340" y="-186513"/>
            <a:ext cx="8772705" cy="1676870"/>
          </a:xfrm>
        </p:spPr>
        <p:txBody>
          <a:bodyPr anchor="ctr"/>
          <a:lstStyle/>
          <a:p>
            <a:pPr marL="185738" indent="0">
              <a:buNone/>
            </a:pPr>
            <a:r>
              <a:rPr lang="en-US" sz="3200" dirty="0" smtClean="0">
                <a:solidFill>
                  <a:srgbClr val="005FBC"/>
                </a:solidFill>
                <a:latin typeface="Arial" charset="0"/>
                <a:ea typeface="Arial" charset="0"/>
                <a:cs typeface="Arial" charset="0"/>
              </a:rPr>
              <a:t>Diagnostics</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10" name="TextBox 9"/>
          <p:cNvSpPr txBox="1"/>
          <p:nvPr/>
        </p:nvSpPr>
        <p:spPr>
          <a:xfrm>
            <a:off x="452021" y="1216595"/>
            <a:ext cx="8150441"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gn="l">
              <a:spcAft>
                <a:spcPts val="1200"/>
              </a:spcAft>
              <a:buFont typeface="Arial" panose="020B0604020202020204" pitchFamily="34" charset="0"/>
              <a:buChar char="•"/>
            </a:pPr>
            <a:r>
              <a:rPr lang="en-US" sz="2400" dirty="0" smtClean="0">
                <a:latin typeface="Arial" panose="020B0604020202020204" pitchFamily="34" charset="0"/>
                <a:cs typeface="Arial" panose="020B0604020202020204" pitchFamily="34" charset="0"/>
              </a:rPr>
              <a:t>Spy </a:t>
            </a:r>
            <a:r>
              <a:rPr lang="en-US" sz="2400" dirty="0">
                <a:latin typeface="Arial" panose="020B0604020202020204" pitchFamily="34" charset="0"/>
                <a:cs typeface="Arial" panose="020B0604020202020204" pitchFamily="34" charset="0"/>
              </a:rPr>
              <a:t>&amp; </a:t>
            </a:r>
            <a:r>
              <a:rPr lang="en-US" sz="2400" dirty="0" smtClean="0">
                <a:latin typeface="Arial" panose="020B0604020202020204" pitchFamily="34" charset="0"/>
                <a:cs typeface="Arial" panose="020B0604020202020204" pitchFamily="34" charset="0"/>
              </a:rPr>
              <a:t>Statistics</a:t>
            </a:r>
            <a:endParaRPr lang="en-US" sz="2400" dirty="0">
              <a:latin typeface="Arial" panose="020B0604020202020204" pitchFamily="34" charset="0"/>
              <a:cs typeface="Arial" panose="020B0604020202020204" pitchFamily="34" charset="0"/>
            </a:endParaRPr>
          </a:p>
          <a:p>
            <a:pPr marL="285750" indent="-285750" algn="l">
              <a:spcAft>
                <a:spcPts val="1200"/>
              </a:spcAft>
              <a:buFont typeface="Arial" panose="020B0604020202020204" pitchFamily="34" charset="0"/>
              <a:buChar char="•"/>
            </a:pPr>
            <a:r>
              <a:rPr lang="en-US" sz="2400" dirty="0" smtClean="0">
                <a:latin typeface="Arial" panose="020B0604020202020204" pitchFamily="34" charset="0"/>
                <a:cs typeface="Arial" panose="020B0604020202020204" pitchFamily="34" charset="0"/>
              </a:rPr>
              <a:t>Logging support</a:t>
            </a:r>
          </a:p>
          <a:p>
            <a:pPr marL="552450" lvl="1" indent="-285750" algn="l">
              <a:spcAft>
                <a:spcPts val="1200"/>
              </a:spcAft>
              <a:buFont typeface="Arial" panose="020B0604020202020204" pitchFamily="34" charset="0"/>
              <a:buChar char="•"/>
            </a:pPr>
            <a:r>
              <a:rPr lang="en-US" sz="2400" dirty="0" smtClean="0">
                <a:latin typeface="Arial" panose="020B0604020202020204" pitchFamily="34" charset="0"/>
                <a:cs typeface="Arial" panose="020B0604020202020204" pitchFamily="34" charset="0"/>
              </a:rPr>
              <a:t>NMessage </a:t>
            </a:r>
            <a:r>
              <a:rPr lang="en-US" sz="2400" dirty="0" err="1" smtClean="0">
                <a:latin typeface="Arial" panose="020B0604020202020204" pitchFamily="34" charset="0"/>
                <a:cs typeface="Arial" panose="020B0604020202020204" pitchFamily="34" charset="0"/>
              </a:rPr>
              <a:t>toTraceString</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14</a:t>
            </a:fld>
            <a:endParaRPr lang="en-US"/>
          </a:p>
        </p:txBody>
      </p:sp>
    </p:spTree>
    <p:extLst>
      <p:ext uri="{BB962C8B-B14F-4D97-AF65-F5344CB8AC3E}">
        <p14:creationId xmlns:p14="http://schemas.microsoft.com/office/powerpoint/2010/main" val="404688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938260" y="1780614"/>
            <a:ext cx="7472315" cy="1676870"/>
          </a:xfrm>
        </p:spPr>
        <p:txBody>
          <a:bodyPr anchor="ctr"/>
          <a:lstStyle/>
          <a:p>
            <a:pPr marL="185738" indent="0">
              <a:buNone/>
            </a:pPr>
            <a:r>
              <a:rPr lang="en-US" sz="2400" b="1" dirty="0">
                <a:solidFill>
                  <a:schemeClr val="bg1"/>
                </a:solidFill>
                <a:latin typeface="Gotham Light" charset="0"/>
                <a:ea typeface="Gotham Light" charset="0"/>
                <a:cs typeface="Gotham Light" charset="0"/>
              </a:rPr>
              <a:t>PRE-EVENT</a:t>
            </a:r>
            <a:endParaRPr lang="en-US" sz="2400" dirty="0">
              <a:solidFill>
                <a:schemeClr val="bg1"/>
              </a:solidFill>
              <a:latin typeface="Gotham Light" charset="0"/>
              <a:ea typeface="Gotham Light" charset="0"/>
              <a:cs typeface="Gotham Light" charset="0"/>
            </a:endParaRPr>
          </a:p>
          <a:p>
            <a:pPr marL="185738" indent="0">
              <a:buNone/>
            </a:pPr>
            <a:endParaRPr lang="en-US" sz="4000" dirty="0">
              <a:solidFill>
                <a:schemeClr val="accent5">
                  <a:lumMod val="75000"/>
                </a:schemeClr>
              </a:solidFill>
              <a:latin typeface="Ostrich Sans Medium" charset="0"/>
              <a:ea typeface="Ostrich Sans Medium" charset="0"/>
              <a:cs typeface="Ostrich Sans Medium" charset="0"/>
            </a:endParaRPr>
          </a:p>
        </p:txBody>
      </p:sp>
      <p:sp>
        <p:nvSpPr>
          <p:cNvPr id="4" name="Slide Number Placeholder 3"/>
          <p:cNvSpPr>
            <a:spLocks noGrp="1"/>
          </p:cNvSpPr>
          <p:nvPr>
            <p:ph type="sldNum" sz="quarter" idx="12"/>
          </p:nvPr>
        </p:nvSpPr>
        <p:spPr/>
        <p:txBody>
          <a:bodyPr/>
          <a:lstStyle/>
          <a:p>
            <a:fld id="{70F84BE1-DA5D-C440-80F5-3DFF525251AB}" type="slidenum">
              <a:rPr lang="en-US"/>
              <a:pPr/>
              <a:t>15</a:t>
            </a:fld>
            <a:endParaRPr lang="en-US" dirty="0"/>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5725" y="-97300"/>
            <a:ext cx="9334500" cy="5193175"/>
          </a:xfrm>
          <a:prstGeom prst="rect">
            <a:avLst/>
          </a:prstGeom>
        </p:spPr>
      </p:pic>
      <p:pic>
        <p:nvPicPr>
          <p:cNvPr id="11" name="Picture 10"/>
          <p:cNvPicPr>
            <a:picLocks noChangeAspect="1"/>
          </p:cNvPicPr>
          <p:nvPr/>
        </p:nvPicPr>
        <p:blipFill rotWithShape="1">
          <a:blip r:embed="rId4" cstate="email">
            <a:alphaModFix amt="21000"/>
            <a:extLst>
              <a:ext uri="{28A0092B-C50C-407E-A947-70E740481C1C}">
                <a14:useLocalDpi xmlns:a14="http://schemas.microsoft.com/office/drawing/2010/main"/>
              </a:ext>
            </a:extLst>
          </a:blip>
          <a:srcRect b="10377"/>
          <a:stretch/>
        </p:blipFill>
        <p:spPr>
          <a:xfrm rot="5400000">
            <a:off x="-1778282" y="42525"/>
            <a:ext cx="4642260" cy="4362610"/>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879686" y="1803121"/>
            <a:ext cx="7576090" cy="1077218"/>
          </a:xfrm>
          <a:prstGeom prst="rect">
            <a:avLst/>
          </a:prstGeom>
          <a:noFill/>
        </p:spPr>
        <p:txBody>
          <a:bodyPr wrap="square" rtlCol="0">
            <a:spAutoFit/>
          </a:bodyPr>
          <a:lstStyle/>
          <a:p>
            <a:pPr algn="l"/>
            <a:r>
              <a:rPr lang="en-US" sz="3200" dirty="0" smtClean="0">
                <a:solidFill>
                  <a:schemeClr val="bg1"/>
                </a:solidFill>
                <a:latin typeface="Arial" charset="0"/>
                <a:ea typeface="Arial" charset="0"/>
                <a:cs typeface="Arial" charset="0"/>
              </a:rPr>
              <a:t>Developing with NDriver</a:t>
            </a:r>
            <a:endParaRPr lang="en-US" sz="3200" dirty="0">
              <a:solidFill>
                <a:schemeClr val="bg1"/>
              </a:solidFill>
              <a:latin typeface="Arial" charset="0"/>
              <a:ea typeface="Arial" charset="0"/>
              <a:cs typeface="Arial" charset="0"/>
            </a:endParaRPr>
          </a:p>
          <a:p>
            <a:pPr algn="l"/>
            <a:endParaRPr lang="en-US" sz="3200" dirty="0">
              <a:solidFill>
                <a:schemeClr val="bg1"/>
              </a:solidFill>
              <a:latin typeface="Arial" charset="0"/>
              <a:ea typeface="Arial" charset="0"/>
              <a:cs typeface="Arial" charset="0"/>
            </a:endParaRPr>
          </a:p>
        </p:txBody>
      </p:sp>
      <p:sp>
        <p:nvSpPr>
          <p:cNvPr id="7" name="Rectangle 6"/>
          <p:cNvSpPr/>
          <p:nvPr/>
        </p:nvSpPr>
        <p:spPr bwMode="auto">
          <a:xfrm>
            <a:off x="0" y="5004147"/>
            <a:ext cx="9144000" cy="91495"/>
          </a:xfrm>
          <a:prstGeom prst="rect">
            <a:avLst/>
          </a:prstGeom>
          <a:solidFill>
            <a:srgbClr val="0075C8"/>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5007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rPr>
              <a:t>Getting there quickly</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10" name="TextBox 9"/>
          <p:cNvSpPr txBox="1"/>
          <p:nvPr/>
        </p:nvSpPr>
        <p:spPr>
          <a:xfrm>
            <a:off x="790826" y="1141980"/>
            <a:ext cx="8119812"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lgn="l">
              <a:spcAft>
                <a:spcPts val="1200"/>
              </a:spcAft>
              <a:buFont typeface="+mj-lt"/>
              <a:buAutoNum type="arabicPeriod"/>
            </a:pPr>
            <a:r>
              <a:rPr lang="en-US" sz="2000" dirty="0" smtClean="0">
                <a:latin typeface="Arial" panose="020B0604020202020204" pitchFamily="34" charset="0"/>
                <a:cs typeface="Arial" panose="020B0604020202020204" pitchFamily="34" charset="0"/>
              </a:rPr>
              <a:t>Run the wizard</a:t>
            </a:r>
          </a:p>
          <a:p>
            <a:pPr marL="457200" indent="-457200" algn="l">
              <a:spcAft>
                <a:spcPts val="1200"/>
              </a:spcAft>
              <a:buFont typeface="+mj-lt"/>
              <a:buAutoNum type="arabicPeriod"/>
            </a:pPr>
            <a:r>
              <a:rPr lang="en-US" sz="2000" dirty="0" smtClean="0">
                <a:latin typeface="Arial" panose="020B0604020202020204" pitchFamily="34" charset="0"/>
                <a:cs typeface="Arial" panose="020B0604020202020204" pitchFamily="34" charset="0"/>
              </a:rPr>
              <a:t>Implement messages</a:t>
            </a:r>
          </a:p>
          <a:p>
            <a:pPr marL="457200" indent="-457200" algn="l">
              <a:spcAft>
                <a:spcPts val="1200"/>
              </a:spcAft>
              <a:buFont typeface="+mj-lt"/>
              <a:buAutoNum type="arabicPeriod"/>
            </a:pPr>
            <a:r>
              <a:rPr lang="en-US" sz="2000" dirty="0" smtClean="0">
                <a:latin typeface="Arial" panose="020B0604020202020204" pitchFamily="34" charset="0"/>
                <a:cs typeface="Arial" panose="020B0604020202020204" pitchFamily="34" charset="0"/>
              </a:rPr>
              <a:t>Customize mangers</a:t>
            </a:r>
          </a:p>
          <a:p>
            <a:pPr marL="457200" indent="-457200" algn="l">
              <a:spcAft>
                <a:spcPts val="1200"/>
              </a:spcAft>
              <a:buFont typeface="+mj-lt"/>
              <a:buAutoNum type="arabicPeriod"/>
            </a:pPr>
            <a:r>
              <a:rPr lang="en-US" sz="2000" dirty="0" smtClean="0">
                <a:latin typeface="Arial" panose="020B0604020202020204" pitchFamily="34" charset="0"/>
                <a:cs typeface="Arial" panose="020B0604020202020204" pitchFamily="34" charset="0"/>
              </a:rPr>
              <a:t>Add you own functionality</a:t>
            </a:r>
            <a:endParaRPr lang="en-US" sz="2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16</a:t>
            </a:fld>
            <a:endParaRPr lang="en-US"/>
          </a:p>
        </p:txBody>
      </p:sp>
    </p:spTree>
    <p:extLst>
      <p:ext uri="{BB962C8B-B14F-4D97-AF65-F5344CB8AC3E}">
        <p14:creationId xmlns:p14="http://schemas.microsoft.com/office/powerpoint/2010/main" val="242423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fade">
                                      <p:cBhvr>
                                        <p:cTn id="23" dur="5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4832"/>
            <a:ext cx="9192464" cy="4997281"/>
          </a:xfrm>
          <a:prstGeom prst="rect">
            <a:avLst/>
          </a:prstGeom>
        </p:spPr>
      </p:pic>
      <p:pic>
        <p:nvPicPr>
          <p:cNvPr id="1026" name="Picture 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3753" y="730373"/>
            <a:ext cx="27146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73175" y="-197138"/>
            <a:ext cx="7766974" cy="1676870"/>
          </a:xfrm>
        </p:spPr>
        <p:txBody>
          <a:bodyPr anchor="ctr"/>
          <a:lstStyle/>
          <a:p>
            <a:pPr marL="185738" indent="0">
              <a:buNone/>
            </a:pPr>
            <a:r>
              <a:rPr lang="en-US" sz="3200" dirty="0" smtClean="0">
                <a:solidFill>
                  <a:srgbClr val="005FBC"/>
                </a:solidFill>
                <a:latin typeface="Arial" charset="0"/>
                <a:ea typeface="Arial" charset="0"/>
                <a:cs typeface="Arial" charset="0"/>
              </a:rPr>
              <a:t>NDriver Wizard</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70F84BE1-DA5D-C440-80F5-3DFF525251AB}" type="slidenum">
              <a:rPr lang="en-US"/>
              <a:pPr/>
              <a:t>17</a:t>
            </a:fld>
            <a:endParaRPr lang="en-US" dirty="0"/>
          </a:p>
        </p:txBody>
      </p:sp>
      <p:pic>
        <p:nvPicPr>
          <p:cNvPr id="2" name="Picture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0424" y="790760"/>
            <a:ext cx="3386368" cy="2717125"/>
          </a:xfrm>
          <a:prstGeom prst="rect">
            <a:avLst/>
          </a:prstGeom>
        </p:spPr>
      </p:pic>
      <p:pic>
        <p:nvPicPr>
          <p:cNvPr id="5" name="Picture 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88319" y="913823"/>
            <a:ext cx="3381648" cy="2713338"/>
          </a:xfrm>
          <a:prstGeom prst="rect">
            <a:avLst/>
          </a:prstGeom>
          <a:effectLst/>
        </p:spPr>
      </p:pic>
      <p:pic>
        <p:nvPicPr>
          <p:cNvPr id="6" name="Picture 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265206" y="1046988"/>
            <a:ext cx="3369058" cy="2703236"/>
          </a:xfrm>
          <a:prstGeom prst="rect">
            <a:avLst/>
          </a:prstGeom>
        </p:spPr>
      </p:pic>
      <p:pic>
        <p:nvPicPr>
          <p:cNvPr id="7" name="Picture 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456136" y="1180153"/>
            <a:ext cx="3369058" cy="2703236"/>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629311" y="1321619"/>
            <a:ext cx="3369058" cy="2703236"/>
          </a:xfrm>
          <a:prstGeom prst="rect">
            <a:avLst/>
          </a:prstGeom>
        </p:spPr>
      </p:pic>
      <p:pic>
        <p:nvPicPr>
          <p:cNvPr id="12" name="Picture 11"/>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1971185" y="665478"/>
            <a:ext cx="3781743" cy="4194797"/>
          </a:xfrm>
          <a:prstGeom prst="rect">
            <a:avLst/>
          </a:prstGeom>
        </p:spPr>
      </p:pic>
    </p:spTree>
    <p:extLst>
      <p:ext uri="{BB962C8B-B14F-4D97-AF65-F5344CB8AC3E}">
        <p14:creationId xmlns:p14="http://schemas.microsoft.com/office/powerpoint/2010/main" val="195554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22858" y="217252"/>
            <a:ext cx="8772705" cy="799754"/>
          </a:xfrm>
        </p:spPr>
        <p:txBody>
          <a:bodyPr anchor="ctr"/>
          <a:lstStyle/>
          <a:p>
            <a:pPr marL="185738" indent="0">
              <a:buNone/>
            </a:pPr>
            <a:r>
              <a:rPr lang="en-US" sz="3200" dirty="0" smtClean="0">
                <a:solidFill>
                  <a:srgbClr val="005FBC"/>
                </a:solidFill>
                <a:latin typeface="Arial" charset="0"/>
                <a:ea typeface="Arial" charset="0"/>
                <a:cs typeface="Arial" charset="0"/>
              </a:rPr>
              <a:t>Message Flow</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18</a:t>
            </a:fld>
            <a:endParaRPr lang="en-US"/>
          </a:p>
        </p:txBody>
      </p:sp>
      <p:sp>
        <p:nvSpPr>
          <p:cNvPr id="7" name="Rounded Rectangle 6"/>
          <p:cNvSpPr/>
          <p:nvPr/>
        </p:nvSpPr>
        <p:spPr>
          <a:xfrm>
            <a:off x="2925741" y="724930"/>
            <a:ext cx="3881887" cy="906206"/>
          </a:xfrm>
          <a:prstGeom prst="round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Driver Application</a:t>
            </a:r>
            <a:endParaRPr lang="en-US" dirty="0">
              <a:solidFill>
                <a:schemeClr val="tx1"/>
              </a:solidFill>
              <a:latin typeface="Arial" panose="020B0604020202020204" pitchFamily="34" charset="0"/>
              <a:cs typeface="Arial" panose="020B0604020202020204" pitchFamily="34" charset="0"/>
            </a:endParaRPr>
          </a:p>
        </p:txBody>
      </p:sp>
      <p:sp>
        <p:nvSpPr>
          <p:cNvPr id="8" name="Rounded Rectangle 7"/>
          <p:cNvSpPr/>
          <p:nvPr/>
        </p:nvSpPr>
        <p:spPr>
          <a:xfrm>
            <a:off x="2987616" y="2677064"/>
            <a:ext cx="3881887" cy="668547"/>
          </a:xfrm>
          <a:prstGeom prst="roundRect">
            <a:avLst/>
          </a:prstGeom>
          <a:solidFill>
            <a:schemeClr val="accent1">
              <a:lumMod val="50000"/>
            </a:schemeClr>
          </a:solidFill>
          <a:ln w="254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NComm</a:t>
            </a:r>
            <a:endParaRPr lang="en-US" dirty="0">
              <a:solidFill>
                <a:schemeClr val="tx1"/>
              </a:solidFill>
              <a:latin typeface="Arial" panose="020B0604020202020204" pitchFamily="34" charset="0"/>
              <a:cs typeface="Arial" panose="020B0604020202020204" pitchFamily="34" charset="0"/>
            </a:endParaRPr>
          </a:p>
        </p:txBody>
      </p:sp>
      <p:sp>
        <p:nvSpPr>
          <p:cNvPr id="9" name="Rounded Rectangle 8"/>
          <p:cNvSpPr/>
          <p:nvPr/>
        </p:nvSpPr>
        <p:spPr>
          <a:xfrm>
            <a:off x="2987616" y="4295954"/>
            <a:ext cx="3881887" cy="434197"/>
          </a:xfrm>
          <a:prstGeom prst="roundRect">
            <a:avLst/>
          </a:prstGeom>
          <a:solidFill>
            <a:schemeClr val="accent1">
              <a:lumMod val="75000"/>
            </a:schemeClr>
          </a:solidFill>
          <a:ln>
            <a:solidFill>
              <a:schemeClr val="tx1">
                <a:lumMod val="9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Link Layer</a:t>
            </a:r>
            <a:endParaRPr lang="en-US" dirty="0">
              <a:solidFill>
                <a:schemeClr val="tx1"/>
              </a:solidFill>
              <a:latin typeface="Arial" panose="020B0604020202020204" pitchFamily="34" charset="0"/>
              <a:cs typeface="Arial" panose="020B0604020202020204" pitchFamily="34" charset="0"/>
            </a:endParaRPr>
          </a:p>
        </p:txBody>
      </p:sp>
      <p:grpSp>
        <p:nvGrpSpPr>
          <p:cNvPr id="4" name="Group 3"/>
          <p:cNvGrpSpPr/>
          <p:nvPr/>
        </p:nvGrpSpPr>
        <p:grpSpPr>
          <a:xfrm>
            <a:off x="3078766" y="1635078"/>
            <a:ext cx="1302589" cy="1035169"/>
            <a:chOff x="2987616" y="1616758"/>
            <a:chExt cx="1302589" cy="1035169"/>
          </a:xfrm>
        </p:grpSpPr>
        <p:cxnSp>
          <p:nvCxnSpPr>
            <p:cNvPr id="12" name="Straight Arrow Connector 11"/>
            <p:cNvCxnSpPr/>
            <p:nvPr/>
          </p:nvCxnSpPr>
          <p:spPr>
            <a:xfrm>
              <a:off x="3686355" y="1616758"/>
              <a:ext cx="0" cy="103516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ounded Rectangle 12"/>
            <p:cNvSpPr/>
            <p:nvPr/>
          </p:nvSpPr>
          <p:spPr>
            <a:xfrm>
              <a:off x="2987616" y="1970441"/>
              <a:ext cx="1302589" cy="3536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anose="020B0604020202020204" pitchFamily="34" charset="0"/>
                  <a:cs typeface="Arial" panose="020B0604020202020204" pitchFamily="34" charset="0"/>
                </a:rPr>
                <a:t>NMessage</a:t>
              </a:r>
              <a:endParaRPr lang="en-US" sz="1200" dirty="0">
                <a:latin typeface="Arial" panose="020B0604020202020204" pitchFamily="34" charset="0"/>
                <a:cs typeface="Arial" panose="020B0604020202020204" pitchFamily="34" charset="0"/>
              </a:endParaRPr>
            </a:p>
          </p:txBody>
        </p:sp>
      </p:grpSp>
      <p:grpSp>
        <p:nvGrpSpPr>
          <p:cNvPr id="2" name="Group 1"/>
          <p:cNvGrpSpPr/>
          <p:nvPr/>
        </p:nvGrpSpPr>
        <p:grpSpPr>
          <a:xfrm>
            <a:off x="5519416" y="1631136"/>
            <a:ext cx="1302589" cy="1032295"/>
            <a:chOff x="5519416" y="1631136"/>
            <a:chExt cx="1302589" cy="1032295"/>
          </a:xfrm>
        </p:grpSpPr>
        <p:cxnSp>
          <p:nvCxnSpPr>
            <p:cNvPr id="18" name="Straight Arrow Connector 17"/>
            <p:cNvCxnSpPr/>
            <p:nvPr/>
          </p:nvCxnSpPr>
          <p:spPr>
            <a:xfrm flipH="1" flipV="1">
              <a:off x="6108887" y="1631136"/>
              <a:ext cx="14378" cy="103229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ounded Rectangle 18"/>
            <p:cNvSpPr/>
            <p:nvPr/>
          </p:nvSpPr>
          <p:spPr>
            <a:xfrm>
              <a:off x="5519416" y="1990569"/>
              <a:ext cx="1302589" cy="3536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Arial" panose="020B0604020202020204" pitchFamily="34" charset="0"/>
                  <a:cs typeface="Arial" panose="020B0604020202020204" pitchFamily="34" charset="0"/>
                </a:rPr>
                <a:t>NMessage</a:t>
              </a:r>
            </a:p>
          </p:txBody>
        </p:sp>
      </p:grpSp>
      <p:grpSp>
        <p:nvGrpSpPr>
          <p:cNvPr id="46" name="Group 45"/>
          <p:cNvGrpSpPr/>
          <p:nvPr/>
        </p:nvGrpSpPr>
        <p:grpSpPr>
          <a:xfrm>
            <a:off x="3034868" y="3338405"/>
            <a:ext cx="1480868" cy="928777"/>
            <a:chOff x="2987616" y="3372928"/>
            <a:chExt cx="1480868" cy="928777"/>
          </a:xfrm>
        </p:grpSpPr>
        <p:cxnSp>
          <p:nvCxnSpPr>
            <p:cNvPr id="47" name="Straight Arrow Connector 46"/>
            <p:cNvCxnSpPr/>
            <p:nvPr/>
          </p:nvCxnSpPr>
          <p:spPr>
            <a:xfrm flipH="1">
              <a:off x="3740988" y="3372928"/>
              <a:ext cx="2876" cy="9287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47"/>
            <p:cNvSpPr/>
            <p:nvPr/>
          </p:nvSpPr>
          <p:spPr>
            <a:xfrm>
              <a:off x="2987616" y="3595737"/>
              <a:ext cx="1480868" cy="353683"/>
            </a:xfrm>
            <a:prstGeom prst="roundRect">
              <a:avLst/>
            </a:prstGeom>
            <a:solidFill>
              <a:schemeClr val="accent4">
                <a:lumMod val="50000"/>
                <a:lumOff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Link Message</a:t>
              </a:r>
            </a:p>
          </p:txBody>
        </p:sp>
      </p:grpSp>
      <p:grpSp>
        <p:nvGrpSpPr>
          <p:cNvPr id="49" name="Group 48"/>
          <p:cNvGrpSpPr/>
          <p:nvPr/>
        </p:nvGrpSpPr>
        <p:grpSpPr>
          <a:xfrm>
            <a:off x="5397208" y="3345611"/>
            <a:ext cx="1547004" cy="931653"/>
            <a:chOff x="5354128" y="3364302"/>
            <a:chExt cx="1547004" cy="931653"/>
          </a:xfrm>
        </p:grpSpPr>
        <p:cxnSp>
          <p:nvCxnSpPr>
            <p:cNvPr id="50" name="Straight Arrow Connector 49"/>
            <p:cNvCxnSpPr/>
            <p:nvPr/>
          </p:nvCxnSpPr>
          <p:spPr>
            <a:xfrm flipV="1">
              <a:off x="6107502" y="3364302"/>
              <a:ext cx="0" cy="93165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1" name="Rounded Rectangle 50"/>
            <p:cNvSpPr/>
            <p:nvPr/>
          </p:nvSpPr>
          <p:spPr>
            <a:xfrm>
              <a:off x="5354128" y="3689230"/>
              <a:ext cx="1547004" cy="35368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en-US" sz="1200" dirty="0">
                  <a:latin typeface="Arial" panose="020B0604020202020204" pitchFamily="34" charset="0"/>
                  <a:cs typeface="Arial" panose="020B0604020202020204" pitchFamily="34" charset="0"/>
                </a:rPr>
                <a:t>Link Message</a:t>
              </a:r>
            </a:p>
          </p:txBody>
        </p:sp>
      </p:grpSp>
      <p:grpSp>
        <p:nvGrpSpPr>
          <p:cNvPr id="52" name="Group 51"/>
          <p:cNvGrpSpPr/>
          <p:nvPr/>
        </p:nvGrpSpPr>
        <p:grpSpPr>
          <a:xfrm>
            <a:off x="3270797" y="1619012"/>
            <a:ext cx="1302589" cy="1032295"/>
            <a:chOff x="5519416" y="1631136"/>
            <a:chExt cx="1302589" cy="1032295"/>
          </a:xfrm>
        </p:grpSpPr>
        <p:cxnSp>
          <p:nvCxnSpPr>
            <p:cNvPr id="53" name="Straight Arrow Connector 52"/>
            <p:cNvCxnSpPr/>
            <p:nvPr/>
          </p:nvCxnSpPr>
          <p:spPr>
            <a:xfrm flipH="1" flipV="1">
              <a:off x="6108887" y="1631136"/>
              <a:ext cx="14378" cy="103229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4" name="Rounded Rectangle 53"/>
            <p:cNvSpPr/>
            <p:nvPr/>
          </p:nvSpPr>
          <p:spPr>
            <a:xfrm>
              <a:off x="5519416" y="2000186"/>
              <a:ext cx="1302589" cy="3536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Arial" panose="020B0604020202020204" pitchFamily="34" charset="0"/>
                  <a:cs typeface="Arial" panose="020B0604020202020204" pitchFamily="34" charset="0"/>
                </a:rPr>
                <a:t>NMessage</a:t>
              </a:r>
            </a:p>
          </p:txBody>
        </p:sp>
      </p:grpSp>
      <p:cxnSp>
        <p:nvCxnSpPr>
          <p:cNvPr id="56" name="Straight Arrow Connector 55"/>
          <p:cNvCxnSpPr/>
          <p:nvPr/>
        </p:nvCxnSpPr>
        <p:spPr bwMode="auto">
          <a:xfrm flipH="1" flipV="1">
            <a:off x="3866920" y="2677064"/>
            <a:ext cx="2283662" cy="668547"/>
          </a:xfrm>
          <a:prstGeom prst="straightConnector1">
            <a:avLst/>
          </a:prstGeom>
          <a:blipFill dpi="0" rotWithShape="0">
            <a:blip r:embed="rId4"/>
            <a:srcRect/>
            <a:tile tx="0" ty="0" sx="100000" sy="100000" flip="none" algn="tl"/>
          </a:blipFill>
          <a:ln w="25400" cap="flat" cmpd="sng" algn="ctr">
            <a:solidFill>
              <a:srgbClr val="FF0000"/>
            </a:solidFill>
            <a:prstDash val="sysDot"/>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Arrow Connector 57"/>
          <p:cNvCxnSpPr/>
          <p:nvPr/>
        </p:nvCxnSpPr>
        <p:spPr bwMode="auto">
          <a:xfrm flipH="1" flipV="1">
            <a:off x="6123265" y="2677064"/>
            <a:ext cx="27317" cy="668547"/>
          </a:xfrm>
          <a:prstGeom prst="straightConnector1">
            <a:avLst/>
          </a:prstGeom>
          <a:blipFill dpi="0" rotWithShape="0">
            <a:blip r:embed="rId4"/>
            <a:srcRect/>
            <a:tile tx="0" ty="0" sx="100000" sy="100000" flip="none" algn="tl"/>
          </a:blipFill>
          <a:ln w="25400" cap="flat" cmpd="sng" algn="ctr">
            <a:solidFill>
              <a:srgbClr val="E80037"/>
            </a:solidFill>
            <a:prstDash val="sysDot"/>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5" name="Rounded Rectangle 24"/>
          <p:cNvSpPr/>
          <p:nvPr/>
        </p:nvSpPr>
        <p:spPr>
          <a:xfrm>
            <a:off x="4983892" y="1318593"/>
            <a:ext cx="1706047" cy="312543"/>
          </a:xfrm>
          <a:prstGeom prst="roundRect">
            <a:avLst/>
          </a:prstGeom>
          <a:solidFill>
            <a:schemeClr val="bg2">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err="1" smtClean="0">
                <a:solidFill>
                  <a:schemeClr val="tx1"/>
                </a:solidFill>
                <a:latin typeface="Arial" panose="020B0604020202020204" pitchFamily="34" charset="0"/>
                <a:cs typeface="Arial" panose="020B0604020202020204" pitchFamily="34" charset="0"/>
              </a:rPr>
              <a:t>ICommListener</a:t>
            </a: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34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4"/>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6"/>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52"/>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56"/>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4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500"/>
                                        <p:tgtEl>
                                          <p:spTgt spid="4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fade">
                                      <p:cBhvr>
                                        <p:cTn id="49" dur="500"/>
                                        <p:tgtEl>
                                          <p:spTgt spid="58"/>
                                        </p:tgtEl>
                                      </p:cBhvr>
                                    </p:animEffect>
                                  </p:childTnLst>
                                </p:cTn>
                              </p:par>
                              <p:par>
                                <p:cTn id="50" presetID="10" presetClass="entr" presetSubtype="0" fill="hold"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3" y="-250501"/>
            <a:ext cx="8772705" cy="1676870"/>
          </a:xfrm>
        </p:spPr>
        <p:txBody>
          <a:bodyPr anchor="ctr"/>
          <a:lstStyle/>
          <a:p>
            <a:pPr marL="185738" indent="0">
              <a:buNone/>
            </a:pPr>
            <a:r>
              <a:rPr lang="en-US" sz="3200" dirty="0" smtClean="0">
                <a:solidFill>
                  <a:srgbClr val="005FBC"/>
                </a:solidFill>
              </a:rPr>
              <a:t>NMessage / LinkMessage</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19</a:t>
            </a:fld>
            <a:endParaRPr lang="en-US"/>
          </a:p>
        </p:txBody>
      </p:sp>
      <p:sp>
        <p:nvSpPr>
          <p:cNvPr id="9" name="Round Diagonal Corner Rectangle 8"/>
          <p:cNvSpPr/>
          <p:nvPr/>
        </p:nvSpPr>
        <p:spPr>
          <a:xfrm>
            <a:off x="4509655" y="3148445"/>
            <a:ext cx="3959227" cy="1769121"/>
          </a:xfrm>
          <a:prstGeom prst="round2Diag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tabLst>
                <a:tab pos="228600" algn="l"/>
                <a:tab pos="571500" algn="l"/>
              </a:tabLst>
            </a:pPr>
            <a:r>
              <a:rPr lang="en-US" altLang="en-US" sz="1200" b="1" dirty="0">
                <a:solidFill>
                  <a:srgbClr val="000080"/>
                </a:solidFill>
                <a:latin typeface="Courier New" panose="02070309020205020404" pitchFamily="49" charset="0"/>
                <a:cs typeface="Courier New" panose="02070309020205020404" pitchFamily="49" charset="0"/>
              </a:rPr>
              <a:t>public class </a:t>
            </a:r>
            <a:r>
              <a:rPr lang="en-US" altLang="en-US" sz="1200" dirty="0" err="1" smtClean="0">
                <a:solidFill>
                  <a:schemeClr val="tx1"/>
                </a:solidFill>
                <a:latin typeface="Courier New" panose="02070309020205020404" pitchFamily="49" charset="0"/>
                <a:cs typeface="Courier New" panose="02070309020205020404" pitchFamily="49" charset="0"/>
              </a:rPr>
              <a:t>Foo</a:t>
            </a:r>
            <a:r>
              <a:rPr lang="en-US" altLang="en-US" sz="1200" dirty="0" err="1" smtClean="0">
                <a:solidFill>
                  <a:srgbClr val="000000"/>
                </a:solidFill>
                <a:latin typeface="Courier New" panose="02070309020205020404" pitchFamily="49" charset="0"/>
                <a:cs typeface="Courier New" panose="02070309020205020404" pitchFamily="49" charset="0"/>
              </a:rPr>
              <a:t>SerialLinkMessage</a:t>
            </a:r>
            <a:r>
              <a:rPr lang="en-US" altLang="en-US" sz="1200" dirty="0">
                <a:solidFill>
                  <a:srgbClr val="000000"/>
                </a:solidFill>
                <a:latin typeface="Courier New" panose="02070309020205020404" pitchFamily="49" charset="0"/>
                <a:cs typeface="Courier New" panose="02070309020205020404" pitchFamily="49" charset="0"/>
              </a:rPr>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extends </a:t>
            </a:r>
            <a:r>
              <a:rPr lang="en-US" altLang="en-US" sz="1200" dirty="0" smtClean="0">
                <a:solidFill>
                  <a:srgbClr val="000000"/>
                </a:solidFill>
                <a:latin typeface="Courier New" panose="02070309020205020404" pitchFamily="49" charset="0"/>
                <a:cs typeface="Courier New" panose="02070309020205020404" pitchFamily="49" charset="0"/>
              </a:rPr>
              <a:t>LinkMessage </a:t>
            </a:r>
          </a:p>
          <a:p>
            <a:pPr algn="l">
              <a:tabLst>
                <a:tab pos="228600" algn="l"/>
                <a:tab pos="571500" algn="l"/>
              </a:tabLst>
            </a:pPr>
            <a:r>
              <a:rPr lang="en-US" sz="1200" dirty="0" smtClean="0">
                <a:solidFill>
                  <a:schemeClr val="tx1"/>
                </a:solidFill>
                <a:latin typeface="Arial" panose="020B0604020202020204" pitchFamily="34" charset="0"/>
                <a:cs typeface="Arial" panose="020B0604020202020204" pitchFamily="34" charset="0"/>
              </a:rPr>
              <a:t> {</a:t>
            </a:r>
          </a:p>
          <a:p>
            <a:pPr algn="l">
              <a:tabLst>
                <a:tab pos="228600" algn="l"/>
                <a:tab pos="571500" algn="l"/>
              </a:tabLst>
            </a:pPr>
            <a:r>
              <a:rPr lang="en-US" altLang="en-US" sz="1200" b="1" dirty="0" smtClean="0">
                <a:solidFill>
                  <a:schemeClr val="tx1"/>
                </a:solidFill>
                <a:latin typeface="Arial" panose="020B0604020202020204" pitchFamily="34" charset="0"/>
                <a:cs typeface="Arial" panose="020B0604020202020204" pitchFamily="34" charset="0"/>
              </a:rPr>
              <a:t>	byte[] data;</a:t>
            </a:r>
          </a:p>
          <a:p>
            <a:pPr algn="l">
              <a:tabLst>
                <a:tab pos="228600" algn="l"/>
                <a:tab pos="571500" algn="l"/>
              </a:tabLst>
            </a:pPr>
            <a:endParaRPr lang="en-US" altLang="en-US" sz="1200" b="1" dirty="0">
              <a:solidFill>
                <a:schemeClr val="tx1"/>
              </a:solidFill>
              <a:latin typeface="Arial" panose="020B0604020202020204" pitchFamily="34" charset="0"/>
              <a:cs typeface="Arial" panose="020B0604020202020204" pitchFamily="34" charset="0"/>
            </a:endParaRPr>
          </a:p>
          <a:p>
            <a:pPr algn="l">
              <a:tabLst>
                <a:tab pos="228600" algn="l"/>
                <a:tab pos="571500" algn="l"/>
              </a:tabLst>
            </a:pPr>
            <a:r>
              <a:rPr lang="en-US" altLang="en-US" sz="1200" b="1" dirty="0">
                <a:solidFill>
                  <a:schemeClr val="tx1"/>
                </a:solidFill>
                <a:latin typeface="Arial" panose="020B0604020202020204" pitchFamily="34" charset="0"/>
                <a:cs typeface="Arial" panose="020B0604020202020204" pitchFamily="34" charset="0"/>
              </a:rPr>
              <a:t>	</a:t>
            </a:r>
            <a:r>
              <a:rPr lang="en-US" altLang="en-US" sz="1200" b="1" dirty="0" err="1" smtClean="0">
                <a:solidFill>
                  <a:schemeClr val="tx1"/>
                </a:solidFill>
                <a:latin typeface="Arial" panose="020B0604020202020204" pitchFamily="34" charset="0"/>
                <a:cs typeface="Arial" panose="020B0604020202020204" pitchFamily="34" charset="0"/>
              </a:rPr>
              <a:t>setMessage</a:t>
            </a:r>
            <a:r>
              <a:rPr lang="en-US" altLang="en-US" sz="1200" b="1" dirty="0" smtClean="0">
                <a:solidFill>
                  <a:schemeClr val="tx1"/>
                </a:solidFill>
                <a:latin typeface="Arial" panose="020B0604020202020204" pitchFamily="34" charset="0"/>
                <a:cs typeface="Arial" panose="020B0604020202020204" pitchFamily="34" charset="0"/>
              </a:rPr>
              <a:t> (NMessage </a:t>
            </a:r>
            <a:r>
              <a:rPr lang="en-US" altLang="en-US" sz="1200" b="1" dirty="0" err="1" smtClean="0">
                <a:solidFill>
                  <a:schemeClr val="tx1"/>
                </a:solidFill>
                <a:latin typeface="Arial" panose="020B0604020202020204" pitchFamily="34" charset="0"/>
                <a:cs typeface="Arial" panose="020B0604020202020204" pitchFamily="34" charset="0"/>
              </a:rPr>
              <a:t>msg</a:t>
            </a:r>
            <a:r>
              <a:rPr lang="en-US" altLang="en-US" sz="1200" b="1" dirty="0" smtClean="0">
                <a:solidFill>
                  <a:schemeClr val="tx1"/>
                </a:solidFill>
                <a:latin typeface="Arial" panose="020B0604020202020204" pitchFamily="34" charset="0"/>
                <a:cs typeface="Arial" panose="020B0604020202020204" pitchFamily="34" charset="0"/>
              </a:rPr>
              <a:t>)</a:t>
            </a:r>
          </a:p>
          <a:p>
            <a:pPr algn="l">
              <a:tabLst>
                <a:tab pos="228600" algn="l"/>
                <a:tab pos="571500" algn="l"/>
              </a:tabLst>
            </a:pPr>
            <a:r>
              <a:rPr lang="en-US" altLang="en-US" sz="1200" b="1" dirty="0">
                <a:solidFill>
                  <a:schemeClr val="tx1"/>
                </a:solidFill>
                <a:latin typeface="Arial" panose="020B0604020202020204" pitchFamily="34" charset="0"/>
                <a:cs typeface="Arial" panose="020B0604020202020204" pitchFamily="34" charset="0"/>
              </a:rPr>
              <a:t>	</a:t>
            </a:r>
            <a:r>
              <a:rPr lang="en-US" altLang="en-US" sz="1200" b="1" dirty="0" smtClean="0">
                <a:solidFill>
                  <a:schemeClr val="tx1"/>
                </a:solidFill>
                <a:latin typeface="Arial" panose="020B0604020202020204" pitchFamily="34" charset="0"/>
                <a:cs typeface="Arial" panose="020B0604020202020204" pitchFamily="34" charset="0"/>
              </a:rPr>
              <a:t>receive         (</a:t>
            </a:r>
            <a:r>
              <a:rPr lang="en-US" altLang="en-US" sz="1200" b="1" dirty="0" err="1" smtClean="0">
                <a:solidFill>
                  <a:schemeClr val="tx1"/>
                </a:solidFill>
                <a:latin typeface="Arial" panose="020B0604020202020204" pitchFamily="34" charset="0"/>
                <a:cs typeface="Arial" panose="020B0604020202020204" pitchFamily="34" charset="0"/>
              </a:rPr>
              <a:t>InputStream</a:t>
            </a:r>
            <a:r>
              <a:rPr lang="en-US" altLang="en-US" sz="1200" b="1" dirty="0" smtClean="0">
                <a:solidFill>
                  <a:schemeClr val="tx1"/>
                </a:solidFill>
                <a:latin typeface="Arial" panose="020B0604020202020204" pitchFamily="34" charset="0"/>
                <a:cs typeface="Arial" panose="020B0604020202020204" pitchFamily="34" charset="0"/>
              </a:rPr>
              <a:t> is)</a:t>
            </a:r>
          </a:p>
          <a:p>
            <a:pPr algn="l">
              <a:tabLst>
                <a:tab pos="228600" algn="l"/>
                <a:tab pos="571500" algn="l"/>
              </a:tabLst>
            </a:pPr>
            <a:r>
              <a:rPr lang="en-US" sz="1200" dirty="0" smtClean="0">
                <a:solidFill>
                  <a:schemeClr val="tx1"/>
                </a:solidFill>
                <a:latin typeface="Arial" panose="020B0604020202020204" pitchFamily="34" charset="0"/>
                <a:cs typeface="Arial" panose="020B0604020202020204" pitchFamily="34" charset="0"/>
              </a:rPr>
              <a:t>}</a:t>
            </a:r>
            <a:r>
              <a:rPr lang="en-US" altLang="en-US" sz="1200" dirty="0">
                <a:solidFill>
                  <a:srgbClr val="000000"/>
                </a:solidFill>
                <a:latin typeface="Courier New" panose="02070309020205020404" pitchFamily="49" charset="0"/>
                <a:cs typeface="Courier New" panose="02070309020205020404" pitchFamily="49" charset="0"/>
              </a:rPr>
              <a:t/>
            </a:r>
            <a:br>
              <a:rPr lang="en-US" altLang="en-US" sz="1200" dirty="0">
                <a:solidFill>
                  <a:srgbClr val="000000"/>
                </a:solidFill>
                <a:latin typeface="Courier New" panose="02070309020205020404" pitchFamily="49" charset="0"/>
                <a:cs typeface="Courier New" panose="02070309020205020404" pitchFamily="49" charset="0"/>
              </a:rPr>
            </a:br>
            <a:endParaRPr lang="en-US" sz="1200" dirty="0">
              <a:solidFill>
                <a:schemeClr val="tx1"/>
              </a:solidFill>
              <a:latin typeface="Arial" panose="020B0604020202020204" pitchFamily="34" charset="0"/>
              <a:cs typeface="Arial" panose="020B0604020202020204" pitchFamily="34" charset="0"/>
            </a:endParaRPr>
          </a:p>
        </p:txBody>
      </p:sp>
      <p:sp>
        <p:nvSpPr>
          <p:cNvPr id="12" name="Round Diagonal Corner Rectangle 11"/>
          <p:cNvSpPr/>
          <p:nvPr/>
        </p:nvSpPr>
        <p:spPr>
          <a:xfrm>
            <a:off x="4509655" y="831272"/>
            <a:ext cx="3847366" cy="2218603"/>
          </a:xfrm>
          <a:prstGeom prst="round2Diag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l">
              <a:tabLst>
                <a:tab pos="228600" algn="l"/>
                <a:tab pos="747713" algn="l"/>
              </a:tabLst>
            </a:pPr>
            <a:r>
              <a:rPr lang="en-US" altLang="en-US" sz="1200" dirty="0">
                <a:solidFill>
                  <a:schemeClr val="tx1"/>
                </a:solidFill>
                <a:latin typeface="Arial" panose="020B0604020202020204" pitchFamily="34" charset="0"/>
                <a:cs typeface="Arial" panose="020B0604020202020204" pitchFamily="34" charset="0"/>
              </a:rPr>
              <a:t/>
            </a:r>
            <a:br>
              <a:rPr lang="en-US" altLang="en-US" sz="1200" dirty="0">
                <a:solidFill>
                  <a:schemeClr val="tx1"/>
                </a:solidFill>
                <a:latin typeface="Arial" panose="020B0604020202020204" pitchFamily="34" charset="0"/>
                <a:cs typeface="Arial" panose="020B0604020202020204" pitchFamily="34" charset="0"/>
              </a:rPr>
            </a:br>
            <a:r>
              <a:rPr lang="en-US" altLang="en-US" sz="1200" b="1" dirty="0">
                <a:solidFill>
                  <a:srgbClr val="000080"/>
                </a:solidFill>
                <a:latin typeface="Courier New" panose="02070309020205020404" pitchFamily="49" charset="0"/>
                <a:cs typeface="Courier New" panose="02070309020205020404" pitchFamily="49" charset="0"/>
              </a:rPr>
              <a:t>public class </a:t>
            </a:r>
            <a:r>
              <a:rPr lang="en-US" altLang="en-US" sz="1200" dirty="0" err="1" smtClean="0">
                <a:solidFill>
                  <a:srgbClr val="000000"/>
                </a:solidFill>
                <a:latin typeface="Courier New" panose="02070309020205020404" pitchFamily="49" charset="0"/>
                <a:cs typeface="Courier New" panose="02070309020205020404" pitchFamily="49" charset="0"/>
              </a:rPr>
              <a:t>FooMessage</a:t>
            </a:r>
            <a:r>
              <a:rPr lang="en-US" altLang="en-US" sz="1200" dirty="0">
                <a:solidFill>
                  <a:srgbClr val="000000"/>
                </a:solidFill>
                <a:latin typeface="Courier New" panose="02070309020205020404" pitchFamily="49" charset="0"/>
                <a:cs typeface="Courier New" panose="02070309020205020404" pitchFamily="49" charset="0"/>
              </a:rPr>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extends </a:t>
            </a:r>
            <a:r>
              <a:rPr lang="en-US" altLang="en-US" sz="1200" dirty="0" smtClean="0">
                <a:solidFill>
                  <a:srgbClr val="000000"/>
                </a:solidFill>
                <a:latin typeface="Courier New" panose="02070309020205020404" pitchFamily="49" charset="0"/>
                <a:cs typeface="Courier New" panose="02070309020205020404" pitchFamily="49" charset="0"/>
              </a:rPr>
              <a:t>NMessage  </a:t>
            </a:r>
            <a:r>
              <a:rPr lang="en-US" altLang="en-US" sz="1200" dirty="0">
                <a:solidFill>
                  <a:srgbClr val="000000"/>
                </a:solidFill>
                <a:latin typeface="Courier New" panose="02070309020205020404" pitchFamily="49" charset="0"/>
                <a:cs typeface="Courier New" panose="02070309020205020404" pitchFamily="49" charset="0"/>
              </a:rPr>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smtClean="0">
                <a:solidFill>
                  <a:srgbClr val="000000"/>
                </a:solidFill>
                <a:latin typeface="Courier New" panose="02070309020205020404" pitchFamily="49" charset="0"/>
                <a:cs typeface="Courier New" panose="02070309020205020404" pitchFamily="49" charset="0"/>
              </a:rPr>
              <a:t>{</a:t>
            </a:r>
          </a:p>
          <a:p>
            <a:pPr lvl="0" algn="l">
              <a:tabLst>
                <a:tab pos="228600" algn="l"/>
                <a:tab pos="747713" algn="l"/>
              </a:tabLst>
            </a:pPr>
            <a:r>
              <a:rPr lang="en-US" altLang="en-US" sz="1200" b="1" dirty="0" smtClean="0">
                <a:solidFill>
                  <a:srgbClr val="000000"/>
                </a:solidFill>
                <a:latin typeface="Arial" panose="020B0604020202020204" pitchFamily="34" charset="0"/>
                <a:cs typeface="Arial" panose="020B0604020202020204" pitchFamily="34" charset="0"/>
              </a:rPr>
              <a:t>	</a:t>
            </a:r>
            <a:r>
              <a:rPr lang="en-US" altLang="en-US" sz="1200" b="1" dirty="0" err="1" smtClean="0">
                <a:solidFill>
                  <a:srgbClr val="000000"/>
                </a:solidFill>
                <a:latin typeface="Arial" panose="020B0604020202020204" pitchFamily="34" charset="0"/>
                <a:cs typeface="Arial" panose="020B0604020202020204" pitchFamily="34" charset="0"/>
              </a:rPr>
              <a:t>int</a:t>
            </a:r>
            <a:r>
              <a:rPr lang="en-US" altLang="en-US" sz="1200" b="1" dirty="0" smtClean="0">
                <a:solidFill>
                  <a:srgbClr val="000000"/>
                </a:solidFill>
                <a:latin typeface="Arial" panose="020B0604020202020204" pitchFamily="34" charset="0"/>
                <a:cs typeface="Arial" panose="020B0604020202020204" pitchFamily="34" charset="0"/>
              </a:rPr>
              <a:t> 	</a:t>
            </a:r>
            <a:r>
              <a:rPr lang="en-US" altLang="en-US" sz="1200" b="1" dirty="0" err="1" smtClean="0">
                <a:solidFill>
                  <a:srgbClr val="000000"/>
                </a:solidFill>
                <a:latin typeface="Arial" panose="020B0604020202020204" pitchFamily="34" charset="0"/>
                <a:cs typeface="Arial" panose="020B0604020202020204" pitchFamily="34" charset="0"/>
              </a:rPr>
              <a:t>fooMsgType</a:t>
            </a:r>
            <a:r>
              <a:rPr lang="en-US" altLang="en-US" sz="1200" b="1" dirty="0" smtClean="0">
                <a:solidFill>
                  <a:srgbClr val="000000"/>
                </a:solidFill>
                <a:latin typeface="Arial" panose="020B0604020202020204" pitchFamily="34" charset="0"/>
                <a:cs typeface="Arial" panose="020B0604020202020204" pitchFamily="34" charset="0"/>
              </a:rPr>
              <a:t> = MY_TYPE;</a:t>
            </a:r>
          </a:p>
          <a:p>
            <a:pPr lvl="0" algn="l">
              <a:tabLst>
                <a:tab pos="228600" algn="l"/>
                <a:tab pos="747713" algn="l"/>
              </a:tabLst>
            </a:pPr>
            <a:r>
              <a:rPr lang="en-US" altLang="en-US" sz="1200" b="1" dirty="0">
                <a:solidFill>
                  <a:srgbClr val="000000"/>
                </a:solidFill>
                <a:latin typeface="Arial" panose="020B0604020202020204" pitchFamily="34" charset="0"/>
                <a:cs typeface="Arial" panose="020B0604020202020204" pitchFamily="34" charset="0"/>
              </a:rPr>
              <a:t>	</a:t>
            </a:r>
            <a:r>
              <a:rPr lang="en-US" altLang="en-US" sz="1200" b="1" dirty="0" err="1" smtClean="0">
                <a:solidFill>
                  <a:srgbClr val="000000"/>
                </a:solidFill>
                <a:latin typeface="Arial" panose="020B0604020202020204" pitchFamily="34" charset="0"/>
                <a:cs typeface="Arial" panose="020B0604020202020204" pitchFamily="34" charset="0"/>
              </a:rPr>
              <a:t>int</a:t>
            </a:r>
            <a:r>
              <a:rPr lang="en-US" altLang="en-US" sz="1200" b="1" dirty="0" smtClean="0">
                <a:solidFill>
                  <a:srgbClr val="000000"/>
                </a:solidFill>
                <a:latin typeface="Arial" panose="020B0604020202020204" pitchFamily="34" charset="0"/>
                <a:cs typeface="Arial" panose="020B0604020202020204" pitchFamily="34" charset="0"/>
              </a:rPr>
              <a:t> 	tag;</a:t>
            </a:r>
          </a:p>
          <a:p>
            <a:pPr lvl="0" algn="l">
              <a:tabLst>
                <a:tab pos="228600" algn="l"/>
                <a:tab pos="747713" algn="l"/>
              </a:tabLst>
            </a:pPr>
            <a:r>
              <a:rPr lang="en-US" altLang="en-US" sz="1200" b="1" dirty="0">
                <a:solidFill>
                  <a:srgbClr val="000000"/>
                </a:solidFill>
                <a:latin typeface="Arial" panose="020B0604020202020204" pitchFamily="34" charset="0"/>
                <a:cs typeface="Arial" panose="020B0604020202020204" pitchFamily="34" charset="0"/>
              </a:rPr>
              <a:t>	</a:t>
            </a:r>
            <a:r>
              <a:rPr lang="en-US" altLang="en-US" sz="1200" b="1" dirty="0" err="1" smtClean="0">
                <a:solidFill>
                  <a:srgbClr val="000000"/>
                </a:solidFill>
                <a:latin typeface="Arial" panose="020B0604020202020204" pitchFamily="34" charset="0"/>
                <a:cs typeface="Arial" panose="020B0604020202020204" pitchFamily="34" charset="0"/>
              </a:rPr>
              <a:t>int</a:t>
            </a:r>
            <a:r>
              <a:rPr lang="en-US" altLang="en-US" sz="1200" b="1" dirty="0" smtClean="0">
                <a:solidFill>
                  <a:srgbClr val="000000"/>
                </a:solidFill>
                <a:latin typeface="Arial" panose="020B0604020202020204" pitchFamily="34" charset="0"/>
                <a:cs typeface="Arial" panose="020B0604020202020204" pitchFamily="34" charset="0"/>
              </a:rPr>
              <a:t> 	prop1;</a:t>
            </a:r>
          </a:p>
          <a:p>
            <a:pPr lvl="0" algn="l">
              <a:tabLst>
                <a:tab pos="228600" algn="l"/>
                <a:tab pos="747713" algn="l"/>
              </a:tabLst>
            </a:pPr>
            <a:r>
              <a:rPr lang="en-US" altLang="en-US" sz="1200" b="1" dirty="0" smtClean="0">
                <a:solidFill>
                  <a:srgbClr val="000000"/>
                </a:solidFill>
                <a:latin typeface="Arial" panose="020B0604020202020204" pitchFamily="34" charset="0"/>
                <a:cs typeface="Arial" panose="020B0604020202020204" pitchFamily="34" charset="0"/>
              </a:rPr>
              <a:t>	float	prop2;</a:t>
            </a:r>
          </a:p>
          <a:p>
            <a:pPr lvl="0" algn="l">
              <a:tabLst>
                <a:tab pos="228600" algn="l"/>
                <a:tab pos="747713" algn="l"/>
              </a:tabLst>
            </a:pPr>
            <a:endParaRPr lang="en-US" altLang="en-US" sz="1200" b="1" dirty="0" smtClean="0">
              <a:solidFill>
                <a:srgbClr val="000000"/>
              </a:solidFill>
              <a:latin typeface="Arial" panose="020B0604020202020204" pitchFamily="34" charset="0"/>
              <a:cs typeface="Arial" panose="020B0604020202020204" pitchFamily="34" charset="0"/>
            </a:endParaRPr>
          </a:p>
          <a:p>
            <a:pPr lvl="0" algn="l">
              <a:tabLst>
                <a:tab pos="228600" algn="l"/>
                <a:tab pos="747713" algn="l"/>
              </a:tabLst>
            </a:pPr>
            <a:r>
              <a:rPr lang="en-US" altLang="en-US" sz="1200" b="1" dirty="0">
                <a:solidFill>
                  <a:srgbClr val="000000"/>
                </a:solidFill>
                <a:latin typeface="Arial" panose="020B0604020202020204" pitchFamily="34" charset="0"/>
                <a:cs typeface="Arial" panose="020B0604020202020204" pitchFamily="34" charset="0"/>
              </a:rPr>
              <a:t> </a:t>
            </a:r>
            <a:r>
              <a:rPr lang="en-US" altLang="en-US" sz="1200" b="1" dirty="0" smtClean="0">
                <a:solidFill>
                  <a:srgbClr val="000000"/>
                </a:solidFill>
                <a:latin typeface="Arial" panose="020B0604020202020204" pitchFamily="34" charset="0"/>
                <a:cs typeface="Arial" panose="020B0604020202020204" pitchFamily="34" charset="0"/>
              </a:rPr>
              <a:t>	</a:t>
            </a:r>
            <a:r>
              <a:rPr lang="en-US" altLang="en-US" sz="1200" b="1" dirty="0" err="1" smtClean="0">
                <a:solidFill>
                  <a:srgbClr val="000000"/>
                </a:solidFill>
                <a:latin typeface="Arial" panose="020B0604020202020204" pitchFamily="34" charset="0"/>
                <a:cs typeface="Arial" panose="020B0604020202020204" pitchFamily="34" charset="0"/>
              </a:rPr>
              <a:t>fromInputStream</a:t>
            </a:r>
            <a:r>
              <a:rPr lang="en-US" altLang="en-US" sz="1200" b="1" dirty="0" smtClean="0">
                <a:solidFill>
                  <a:srgbClr val="000000"/>
                </a:solidFill>
                <a:latin typeface="Arial" panose="020B0604020202020204" pitchFamily="34" charset="0"/>
                <a:cs typeface="Arial" panose="020B0604020202020204" pitchFamily="34" charset="0"/>
              </a:rPr>
              <a:t> (</a:t>
            </a:r>
            <a:r>
              <a:rPr lang="en-US" altLang="en-US" sz="1200" b="1" dirty="0" err="1" smtClean="0">
                <a:solidFill>
                  <a:srgbClr val="000000"/>
                </a:solidFill>
                <a:latin typeface="Arial" panose="020B0604020202020204" pitchFamily="34" charset="0"/>
                <a:cs typeface="Arial" panose="020B0604020202020204" pitchFamily="34" charset="0"/>
              </a:rPr>
              <a:t>InputStream</a:t>
            </a:r>
            <a:r>
              <a:rPr lang="en-US" altLang="en-US" sz="1200" b="1" dirty="0" smtClean="0">
                <a:solidFill>
                  <a:srgbClr val="000000"/>
                </a:solidFill>
                <a:latin typeface="Arial" panose="020B0604020202020204" pitchFamily="34" charset="0"/>
                <a:cs typeface="Arial" panose="020B0604020202020204" pitchFamily="34" charset="0"/>
              </a:rPr>
              <a:t> is)</a:t>
            </a:r>
          </a:p>
          <a:p>
            <a:pPr lvl="0" algn="l">
              <a:tabLst>
                <a:tab pos="228600" algn="l"/>
                <a:tab pos="747713" algn="l"/>
              </a:tabLst>
            </a:pPr>
            <a:r>
              <a:rPr lang="en-US" altLang="en-US" sz="1200" b="1" dirty="0" smtClean="0">
                <a:solidFill>
                  <a:srgbClr val="000000"/>
                </a:solidFill>
                <a:latin typeface="Arial" panose="020B0604020202020204" pitchFamily="34" charset="0"/>
                <a:cs typeface="Arial" panose="020B0604020202020204" pitchFamily="34" charset="0"/>
              </a:rPr>
              <a:t>	toOutputStream  (</a:t>
            </a:r>
            <a:r>
              <a:rPr lang="en-US" altLang="en-US" sz="1200" b="1" dirty="0" err="1" smtClean="0">
                <a:solidFill>
                  <a:srgbClr val="000000"/>
                </a:solidFill>
                <a:latin typeface="Arial" panose="020B0604020202020204" pitchFamily="34" charset="0"/>
                <a:cs typeface="Arial" panose="020B0604020202020204" pitchFamily="34" charset="0"/>
              </a:rPr>
              <a:t>OutputStream</a:t>
            </a:r>
            <a:r>
              <a:rPr lang="en-US" altLang="en-US" sz="1200" b="1" dirty="0" smtClean="0">
                <a:solidFill>
                  <a:srgbClr val="000000"/>
                </a:solidFill>
                <a:latin typeface="Arial" panose="020B0604020202020204" pitchFamily="34" charset="0"/>
                <a:cs typeface="Arial" panose="020B0604020202020204" pitchFamily="34" charset="0"/>
              </a:rPr>
              <a:t> </a:t>
            </a:r>
            <a:r>
              <a:rPr lang="en-US" altLang="en-US" sz="1200" b="1" dirty="0" err="1" smtClean="0">
                <a:solidFill>
                  <a:srgbClr val="000000"/>
                </a:solidFill>
                <a:latin typeface="Arial" panose="020B0604020202020204" pitchFamily="34" charset="0"/>
                <a:cs typeface="Arial" panose="020B0604020202020204" pitchFamily="34" charset="0"/>
              </a:rPr>
              <a:t>os</a:t>
            </a:r>
            <a:r>
              <a:rPr lang="en-US" altLang="en-US" sz="1200" b="1" dirty="0" smtClean="0">
                <a:solidFill>
                  <a:srgbClr val="000000"/>
                </a:solidFill>
                <a:latin typeface="Arial" panose="020B0604020202020204" pitchFamily="34" charset="0"/>
                <a:cs typeface="Arial" panose="020B0604020202020204" pitchFamily="34" charset="0"/>
              </a:rPr>
              <a:t>)</a:t>
            </a:r>
          </a:p>
          <a:p>
            <a:pPr lvl="0" algn="l">
              <a:tabLst>
                <a:tab pos="228600" algn="l"/>
                <a:tab pos="747713" algn="l"/>
              </a:tabLst>
            </a:pPr>
            <a:r>
              <a:rPr lang="en-US" alt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632618" y="984524"/>
            <a:ext cx="3529453" cy="1676870"/>
          </a:xfrm>
          <a:prstGeom prst="rect">
            <a:avLst/>
          </a:prstGeom>
        </p:spPr>
        <p:txBody>
          <a:bodyPr anchor="ctr"/>
          <a:lstStyle>
            <a:lvl1pPr marL="519113"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ＭＳ Ｐゴシック" charset="0"/>
                <a:sym typeface="Gill Sans" charset="0"/>
              </a:defRPr>
            </a:lvl1pPr>
            <a:lvl2pPr marL="7778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2pPr>
            <a:lvl3pPr marL="103822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3pPr>
            <a:lvl4pPr marL="12985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4pPr>
            <a:lvl5pPr marL="1557338"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5pPr>
            <a:lvl6pPr marL="1827653"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6pPr>
            <a:lvl7pPr marL="2095115"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7pPr>
            <a:lvl8pPr marL="2362577"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8pPr>
            <a:lvl9pPr marL="2630038"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9pPr>
          </a:lstStyle>
          <a:p>
            <a:pPr marL="333375">
              <a:spcBef>
                <a:spcPts val="0"/>
              </a:spcBef>
              <a:spcAft>
                <a:spcPts val="0"/>
              </a:spcAft>
            </a:pPr>
            <a:r>
              <a:rPr lang="en-US" sz="2000" kern="0" dirty="0" smtClean="0">
                <a:latin typeface="Arial" panose="020B0604020202020204" pitchFamily="34" charset="0"/>
                <a:cs typeface="Arial" panose="020B0604020202020204" pitchFamily="34" charset="0"/>
              </a:rPr>
              <a:t>NMessage </a:t>
            </a:r>
          </a:p>
          <a:p>
            <a:pPr>
              <a:spcBef>
                <a:spcPts val="0"/>
              </a:spcBef>
              <a:spcAft>
                <a:spcPts val="0"/>
              </a:spcAft>
            </a:pPr>
            <a:r>
              <a:rPr lang="en-US" sz="2000" kern="0" dirty="0">
                <a:latin typeface="Arial" panose="020B0604020202020204" pitchFamily="34" charset="0"/>
                <a:cs typeface="Arial" panose="020B0604020202020204" pitchFamily="34" charset="0"/>
              </a:rPr>
              <a:t>Set of </a:t>
            </a:r>
            <a:r>
              <a:rPr lang="en-US" sz="2000" kern="0" dirty="0" smtClean="0">
                <a:latin typeface="Arial" panose="020B0604020202020204" pitchFamily="34" charset="0"/>
                <a:cs typeface="Arial" panose="020B0604020202020204" pitchFamily="34" charset="0"/>
              </a:rPr>
              <a:t>values</a:t>
            </a:r>
            <a:endParaRPr lang="en-US" sz="2000" kern="0" dirty="0">
              <a:latin typeface="Arial" panose="020B0604020202020204" pitchFamily="34" charset="0"/>
              <a:cs typeface="Arial" panose="020B0604020202020204" pitchFamily="34" charset="0"/>
            </a:endParaRPr>
          </a:p>
          <a:p>
            <a:pPr>
              <a:spcBef>
                <a:spcPts val="0"/>
              </a:spcBef>
              <a:spcAft>
                <a:spcPts val="0"/>
              </a:spcAft>
            </a:pPr>
            <a:r>
              <a:rPr lang="en-US" sz="2000" kern="0" dirty="0">
                <a:latin typeface="Arial" panose="020B0604020202020204" pitchFamily="34" charset="0"/>
                <a:cs typeface="Arial" panose="020B0604020202020204" pitchFamily="34" charset="0"/>
              </a:rPr>
              <a:t>Many </a:t>
            </a:r>
            <a:r>
              <a:rPr lang="en-US" sz="2000" kern="0" dirty="0" smtClean="0">
                <a:latin typeface="Arial" panose="020B0604020202020204" pitchFamily="34" charset="0"/>
                <a:cs typeface="Arial" panose="020B0604020202020204" pitchFamily="34" charset="0"/>
              </a:rPr>
              <a:t>class</a:t>
            </a:r>
          </a:p>
          <a:p>
            <a:pPr>
              <a:spcBef>
                <a:spcPts val="0"/>
              </a:spcBef>
              <a:spcAft>
                <a:spcPts val="0"/>
              </a:spcAft>
            </a:pPr>
            <a:r>
              <a:rPr lang="en-US" sz="2000" kern="0" dirty="0" smtClean="0">
                <a:latin typeface="Arial" panose="020B0604020202020204" pitchFamily="34" charset="0"/>
                <a:cs typeface="Arial" panose="020B0604020202020204" pitchFamily="34" charset="0"/>
              </a:rPr>
              <a:t>from/to stream methods</a:t>
            </a:r>
            <a:r>
              <a:rPr lang="en-US" sz="3200" kern="0" dirty="0" smtClean="0">
                <a:solidFill>
                  <a:srgbClr val="005FBC"/>
                </a:solidFill>
                <a:latin typeface="Arial" charset="0"/>
                <a:ea typeface="Arial" charset="0"/>
                <a:cs typeface="Arial" charset="0"/>
              </a:rPr>
              <a:t/>
            </a:r>
            <a:br>
              <a:rPr lang="en-US" sz="3200" kern="0" dirty="0" smtClean="0">
                <a:solidFill>
                  <a:srgbClr val="005FBC"/>
                </a:solidFill>
                <a:latin typeface="Arial" charset="0"/>
                <a:ea typeface="Arial" charset="0"/>
                <a:cs typeface="Arial" charset="0"/>
              </a:rPr>
            </a:br>
            <a:endParaRPr lang="en-US" sz="2400" kern="0" dirty="0">
              <a:solidFill>
                <a:srgbClr val="005FBC"/>
              </a:solidFill>
              <a:latin typeface="Arial" charset="0"/>
              <a:ea typeface="Arial" charset="0"/>
              <a:cs typeface="Arial" charset="0"/>
            </a:endParaRPr>
          </a:p>
        </p:txBody>
      </p:sp>
      <p:sp>
        <p:nvSpPr>
          <p:cNvPr id="10" name="Content Placeholder 2"/>
          <p:cNvSpPr txBox="1">
            <a:spLocks/>
          </p:cNvSpPr>
          <p:nvPr/>
        </p:nvSpPr>
        <p:spPr>
          <a:xfrm>
            <a:off x="632618" y="3049876"/>
            <a:ext cx="3093036" cy="1676870"/>
          </a:xfrm>
          <a:prstGeom prst="rect">
            <a:avLst/>
          </a:prstGeom>
        </p:spPr>
        <p:txBody>
          <a:bodyPr anchor="ctr"/>
          <a:lstStyle>
            <a:lvl1pPr marL="519113"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ＭＳ Ｐゴシック" charset="0"/>
                <a:sym typeface="Gill Sans" charset="0"/>
              </a:defRPr>
            </a:lvl1pPr>
            <a:lvl2pPr marL="7778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2pPr>
            <a:lvl3pPr marL="103822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3pPr>
            <a:lvl4pPr marL="12985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4pPr>
            <a:lvl5pPr marL="1557338"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5pPr>
            <a:lvl6pPr marL="1827653"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6pPr>
            <a:lvl7pPr marL="2095115"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7pPr>
            <a:lvl8pPr marL="2362577"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8pPr>
            <a:lvl9pPr marL="2630038"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9pPr>
          </a:lstStyle>
          <a:p>
            <a:pPr marL="342900">
              <a:spcBef>
                <a:spcPts val="0"/>
              </a:spcBef>
            </a:pPr>
            <a:r>
              <a:rPr lang="en-US" sz="2000" kern="0" dirty="0">
                <a:latin typeface="Arial" panose="020B0604020202020204" pitchFamily="34" charset="0"/>
                <a:cs typeface="Arial" panose="020B0604020202020204" pitchFamily="34" charset="0"/>
              </a:rPr>
              <a:t>LinkMessage</a:t>
            </a:r>
          </a:p>
          <a:p>
            <a:pPr>
              <a:spcBef>
                <a:spcPts val="0"/>
              </a:spcBef>
            </a:pPr>
            <a:r>
              <a:rPr lang="en-US" sz="2000" kern="0" dirty="0" smtClean="0">
                <a:latin typeface="Arial" panose="020B0604020202020204" pitchFamily="34" charset="0"/>
                <a:cs typeface="Arial" panose="020B0604020202020204" pitchFamily="34" charset="0"/>
              </a:rPr>
              <a:t>Byte array</a:t>
            </a:r>
          </a:p>
          <a:p>
            <a:pPr>
              <a:spcBef>
                <a:spcPts val="0"/>
              </a:spcBef>
            </a:pPr>
            <a:r>
              <a:rPr lang="en-US" sz="2000" kern="0" dirty="0" smtClean="0">
                <a:latin typeface="Arial" panose="020B0604020202020204" pitchFamily="34" charset="0"/>
                <a:cs typeface="Arial" panose="020B0604020202020204" pitchFamily="34" charset="0"/>
              </a:rPr>
              <a:t>Single class</a:t>
            </a:r>
          </a:p>
          <a:p>
            <a:pPr>
              <a:spcBef>
                <a:spcPts val="0"/>
              </a:spcBef>
            </a:pPr>
            <a:r>
              <a:rPr lang="en-US" sz="2000" kern="0" dirty="0" err="1" smtClean="0">
                <a:latin typeface="Arial" panose="020B0604020202020204" pitchFamily="34" charset="0"/>
                <a:cs typeface="Arial" panose="020B0604020202020204" pitchFamily="34" charset="0"/>
              </a:rPr>
              <a:t>setMessage</a:t>
            </a:r>
            <a:r>
              <a:rPr lang="en-US" sz="2000" kern="0" dirty="0" smtClean="0">
                <a:latin typeface="Arial" panose="020B0604020202020204" pitchFamily="34" charset="0"/>
                <a:cs typeface="Arial" panose="020B0604020202020204" pitchFamily="34" charset="0"/>
              </a:rPr>
              <a:t>/receive</a:t>
            </a:r>
            <a:r>
              <a:rPr lang="en-US" sz="2000" kern="0" dirty="0">
                <a:latin typeface="Arial" panose="020B0604020202020204" pitchFamily="34" charset="0"/>
                <a:cs typeface="Arial" panose="020B0604020202020204" pitchFamily="34" charset="0"/>
              </a:rPr>
              <a:t/>
            </a:r>
            <a:br>
              <a:rPr lang="en-US" sz="2000" kern="0" dirty="0">
                <a:latin typeface="Arial" panose="020B0604020202020204" pitchFamily="34" charset="0"/>
                <a:cs typeface="Arial" panose="020B0604020202020204" pitchFamily="34"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697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 calcmode="lin" valueType="num">
                                      <p:cBhvr additive="base">
                                        <p:cTn id="2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 calcmode="lin" valueType="num">
                                      <p:cBhvr additive="base">
                                        <p:cTn id="2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 calcmode="lin" valueType="num">
                                      <p:cBhvr additive="base">
                                        <p:cTn id="2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anim calcmode="lin" valueType="num">
                                      <p:cBhvr additive="base">
                                        <p:cTn id="3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anim calcmode="lin" valueType="num">
                                      <p:cBhvr additive="base">
                                        <p:cTn id="3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 calcmode="lin" valueType="num">
                                      <p:cBhvr additive="base">
                                        <p:cTn id="4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childTnLst>
                                </p:cTn>
                              </p:par>
                              <p:par>
                                <p:cTn id="57" presetID="2" presetClass="entr" presetSubtype="4" fill="hold" nodeType="withEffect">
                                  <p:stCondLst>
                                    <p:cond delay="0"/>
                                  </p:stCondLst>
                                  <p:childTnLst>
                                    <p:set>
                                      <p:cBhvr>
                                        <p:cTn id="58" dur="1" fill="hold">
                                          <p:stCondLst>
                                            <p:cond delay="0"/>
                                          </p:stCondLst>
                                        </p:cTn>
                                        <p:tgtEl>
                                          <p:spTgt spid="12">
                                            <p:txEl>
                                              <p:pRg st="6" end="6"/>
                                            </p:txEl>
                                          </p:spTgt>
                                        </p:tgtEl>
                                        <p:attrNameLst>
                                          <p:attrName>style.visibility</p:attrName>
                                        </p:attrNameLst>
                                      </p:cBhvr>
                                      <p:to>
                                        <p:strVal val="visible"/>
                                      </p:to>
                                    </p:set>
                                    <p:anim calcmode="lin" valueType="num">
                                      <p:cBhvr additive="base">
                                        <p:cTn id="59"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2">
                                            <p:txEl>
                                              <p:pRg st="7" end="7"/>
                                            </p:txEl>
                                          </p:spTgt>
                                        </p:tgtEl>
                                        <p:attrNameLst>
                                          <p:attrName>style.visibility</p:attrName>
                                        </p:attrNameLst>
                                      </p:cBhvr>
                                      <p:to>
                                        <p:strVal val="visible"/>
                                      </p:to>
                                    </p:set>
                                    <p:anim calcmode="lin" valueType="num">
                                      <p:cBhvr additive="base">
                                        <p:cTn id="6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xEl>
                                              <p:pRg st="3" end="3"/>
                                            </p:txEl>
                                          </p:spTgt>
                                        </p:tgtEl>
                                        <p:attrNameLst>
                                          <p:attrName>style.visibility</p:attrName>
                                        </p:attrNameLst>
                                      </p:cBhvr>
                                      <p:to>
                                        <p:strVal val="visible"/>
                                      </p:to>
                                    </p:set>
                                  </p:childTnLst>
                                </p:cTn>
                              </p:par>
                              <p:par>
                                <p:cTn id="69" presetID="2" presetClass="entr" presetSubtype="4" fill="hold" nodeType="withEffect">
                                  <p:stCondLst>
                                    <p:cond delay="0"/>
                                  </p:stCondLst>
                                  <p:childTnLst>
                                    <p:set>
                                      <p:cBhvr>
                                        <p:cTn id="70" dur="1" fill="hold">
                                          <p:stCondLst>
                                            <p:cond delay="0"/>
                                          </p:stCondLst>
                                        </p:cTn>
                                        <p:tgtEl>
                                          <p:spTgt spid="9">
                                            <p:txEl>
                                              <p:pRg st="4" end="4"/>
                                            </p:txEl>
                                          </p:spTgt>
                                        </p:tgtEl>
                                        <p:attrNameLst>
                                          <p:attrName>style.visibility</p:attrName>
                                        </p:attrNameLst>
                                      </p:cBhvr>
                                      <p:to>
                                        <p:strVal val="visible"/>
                                      </p:to>
                                    </p:set>
                                    <p:anim calcmode="lin" valueType="num">
                                      <p:cBhvr additive="base">
                                        <p:cTn id="7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9">
                                            <p:txEl>
                                              <p:pRg st="5" end="5"/>
                                            </p:txEl>
                                          </p:spTgt>
                                        </p:tgtEl>
                                        <p:attrNameLst>
                                          <p:attrName>style.visibility</p:attrName>
                                        </p:attrNameLst>
                                      </p:cBhvr>
                                      <p:to>
                                        <p:strVal val="visible"/>
                                      </p:to>
                                    </p:set>
                                    <p:anim calcmode="lin" valueType="num">
                                      <p:cBhvr additive="base">
                                        <p:cTn id="7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938260" y="1780614"/>
            <a:ext cx="7472315" cy="1676870"/>
          </a:xfrm>
        </p:spPr>
        <p:txBody>
          <a:bodyPr anchor="ctr"/>
          <a:lstStyle/>
          <a:p>
            <a:pPr marL="185738" indent="0">
              <a:buNone/>
            </a:pPr>
            <a:r>
              <a:rPr lang="en-US" sz="2400" b="1" dirty="0">
                <a:solidFill>
                  <a:schemeClr val="bg1"/>
                </a:solidFill>
                <a:latin typeface="Gotham Light" charset="0"/>
                <a:ea typeface="Gotham Light" charset="0"/>
                <a:cs typeface="Gotham Light" charset="0"/>
              </a:rPr>
              <a:t>PRE-EVENT</a:t>
            </a:r>
            <a:endParaRPr lang="en-US" sz="2400" dirty="0">
              <a:solidFill>
                <a:schemeClr val="bg1"/>
              </a:solidFill>
              <a:latin typeface="Gotham Light" charset="0"/>
              <a:ea typeface="Gotham Light" charset="0"/>
              <a:cs typeface="Gotham Light" charset="0"/>
            </a:endParaRPr>
          </a:p>
          <a:p>
            <a:pPr marL="185738" indent="0">
              <a:buNone/>
            </a:pPr>
            <a:endParaRPr lang="en-US" sz="4000" dirty="0">
              <a:solidFill>
                <a:schemeClr val="accent5">
                  <a:lumMod val="75000"/>
                </a:schemeClr>
              </a:solidFill>
              <a:latin typeface="Ostrich Sans Medium" charset="0"/>
              <a:ea typeface="Ostrich Sans Medium" charset="0"/>
              <a:cs typeface="Ostrich Sans Medium" charset="0"/>
            </a:endParaRPr>
          </a:p>
        </p:txBody>
      </p:sp>
      <p:sp>
        <p:nvSpPr>
          <p:cNvPr id="4" name="Slide Number Placeholder 3"/>
          <p:cNvSpPr>
            <a:spLocks noGrp="1"/>
          </p:cNvSpPr>
          <p:nvPr>
            <p:ph type="sldNum" sz="quarter" idx="12"/>
          </p:nvPr>
        </p:nvSpPr>
        <p:spPr/>
        <p:txBody>
          <a:bodyPr/>
          <a:lstStyle/>
          <a:p>
            <a:fld id="{70F84BE1-DA5D-C440-80F5-3DFF525251AB}" type="slidenum">
              <a:rPr lang="en-US"/>
              <a:pPr/>
              <a:t>2</a:t>
            </a:fld>
            <a:endParaRPr lang="en-US" dirty="0"/>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5725" y="-97300"/>
            <a:ext cx="9334500" cy="5193175"/>
          </a:xfrm>
          <a:prstGeom prst="rect">
            <a:avLst/>
          </a:prstGeom>
        </p:spPr>
      </p:pic>
      <p:pic>
        <p:nvPicPr>
          <p:cNvPr id="11" name="Picture 10"/>
          <p:cNvPicPr>
            <a:picLocks noChangeAspect="1"/>
          </p:cNvPicPr>
          <p:nvPr/>
        </p:nvPicPr>
        <p:blipFill rotWithShape="1">
          <a:blip r:embed="rId4" cstate="email">
            <a:alphaModFix amt="21000"/>
            <a:extLst>
              <a:ext uri="{28A0092B-C50C-407E-A947-70E740481C1C}">
                <a14:useLocalDpi xmlns:a14="http://schemas.microsoft.com/office/drawing/2010/main"/>
              </a:ext>
            </a:extLst>
          </a:blip>
          <a:srcRect b="10377"/>
          <a:stretch/>
        </p:blipFill>
        <p:spPr>
          <a:xfrm rot="5400000">
            <a:off x="-1778282" y="42525"/>
            <a:ext cx="4642260" cy="4362610"/>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879686" y="1803121"/>
            <a:ext cx="7576090" cy="1077218"/>
          </a:xfrm>
          <a:prstGeom prst="rect">
            <a:avLst/>
          </a:prstGeom>
          <a:noFill/>
        </p:spPr>
        <p:txBody>
          <a:bodyPr wrap="square" rtlCol="0">
            <a:spAutoFit/>
          </a:bodyPr>
          <a:lstStyle/>
          <a:p>
            <a:pPr algn="l"/>
            <a:r>
              <a:rPr lang="en-US" sz="3200" dirty="0" smtClean="0">
                <a:solidFill>
                  <a:schemeClr val="bg1"/>
                </a:solidFill>
                <a:latin typeface="Arial" charset="0"/>
                <a:ea typeface="Arial" charset="0"/>
                <a:cs typeface="Arial" charset="0"/>
              </a:rPr>
              <a:t>Rapid </a:t>
            </a:r>
            <a:r>
              <a:rPr lang="en-US" sz="3200" dirty="0">
                <a:solidFill>
                  <a:schemeClr val="bg1"/>
                </a:solidFill>
                <a:latin typeface="Arial" charset="0"/>
                <a:ea typeface="Arial" charset="0"/>
                <a:cs typeface="Arial" charset="0"/>
              </a:rPr>
              <a:t>Driver Development with </a:t>
            </a:r>
            <a:r>
              <a:rPr lang="en-US" sz="3200" dirty="0" smtClean="0">
                <a:solidFill>
                  <a:schemeClr val="bg1"/>
                </a:solidFill>
                <a:latin typeface="Arial" charset="0"/>
                <a:ea typeface="Arial" charset="0"/>
                <a:cs typeface="Arial" charset="0"/>
              </a:rPr>
              <a:t>NDriver</a:t>
            </a:r>
            <a:endParaRPr lang="en-US" sz="3200" dirty="0">
              <a:solidFill>
                <a:schemeClr val="bg1"/>
              </a:solidFill>
              <a:latin typeface="Arial" charset="0"/>
              <a:ea typeface="Arial" charset="0"/>
              <a:cs typeface="Arial" charset="0"/>
            </a:endParaRPr>
          </a:p>
          <a:p>
            <a:pPr algn="l"/>
            <a:endParaRPr lang="en-US" sz="3200" dirty="0">
              <a:solidFill>
                <a:schemeClr val="bg1"/>
              </a:solidFill>
              <a:latin typeface="Arial" charset="0"/>
              <a:ea typeface="Arial" charset="0"/>
              <a:cs typeface="Arial" charset="0"/>
            </a:endParaRPr>
          </a:p>
        </p:txBody>
      </p:sp>
      <p:sp>
        <p:nvSpPr>
          <p:cNvPr id="7" name="Rectangle 6"/>
          <p:cNvSpPr/>
          <p:nvPr/>
        </p:nvSpPr>
        <p:spPr bwMode="auto">
          <a:xfrm>
            <a:off x="0" y="5004147"/>
            <a:ext cx="9144000" cy="91495"/>
          </a:xfrm>
          <a:prstGeom prst="rect">
            <a:avLst/>
          </a:prstGeom>
          <a:solidFill>
            <a:srgbClr val="0075C8"/>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938259" y="2517528"/>
            <a:ext cx="567304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lgn="l"/>
            <a:r>
              <a:rPr kumimoji="0" lang="en-US" sz="1100" u="none" strike="noStrike" cap="none" spc="0" normalizeH="0" baseline="0" dirty="0" smtClean="0">
                <a:ln>
                  <a:noFill/>
                </a:ln>
                <a:solidFill>
                  <a:schemeClr val="bg1">
                    <a:lumMod val="95000"/>
                  </a:schemeClr>
                </a:solidFill>
                <a:effectLst/>
                <a:uFillTx/>
                <a:latin typeface="Arial" charset="0"/>
                <a:ea typeface="Arial" charset="0"/>
                <a:cs typeface="Arial" charset="0"/>
                <a:sym typeface="Calibri"/>
              </a:rPr>
              <a:t>Robert Adams</a:t>
            </a:r>
            <a:br>
              <a:rPr kumimoji="0" lang="en-US" sz="1100" u="none" strike="noStrike" cap="none" spc="0" normalizeH="0" baseline="0" dirty="0" smtClean="0">
                <a:ln>
                  <a:noFill/>
                </a:ln>
                <a:solidFill>
                  <a:schemeClr val="bg1">
                    <a:lumMod val="95000"/>
                  </a:schemeClr>
                </a:solidFill>
                <a:effectLst/>
                <a:uFillTx/>
                <a:latin typeface="Arial" charset="0"/>
                <a:ea typeface="Arial" charset="0"/>
                <a:cs typeface="Arial" charset="0"/>
                <a:sym typeface="Calibri"/>
              </a:rPr>
            </a:br>
            <a:r>
              <a:rPr kumimoji="0" lang="en-US" sz="1100" u="none" strike="noStrike" cap="none" spc="0" normalizeH="0" baseline="0" dirty="0" smtClean="0">
                <a:ln>
                  <a:noFill/>
                </a:ln>
                <a:solidFill>
                  <a:schemeClr val="bg1">
                    <a:lumMod val="95000"/>
                  </a:schemeClr>
                </a:solidFill>
                <a:effectLst/>
                <a:uFillTx/>
                <a:latin typeface="Arial" charset="0"/>
                <a:ea typeface="Arial" charset="0"/>
                <a:cs typeface="Arial" charset="0"/>
                <a:sym typeface="Calibri"/>
              </a:rPr>
              <a:t>Software Engineer - Tridium</a:t>
            </a:r>
            <a:endParaRPr kumimoji="0" lang="en-US" sz="1100" u="none" strike="noStrike" cap="none" spc="0" normalizeH="0" baseline="0" dirty="0">
              <a:ln>
                <a:noFill/>
              </a:ln>
              <a:solidFill>
                <a:schemeClr val="bg1">
                  <a:lumMod val="95000"/>
                </a:schemeClr>
              </a:solidFill>
              <a:effectLst/>
              <a:uFillTx/>
              <a:latin typeface="Arial" charset="0"/>
              <a:ea typeface="Arial" charset="0"/>
              <a:cs typeface="Arial" charset="0"/>
              <a:sym typeface="Calibri"/>
            </a:endParaRPr>
          </a:p>
        </p:txBody>
      </p:sp>
    </p:spTree>
    <p:extLst>
      <p:ext uri="{BB962C8B-B14F-4D97-AF65-F5344CB8AC3E}">
        <p14:creationId xmlns:p14="http://schemas.microsoft.com/office/powerpoint/2010/main" val="201008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17167"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rPr>
              <a:t>Typed Streams </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20</a:t>
            </a:fld>
            <a:endParaRPr lang="en-US"/>
          </a:p>
        </p:txBody>
      </p:sp>
      <p:sp>
        <p:nvSpPr>
          <p:cNvPr id="9" name="Round Diagonal Corner Rectangle 8"/>
          <p:cNvSpPr/>
          <p:nvPr/>
        </p:nvSpPr>
        <p:spPr>
          <a:xfrm>
            <a:off x="342973" y="773551"/>
            <a:ext cx="8125909" cy="4144015"/>
          </a:xfrm>
          <a:prstGeom prst="round2Diag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r>
              <a:rPr lang="en-US" altLang="en-US" sz="1200" b="1" dirty="0">
                <a:solidFill>
                  <a:srgbClr val="000080"/>
                </a:solidFill>
                <a:latin typeface="Courier New" panose="02070309020205020404" pitchFamily="49" charset="0"/>
                <a:cs typeface="Courier New" panose="02070309020205020404" pitchFamily="49" charset="0"/>
              </a:rPr>
              <a:t>public class </a:t>
            </a:r>
            <a:r>
              <a:rPr lang="en-US" altLang="en-US" sz="1200" dirty="0" err="1">
                <a:solidFill>
                  <a:srgbClr val="000000"/>
                </a:solidFill>
                <a:latin typeface="Courier New" panose="02070309020205020404" pitchFamily="49" charset="0"/>
                <a:cs typeface="Courier New" panose="02070309020205020404" pitchFamily="49" charset="0"/>
              </a:rPr>
              <a:t>TypedInputStream</a:t>
            </a: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extends </a:t>
            </a:r>
            <a:r>
              <a:rPr lang="en-US" altLang="en-US" sz="1200" dirty="0" err="1">
                <a:solidFill>
                  <a:srgbClr val="000000"/>
                </a:solidFill>
                <a:latin typeface="Courier New" panose="02070309020205020404" pitchFamily="49" charset="0"/>
                <a:cs typeface="Courier New" panose="02070309020205020404" pitchFamily="49" charset="0"/>
              </a:rPr>
              <a:t>java.io.ByteArrayInputStream</a:t>
            </a: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smtClean="0">
              <a:solidFill>
                <a:srgbClr val="000000"/>
              </a:solidFill>
              <a:latin typeface="Courier New" panose="02070309020205020404" pitchFamily="49" charset="0"/>
              <a:cs typeface="Courier New" panose="02070309020205020404" pitchFamily="49" charset="0"/>
            </a:endParaRPr>
          </a:p>
          <a:p>
            <a:pPr algn="l"/>
            <a:r>
              <a:rPr lang="en-US" sz="1200" dirty="0" smtClean="0">
                <a:solidFill>
                  <a:schemeClr val="tx1"/>
                </a:solidFill>
                <a:latin typeface="Arial" panose="020B0604020202020204" pitchFamily="34" charset="0"/>
                <a:cs typeface="Arial" panose="020B0604020202020204" pitchFamily="34" charset="0"/>
              </a:rPr>
              <a:t> {</a:t>
            </a:r>
          </a:p>
          <a:p>
            <a:pPr marL="401638" indent="-401638" algn="l">
              <a:tabLst>
                <a:tab pos="1768475" algn="l"/>
              </a:tabLst>
            </a:pPr>
            <a:r>
              <a:rPr lang="en-US" altLang="en-US" sz="1200" b="1" dirty="0" smtClean="0">
                <a:solidFill>
                  <a:srgbClr val="000080"/>
                </a:solidFill>
                <a:latin typeface="Courier New" panose="02070309020205020404" pitchFamily="49" charset="0"/>
                <a:cs typeface="Courier New" panose="02070309020205020404" pitchFamily="49" charset="0"/>
              </a:rPr>
              <a:t>	public </a:t>
            </a:r>
            <a:r>
              <a:rPr lang="en-US" altLang="en-US" sz="1200" b="1" dirty="0">
                <a:solidFill>
                  <a:srgbClr val="000080"/>
                </a:solidFill>
                <a:latin typeface="Courier New" panose="02070309020205020404" pitchFamily="49" charset="0"/>
                <a:cs typeface="Courier New" panose="02070309020205020404" pitchFamily="49" charset="0"/>
              </a:rPr>
              <a:t>boolean </a:t>
            </a:r>
            <a:r>
              <a:rPr lang="en-US" altLang="en-US" sz="1200" dirty="0" err="1">
                <a:solidFill>
                  <a:srgbClr val="000000"/>
                </a:solidFill>
                <a:latin typeface="Courier New" panose="02070309020205020404" pitchFamily="49" charset="0"/>
                <a:cs typeface="Courier New" panose="02070309020205020404" pitchFamily="49" charset="0"/>
              </a:rPr>
              <a:t>readBoolean</a:t>
            </a: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b="1" dirty="0" smtClean="0">
                <a:solidFill>
                  <a:srgbClr val="000080"/>
                </a:solidFill>
                <a:latin typeface="Courier New" panose="02070309020205020404" pitchFamily="49" charset="0"/>
                <a:cs typeface="Courier New" panose="02070309020205020404" pitchFamily="49" charset="0"/>
              </a:rPr>
              <a:t>public </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readUnsigned8</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b="1" dirty="0" smtClean="0">
                <a:solidFill>
                  <a:srgbClr val="000080"/>
                </a:solidFill>
                <a:latin typeface="Courier New" panose="02070309020205020404" pitchFamily="49" charset="0"/>
                <a:cs typeface="Courier New" panose="02070309020205020404" pitchFamily="49" charset="0"/>
              </a:rPr>
              <a:t>public </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readUnsigned16()</a:t>
            </a:r>
          </a:p>
          <a:p>
            <a:pPr marL="401638" indent="-401638" algn="l">
              <a:tabLst>
                <a:tab pos="1768475" algn="l"/>
              </a:tabLst>
            </a:pPr>
            <a:r>
              <a:rPr lang="en-US" altLang="en-US" sz="1200" b="1" dirty="0" smtClean="0">
                <a:solidFill>
                  <a:srgbClr val="000080"/>
                </a:solidFill>
                <a:latin typeface="Courier New" panose="02070309020205020404" pitchFamily="49" charset="0"/>
                <a:cs typeface="Courier New" panose="02070309020205020404" pitchFamily="49" charset="0"/>
              </a:rPr>
              <a:t>	public long 	</a:t>
            </a:r>
            <a:r>
              <a:rPr lang="en-US" altLang="en-US" sz="1200" dirty="0" smtClean="0">
                <a:solidFill>
                  <a:srgbClr val="000000"/>
                </a:solidFill>
                <a:latin typeface="Courier New" panose="02070309020205020404" pitchFamily="49" charset="0"/>
                <a:cs typeface="Courier New" panose="02070309020205020404" pitchFamily="49" charset="0"/>
              </a:rPr>
              <a:t>readUnsigned32()    </a:t>
            </a:r>
            <a:br>
              <a:rPr lang="en-US" altLang="en-US" sz="1200" dirty="0" smtClean="0">
                <a:solidFill>
                  <a:srgbClr val="000000"/>
                </a:solidFill>
                <a:latin typeface="Courier New" panose="02070309020205020404" pitchFamily="49" charset="0"/>
                <a:cs typeface="Courier New" panose="02070309020205020404" pitchFamily="49" charset="0"/>
              </a:rPr>
            </a:br>
            <a:r>
              <a:rPr lang="en-US" altLang="en-US" sz="1200" b="1" dirty="0" smtClean="0">
                <a:solidFill>
                  <a:srgbClr val="000080"/>
                </a:solidFill>
                <a:latin typeface="Courier New" panose="02070309020205020404" pitchFamily="49" charset="0"/>
                <a:cs typeface="Courier New" panose="02070309020205020404" pitchFamily="49" charset="0"/>
              </a:rPr>
              <a:t>public </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readSigned8()</a:t>
            </a:r>
            <a:br>
              <a:rPr lang="en-US" altLang="en-US" sz="1200" dirty="0" smtClean="0">
                <a:solidFill>
                  <a:srgbClr val="000000"/>
                </a:solidFill>
                <a:latin typeface="Courier New" panose="02070309020205020404" pitchFamily="49" charset="0"/>
                <a:cs typeface="Courier New" panose="02070309020205020404" pitchFamily="49" charset="0"/>
              </a:rPr>
            </a:br>
            <a:r>
              <a:rPr lang="en-US" altLang="en-US" sz="1200" b="1" dirty="0">
                <a:solidFill>
                  <a:srgbClr val="000080"/>
                </a:solidFill>
                <a:latin typeface="Courier New" panose="02070309020205020404" pitchFamily="49" charset="0"/>
                <a:cs typeface="Courier New" panose="02070309020205020404" pitchFamily="49" charset="0"/>
              </a:rPr>
              <a:t>public </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a:solidFill>
                  <a:srgbClr val="000000"/>
                </a:solidFill>
                <a:latin typeface="Courier New" panose="02070309020205020404" pitchFamily="49" charset="0"/>
                <a:cs typeface="Courier New" panose="02070309020205020404" pitchFamily="49" charset="0"/>
              </a:rPr>
              <a:t>readSigned16()</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b="1" dirty="0" smtClean="0">
                <a:solidFill>
                  <a:srgbClr val="000080"/>
                </a:solidFill>
                <a:latin typeface="Courier New" panose="02070309020205020404" pitchFamily="49" charset="0"/>
                <a:cs typeface="Courier New" panose="02070309020205020404" pitchFamily="49" charset="0"/>
              </a:rPr>
              <a:t>public </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readSigned32()    </a:t>
            </a:r>
            <a:br>
              <a:rPr lang="en-US" altLang="en-US" sz="1200" dirty="0" smtClean="0">
                <a:solidFill>
                  <a:srgbClr val="000000"/>
                </a:solidFill>
                <a:latin typeface="Courier New" panose="02070309020205020404" pitchFamily="49" charset="0"/>
                <a:cs typeface="Courier New" panose="02070309020205020404" pitchFamily="49" charset="0"/>
              </a:rPr>
            </a:br>
            <a:r>
              <a:rPr lang="en-US" altLang="en-US" sz="1200" b="1" dirty="0" smtClean="0">
                <a:solidFill>
                  <a:srgbClr val="000080"/>
                </a:solidFill>
                <a:latin typeface="Courier New" panose="02070309020205020404" pitchFamily="49" charset="0"/>
                <a:cs typeface="Courier New" panose="02070309020205020404" pitchFamily="49" charset="0"/>
              </a:rPr>
              <a:t>public long 	</a:t>
            </a:r>
            <a:r>
              <a:rPr lang="en-US" altLang="en-US" sz="1200" dirty="0" smtClean="0">
                <a:solidFill>
                  <a:srgbClr val="000000"/>
                </a:solidFill>
                <a:latin typeface="Courier New" panose="02070309020205020404" pitchFamily="49" charset="0"/>
                <a:cs typeface="Courier New" panose="02070309020205020404" pitchFamily="49" charset="0"/>
              </a:rPr>
              <a:t>readSigned64()</a:t>
            </a:r>
            <a:br>
              <a:rPr lang="en-US" altLang="en-US" sz="1200" dirty="0" smtClean="0">
                <a:solidFill>
                  <a:srgbClr val="000000"/>
                </a:solidFill>
                <a:latin typeface="Courier New" panose="02070309020205020404" pitchFamily="49" charset="0"/>
                <a:cs typeface="Courier New" panose="02070309020205020404" pitchFamily="49" charset="0"/>
              </a:rPr>
            </a:br>
            <a:r>
              <a:rPr lang="en-US" altLang="en-US" sz="1200" b="1" dirty="0" smtClean="0">
                <a:solidFill>
                  <a:srgbClr val="000080"/>
                </a:solidFill>
                <a:latin typeface="Courier New" panose="02070309020205020404" pitchFamily="49" charset="0"/>
                <a:cs typeface="Courier New" panose="02070309020205020404" pitchFamily="49" charset="0"/>
              </a:rPr>
              <a:t>public </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readBit</a:t>
            </a:r>
            <a:r>
              <a:rPr lang="en-US" altLang="en-US" sz="1200" dirty="0" smtClean="0">
                <a:solidFill>
                  <a:srgbClr val="000000"/>
                </a:solidFill>
                <a:latin typeface="Courier New" panose="02070309020205020404" pitchFamily="49" charset="0"/>
                <a:cs typeface="Courier New" panose="02070309020205020404" pitchFamily="49" charset="0"/>
              </a:rPr>
              <a:t>(</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byteOffset</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bitOffset</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bitCount</a:t>
            </a:r>
            <a:r>
              <a:rPr lang="en-US" altLang="en-US" sz="1200" dirty="0" smtClean="0">
                <a:solidFill>
                  <a:srgbClr val="000000"/>
                </a:solidFill>
                <a:latin typeface="Courier New" panose="02070309020205020404" pitchFamily="49" charset="0"/>
                <a:cs typeface="Courier New" panose="02070309020205020404" pitchFamily="49" charset="0"/>
              </a:rPr>
              <a:t>)</a:t>
            </a:r>
            <a:br>
              <a:rPr lang="en-US" altLang="en-US" sz="1200" dirty="0" smtClean="0">
                <a:solidFill>
                  <a:srgbClr val="000000"/>
                </a:solidFill>
                <a:latin typeface="Courier New" panose="02070309020205020404" pitchFamily="49" charset="0"/>
                <a:cs typeface="Courier New" panose="02070309020205020404" pitchFamily="49" charset="0"/>
              </a:rPr>
            </a:br>
            <a:r>
              <a:rPr lang="en-US" altLang="en-US" sz="1200" b="1" dirty="0" smtClean="0">
                <a:solidFill>
                  <a:srgbClr val="000080"/>
                </a:solidFill>
                <a:latin typeface="Courier New" panose="02070309020205020404" pitchFamily="49" charset="0"/>
                <a:cs typeface="Courier New" panose="02070309020205020404" pitchFamily="49" charset="0"/>
              </a:rPr>
              <a:t>public </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readSignedBit</a:t>
            </a:r>
            <a:r>
              <a:rPr lang="en-US" altLang="en-US" sz="1200" dirty="0" smtClean="0">
                <a:solidFill>
                  <a:srgbClr val="000000"/>
                </a:solidFill>
                <a:latin typeface="Courier New" panose="02070309020205020404" pitchFamily="49" charset="0"/>
                <a:cs typeface="Courier New" panose="02070309020205020404" pitchFamily="49" charset="0"/>
              </a:rPr>
              <a:t>(</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byteOffset</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bitOffset</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bitCount</a:t>
            </a:r>
            <a:r>
              <a:rPr lang="en-US" altLang="en-US" sz="1200" dirty="0" smtClean="0">
                <a:solidFill>
                  <a:srgbClr val="000000"/>
                </a:solidFill>
                <a:latin typeface="Courier New" panose="02070309020205020404" pitchFamily="49" charset="0"/>
                <a:cs typeface="Courier New" panose="02070309020205020404" pitchFamily="49" charset="0"/>
              </a:rPr>
              <a:t>)</a:t>
            </a:r>
            <a:br>
              <a:rPr lang="en-US" altLang="en-US" sz="1200" dirty="0" smtClean="0">
                <a:solidFill>
                  <a:srgbClr val="000000"/>
                </a:solidFill>
                <a:latin typeface="Courier New" panose="02070309020205020404" pitchFamily="49" charset="0"/>
                <a:cs typeface="Courier New" panose="02070309020205020404" pitchFamily="49" charset="0"/>
              </a:rPr>
            </a:br>
            <a:r>
              <a:rPr lang="en-US" altLang="en-US" sz="1200" b="1" dirty="0" smtClean="0">
                <a:solidFill>
                  <a:srgbClr val="000080"/>
                </a:solidFill>
                <a:latin typeface="Courier New" panose="02070309020205020404" pitchFamily="49" charset="0"/>
                <a:cs typeface="Courier New" panose="02070309020205020404" pitchFamily="49" charset="0"/>
              </a:rPr>
              <a:t>public boolean </a:t>
            </a:r>
            <a:r>
              <a:rPr lang="en-US" altLang="en-US" sz="1200" dirty="0" err="1" smtClean="0">
                <a:solidFill>
                  <a:srgbClr val="000000"/>
                </a:solidFill>
                <a:latin typeface="Courier New" panose="02070309020205020404" pitchFamily="49" charset="0"/>
                <a:cs typeface="Courier New" panose="02070309020205020404" pitchFamily="49" charset="0"/>
              </a:rPr>
              <a:t>readBooleanBit</a:t>
            </a:r>
            <a:r>
              <a:rPr lang="en-US" altLang="en-US" sz="1200" dirty="0" smtClean="0">
                <a:solidFill>
                  <a:srgbClr val="000000"/>
                </a:solidFill>
                <a:latin typeface="Courier New" panose="02070309020205020404" pitchFamily="49" charset="0"/>
                <a:cs typeface="Courier New" panose="02070309020205020404" pitchFamily="49" charset="0"/>
              </a:rPr>
              <a:t>(</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byteOffset</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bitOffset</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bitCount</a:t>
            </a:r>
            <a:r>
              <a:rPr lang="en-US" altLang="en-US" sz="1200" dirty="0" smtClean="0">
                <a:solidFill>
                  <a:srgbClr val="000000"/>
                </a:solidFill>
                <a:latin typeface="Courier New" panose="02070309020205020404" pitchFamily="49" charset="0"/>
                <a:cs typeface="Courier New" panose="02070309020205020404" pitchFamily="49" charset="0"/>
              </a:rPr>
              <a:t>)</a:t>
            </a:r>
            <a:br>
              <a:rPr lang="en-US" altLang="en-US" sz="1200" dirty="0" smtClean="0">
                <a:solidFill>
                  <a:srgbClr val="000000"/>
                </a:solidFill>
                <a:latin typeface="Courier New" panose="02070309020205020404" pitchFamily="49" charset="0"/>
                <a:cs typeface="Courier New" panose="02070309020205020404" pitchFamily="49" charset="0"/>
              </a:rPr>
            </a:br>
            <a:r>
              <a:rPr lang="en-US" altLang="en-US" sz="1200" b="1" dirty="0" smtClean="0">
                <a:solidFill>
                  <a:srgbClr val="000080"/>
                </a:solidFill>
                <a:latin typeface="Courier New" panose="02070309020205020404" pitchFamily="49" charset="0"/>
                <a:cs typeface="Courier New" panose="02070309020205020404" pitchFamily="49" charset="0"/>
              </a:rPr>
              <a:t>public </a:t>
            </a:r>
            <a:r>
              <a:rPr lang="en-US" altLang="en-US" sz="1200" dirty="0" smtClean="0">
                <a:solidFill>
                  <a:srgbClr val="000000"/>
                </a:solidFill>
                <a:latin typeface="Courier New" panose="02070309020205020404" pitchFamily="49" charset="0"/>
                <a:cs typeface="Courier New" panose="02070309020205020404" pitchFamily="49" charset="0"/>
              </a:rPr>
              <a:t>String 	</a:t>
            </a:r>
            <a:r>
              <a:rPr lang="en-US" altLang="en-US" sz="1200" dirty="0" err="1" smtClean="0">
                <a:solidFill>
                  <a:srgbClr val="000000"/>
                </a:solidFill>
                <a:latin typeface="Courier New" panose="02070309020205020404" pitchFamily="49" charset="0"/>
                <a:cs typeface="Courier New" panose="02070309020205020404" pitchFamily="49" charset="0"/>
              </a:rPr>
              <a:t>readString</a:t>
            </a:r>
            <a:r>
              <a:rPr lang="en-US" altLang="en-US" sz="1200" dirty="0" smtClean="0">
                <a:solidFill>
                  <a:srgbClr val="000000"/>
                </a:solidFill>
                <a:latin typeface="Courier New" panose="02070309020205020404" pitchFamily="49" charset="0"/>
                <a:cs typeface="Courier New" panose="02070309020205020404" pitchFamily="49" charset="0"/>
              </a:rPr>
              <a:t>()    </a:t>
            </a:r>
            <a:br>
              <a:rPr lang="en-US" altLang="en-US" sz="1200" dirty="0" smtClean="0">
                <a:solidFill>
                  <a:srgbClr val="000000"/>
                </a:solidFill>
                <a:latin typeface="Courier New" panose="02070309020205020404" pitchFamily="49" charset="0"/>
                <a:cs typeface="Courier New" panose="02070309020205020404" pitchFamily="49" charset="0"/>
              </a:rPr>
            </a:br>
            <a:r>
              <a:rPr lang="en-US" altLang="en-US" sz="1200" b="1" dirty="0" smtClean="0">
                <a:solidFill>
                  <a:srgbClr val="000080"/>
                </a:solidFill>
                <a:latin typeface="Courier New" panose="02070309020205020404" pitchFamily="49" charset="0"/>
                <a:cs typeface="Courier New" panose="02070309020205020404" pitchFamily="49" charset="0"/>
              </a:rPr>
              <a:t>public </a:t>
            </a:r>
            <a:r>
              <a:rPr lang="en-US" altLang="en-US" sz="1200" dirty="0" smtClean="0">
                <a:solidFill>
                  <a:srgbClr val="000000"/>
                </a:solidFill>
                <a:latin typeface="Courier New" panose="02070309020205020404" pitchFamily="49" charset="0"/>
                <a:cs typeface="Courier New" panose="02070309020205020404" pitchFamily="49" charset="0"/>
              </a:rPr>
              <a:t>String 	</a:t>
            </a:r>
            <a:r>
              <a:rPr lang="en-US" altLang="en-US" sz="1200" dirty="0" err="1" smtClean="0">
                <a:solidFill>
                  <a:srgbClr val="000000"/>
                </a:solidFill>
                <a:latin typeface="Courier New" panose="02070309020205020404" pitchFamily="49" charset="0"/>
                <a:cs typeface="Courier New" panose="02070309020205020404" pitchFamily="49" charset="0"/>
              </a:rPr>
              <a:t>readCharArray</a:t>
            </a:r>
            <a:r>
              <a:rPr lang="en-US" altLang="en-US" sz="1200" dirty="0" smtClean="0">
                <a:solidFill>
                  <a:srgbClr val="000000"/>
                </a:solidFill>
                <a:latin typeface="Courier New" panose="02070309020205020404" pitchFamily="49" charset="0"/>
                <a:cs typeface="Courier New" panose="02070309020205020404" pitchFamily="49" charset="0"/>
              </a:rPr>
              <a:t>(</a:t>
            </a:r>
            <a:r>
              <a:rPr lang="en-US" altLang="en-US" sz="1200" b="1" dirty="0" err="1" smtClean="0">
                <a:solidFill>
                  <a:srgbClr val="000080"/>
                </a:solidFill>
                <a:latin typeface="Courier New" panose="02070309020205020404" pitchFamily="49" charset="0"/>
                <a:cs typeface="Courier New" panose="02070309020205020404" pitchFamily="49" charset="0"/>
              </a:rPr>
              <a:t>int</a:t>
            </a:r>
            <a:r>
              <a:rPr lang="en-US" altLang="en-US" sz="1200" b="1" dirty="0" smtClean="0">
                <a:solidFill>
                  <a:srgbClr val="00008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len</a:t>
            </a:r>
            <a:r>
              <a:rPr lang="en-US" altLang="en-US" sz="1200" dirty="0" smtClean="0">
                <a:solidFill>
                  <a:srgbClr val="000000"/>
                </a:solidFill>
                <a:latin typeface="Courier New" panose="02070309020205020404" pitchFamily="49" charset="0"/>
                <a:cs typeface="Courier New" panose="02070309020205020404" pitchFamily="49" charset="0"/>
              </a:rPr>
              <a:t>)    </a:t>
            </a:r>
            <a:br>
              <a:rPr lang="en-US" altLang="en-US" sz="1200" dirty="0" smtClean="0">
                <a:solidFill>
                  <a:srgbClr val="000000"/>
                </a:solidFill>
                <a:latin typeface="Courier New" panose="02070309020205020404" pitchFamily="49" charset="0"/>
                <a:cs typeface="Courier New" panose="02070309020205020404" pitchFamily="49" charset="0"/>
              </a:rPr>
            </a:br>
            <a:r>
              <a:rPr lang="en-US" altLang="en-US" sz="1200" b="1" dirty="0" smtClean="0">
                <a:solidFill>
                  <a:srgbClr val="000080"/>
                </a:solidFill>
                <a:latin typeface="Courier New" panose="02070309020205020404" pitchFamily="49" charset="0"/>
                <a:cs typeface="Courier New" panose="02070309020205020404" pitchFamily="49" charset="0"/>
              </a:rPr>
              <a:t>public float 	</a:t>
            </a:r>
            <a:r>
              <a:rPr lang="en-US" altLang="en-US" sz="1200" dirty="0" err="1" smtClean="0">
                <a:solidFill>
                  <a:srgbClr val="000000"/>
                </a:solidFill>
                <a:latin typeface="Courier New" panose="02070309020205020404" pitchFamily="49" charset="0"/>
                <a:cs typeface="Courier New" panose="02070309020205020404" pitchFamily="49" charset="0"/>
              </a:rPr>
              <a:t>readFloat</a:t>
            </a:r>
            <a:r>
              <a:rPr lang="en-US" altLang="en-US" sz="1200" dirty="0" smtClean="0">
                <a:solidFill>
                  <a:srgbClr val="000000"/>
                </a:solidFill>
                <a:latin typeface="Courier New" panose="02070309020205020404" pitchFamily="49" charset="0"/>
                <a:cs typeface="Courier New" panose="02070309020205020404" pitchFamily="49" charset="0"/>
              </a:rPr>
              <a:t>()</a:t>
            </a:r>
            <a:br>
              <a:rPr lang="en-US" altLang="en-US" sz="1200" dirty="0" smtClean="0">
                <a:solidFill>
                  <a:srgbClr val="000000"/>
                </a:solidFill>
                <a:latin typeface="Courier New" panose="02070309020205020404" pitchFamily="49" charset="0"/>
                <a:cs typeface="Courier New" panose="02070309020205020404" pitchFamily="49" charset="0"/>
              </a:rPr>
            </a:br>
            <a:r>
              <a:rPr lang="en-US" altLang="en-US" sz="1200" b="1" dirty="0" smtClean="0">
                <a:solidFill>
                  <a:srgbClr val="000080"/>
                </a:solidFill>
                <a:latin typeface="Courier New" panose="02070309020205020404" pitchFamily="49" charset="0"/>
                <a:cs typeface="Courier New" panose="02070309020205020404" pitchFamily="49" charset="0"/>
              </a:rPr>
              <a:t>public double 	</a:t>
            </a:r>
            <a:r>
              <a:rPr lang="en-US" altLang="en-US" sz="1200" dirty="0" err="1" smtClean="0">
                <a:solidFill>
                  <a:srgbClr val="000000"/>
                </a:solidFill>
                <a:latin typeface="Courier New" panose="02070309020205020404" pitchFamily="49" charset="0"/>
                <a:cs typeface="Courier New" panose="02070309020205020404" pitchFamily="49" charset="0"/>
              </a:rPr>
              <a:t>readDouble</a:t>
            </a:r>
            <a:r>
              <a:rPr lang="en-US" altLang="en-US" sz="1200" dirty="0" smtClean="0">
                <a:solidFill>
                  <a:srgbClr val="000000"/>
                </a:solidFill>
                <a:latin typeface="Courier New" panose="02070309020205020404" pitchFamily="49" charset="0"/>
                <a:cs typeface="Courier New" panose="02070309020205020404" pitchFamily="49" charset="0"/>
              </a:rPr>
              <a:t>() </a:t>
            </a:r>
            <a:endParaRPr lang="en-US" sz="1200" dirty="0" smtClean="0">
              <a:solidFill>
                <a:schemeClr val="tx1"/>
              </a:solidFill>
              <a:latin typeface="Arial" panose="020B0604020202020204" pitchFamily="34" charset="0"/>
              <a:cs typeface="Arial" panose="020B0604020202020204" pitchFamily="34" charset="0"/>
            </a:endParaRPr>
          </a:p>
          <a:p>
            <a:pPr algn="l"/>
            <a:r>
              <a:rPr lang="en-US" sz="1200" dirty="0" smtClean="0">
                <a:solidFill>
                  <a:schemeClr val="tx1"/>
                </a:solidFill>
                <a:latin typeface="Arial" panose="020B0604020202020204" pitchFamily="34" charset="0"/>
                <a:cs typeface="Arial" panose="020B0604020202020204" pitchFamily="34" charset="0"/>
              </a:rPr>
              <a:t>}</a:t>
            </a:r>
            <a:r>
              <a:rPr lang="en-US" altLang="en-US" sz="1200" dirty="0">
                <a:solidFill>
                  <a:srgbClr val="000000"/>
                </a:solidFill>
                <a:latin typeface="Courier New" panose="02070309020205020404" pitchFamily="49" charset="0"/>
                <a:cs typeface="Courier New" panose="02070309020205020404" pitchFamily="49" charset="0"/>
              </a:rPr>
              <a:t/>
            </a:r>
            <a:br>
              <a:rPr lang="en-US" altLang="en-US" sz="1200" dirty="0">
                <a:solidFill>
                  <a:srgbClr val="000000"/>
                </a:solidFill>
                <a:latin typeface="Courier New" panose="02070309020205020404" pitchFamily="49" charset="0"/>
                <a:cs typeface="Courier New" panose="02070309020205020404" pitchFamily="49" charset="0"/>
              </a:rPr>
            </a:br>
            <a:endParaRPr lang="en-US" sz="1200" dirty="0">
              <a:solidFill>
                <a:schemeClr val="tx1"/>
              </a:solidFill>
              <a:latin typeface="Arial" panose="020B0604020202020204" pitchFamily="34" charset="0"/>
              <a:cs typeface="Arial" panose="020B0604020202020204" pitchFamily="34" charset="0"/>
            </a:endParaRPr>
          </a:p>
        </p:txBody>
      </p:sp>
      <p:sp>
        <p:nvSpPr>
          <p:cNvPr id="12" name="Round Diagonal Corner Rectangle 11"/>
          <p:cNvSpPr/>
          <p:nvPr/>
        </p:nvSpPr>
        <p:spPr>
          <a:xfrm>
            <a:off x="638589" y="773551"/>
            <a:ext cx="8163961" cy="4144015"/>
          </a:xfrm>
          <a:prstGeom prst="round2Diag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l"/>
            <a:r>
              <a:rPr lang="en-US" altLang="en-US" sz="1200" dirty="0">
                <a:solidFill>
                  <a:schemeClr val="tx1"/>
                </a:solidFill>
                <a:latin typeface="Arial" panose="020B0604020202020204" pitchFamily="34" charset="0"/>
                <a:cs typeface="Arial" panose="020B0604020202020204" pitchFamily="34" charset="0"/>
              </a:rPr>
              <a:t/>
            </a:r>
            <a:br>
              <a:rPr lang="en-US" altLang="en-US" sz="1200" dirty="0">
                <a:solidFill>
                  <a:schemeClr val="tx1"/>
                </a:solidFill>
                <a:latin typeface="Arial" panose="020B0604020202020204" pitchFamily="34" charset="0"/>
                <a:cs typeface="Arial" panose="020B0604020202020204" pitchFamily="34" charset="0"/>
              </a:rPr>
            </a:br>
            <a:r>
              <a:rPr lang="en-US" altLang="en-US" sz="1200" b="1" dirty="0">
                <a:solidFill>
                  <a:srgbClr val="000080"/>
                </a:solidFill>
                <a:latin typeface="Courier New" panose="02070309020205020404" pitchFamily="49" charset="0"/>
                <a:cs typeface="Courier New" panose="02070309020205020404" pitchFamily="49" charset="0"/>
              </a:rPr>
              <a:t>public class </a:t>
            </a:r>
            <a:r>
              <a:rPr lang="en-US" altLang="en-US" sz="1200" dirty="0">
                <a:solidFill>
                  <a:srgbClr val="000000"/>
                </a:solidFill>
                <a:latin typeface="Courier New" panose="02070309020205020404" pitchFamily="49" charset="0"/>
                <a:cs typeface="Courier New" panose="02070309020205020404" pitchFamily="49" charset="0"/>
              </a:rPr>
              <a:t>TypedOutputStream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extends </a:t>
            </a:r>
            <a:r>
              <a:rPr lang="en-US" altLang="en-US" sz="1200" dirty="0" err="1">
                <a:solidFill>
                  <a:srgbClr val="000000"/>
                </a:solidFill>
                <a:latin typeface="Courier New" panose="02070309020205020404" pitchFamily="49" charset="0"/>
                <a:cs typeface="Courier New" panose="02070309020205020404" pitchFamily="49" charset="0"/>
              </a:rPr>
              <a:t>java.io.ByteArrayOutputStream</a:t>
            </a: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err="1">
                <a:solidFill>
                  <a:srgbClr val="000000"/>
                </a:solidFill>
                <a:latin typeface="Courier New" panose="02070309020205020404" pitchFamily="49" charset="0"/>
                <a:cs typeface="Courier New" panose="02070309020205020404" pitchFamily="49" charset="0"/>
              </a:rPr>
              <a:t>writeBoolean</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b="1" dirty="0">
                <a:solidFill>
                  <a:srgbClr val="000080"/>
                </a:solidFill>
                <a:latin typeface="Courier New" panose="02070309020205020404" pitchFamily="49" charset="0"/>
                <a:cs typeface="Courier New" panose="02070309020205020404" pitchFamily="49" charset="0"/>
              </a:rPr>
              <a:t>boolean </a:t>
            </a:r>
            <a:r>
              <a:rPr lang="en-US" altLang="en-US" sz="1200" dirty="0">
                <a:solidFill>
                  <a:srgbClr val="000000"/>
                </a:solidFill>
                <a:latin typeface="Courier New" panose="02070309020205020404" pitchFamily="49" charset="0"/>
                <a:cs typeface="Courier New" panose="02070309020205020404" pitchFamily="49" charset="0"/>
              </a:rPr>
              <a:t>b)</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a:solidFill>
                  <a:srgbClr val="000000"/>
                </a:solidFill>
                <a:latin typeface="Courier New" panose="02070309020205020404" pitchFamily="49" charset="0"/>
                <a:cs typeface="Courier New" panose="02070309020205020404" pitchFamily="49" charset="0"/>
              </a:rPr>
              <a:t>writeUnsigned8(</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i</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a:solidFill>
                  <a:srgbClr val="000000"/>
                </a:solidFill>
                <a:latin typeface="Courier New" panose="02070309020205020404" pitchFamily="49" charset="0"/>
                <a:cs typeface="Courier New" panose="02070309020205020404" pitchFamily="49" charset="0"/>
              </a:rPr>
              <a:t>writeUnsigned16(</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a:solidFill>
                  <a:srgbClr val="000000"/>
                </a:solidFill>
                <a:latin typeface="Courier New" panose="02070309020205020404" pitchFamily="49" charset="0"/>
                <a:cs typeface="Courier New" panose="02070309020205020404" pitchFamily="49" charset="0"/>
              </a:rPr>
              <a:t>l)</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a:solidFill>
                  <a:srgbClr val="000000"/>
                </a:solidFill>
                <a:latin typeface="Courier New" panose="02070309020205020404" pitchFamily="49" charset="0"/>
                <a:cs typeface="Courier New" panose="02070309020205020404" pitchFamily="49" charset="0"/>
              </a:rPr>
              <a:t>writeUnsigned32(</a:t>
            </a:r>
            <a:r>
              <a:rPr lang="en-US" altLang="en-US" sz="1200" b="1" dirty="0">
                <a:solidFill>
                  <a:srgbClr val="000080"/>
                </a:solidFill>
                <a:latin typeface="Courier New" panose="02070309020205020404" pitchFamily="49" charset="0"/>
                <a:cs typeface="Courier New" panose="02070309020205020404" pitchFamily="49" charset="0"/>
              </a:rPr>
              <a:t>long </a:t>
            </a:r>
            <a:r>
              <a:rPr lang="en-US" altLang="en-US" sz="1200" dirty="0" err="1">
                <a:solidFill>
                  <a:srgbClr val="000000"/>
                </a:solidFill>
                <a:latin typeface="Courier New" panose="02070309020205020404" pitchFamily="49" charset="0"/>
                <a:cs typeface="Courier New" panose="02070309020205020404" pitchFamily="49" charset="0"/>
              </a:rPr>
              <a:t>i</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a:solidFill>
                  <a:srgbClr val="000000"/>
                </a:solidFill>
                <a:latin typeface="Courier New" panose="02070309020205020404" pitchFamily="49" charset="0"/>
                <a:cs typeface="Courier New" panose="02070309020205020404" pitchFamily="49" charset="0"/>
              </a:rPr>
              <a:t>writeSigned8(</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i</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b="1" dirty="0" smtClean="0">
                <a:solidFill>
                  <a:srgbClr val="000080"/>
                </a:solidFill>
                <a:latin typeface="Courier New" panose="02070309020205020404" pitchFamily="49" charset="0"/>
                <a:cs typeface="Courier New" panose="02070309020205020404" pitchFamily="49" charset="0"/>
              </a:rPr>
              <a:t>public </a:t>
            </a:r>
            <a:r>
              <a:rPr lang="en-US" altLang="en-US" sz="1200" b="1" dirty="0">
                <a:solidFill>
                  <a:srgbClr val="000080"/>
                </a:solidFill>
                <a:latin typeface="Courier New" panose="02070309020205020404" pitchFamily="49" charset="0"/>
                <a:cs typeface="Courier New" panose="02070309020205020404" pitchFamily="49" charset="0"/>
              </a:rPr>
              <a:t>void </a:t>
            </a:r>
            <a:r>
              <a:rPr lang="en-US" altLang="en-US" sz="1200" dirty="0">
                <a:solidFill>
                  <a:srgbClr val="000000"/>
                </a:solidFill>
                <a:latin typeface="Courier New" panose="02070309020205020404" pitchFamily="49" charset="0"/>
                <a:cs typeface="Courier New" panose="02070309020205020404" pitchFamily="49" charset="0"/>
              </a:rPr>
              <a:t>writeSigned16(</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a:solidFill>
                  <a:srgbClr val="000000"/>
                </a:solidFill>
                <a:latin typeface="Courier New" panose="02070309020205020404" pitchFamily="49" charset="0"/>
                <a:cs typeface="Courier New" panose="02070309020205020404" pitchFamily="49" charset="0"/>
              </a:rPr>
              <a:t>l)</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b="1" dirty="0" smtClean="0">
                <a:solidFill>
                  <a:srgbClr val="000080"/>
                </a:solidFill>
                <a:latin typeface="Courier New" panose="02070309020205020404" pitchFamily="49" charset="0"/>
                <a:cs typeface="Courier New" panose="02070309020205020404" pitchFamily="49" charset="0"/>
              </a:rPr>
              <a:t>public </a:t>
            </a:r>
            <a:r>
              <a:rPr lang="en-US" altLang="en-US" sz="1200" b="1" dirty="0">
                <a:solidFill>
                  <a:srgbClr val="000080"/>
                </a:solidFill>
                <a:latin typeface="Courier New" panose="02070309020205020404" pitchFamily="49" charset="0"/>
                <a:cs typeface="Courier New" panose="02070309020205020404" pitchFamily="49" charset="0"/>
              </a:rPr>
              <a:t>void </a:t>
            </a:r>
            <a:r>
              <a:rPr lang="en-US" altLang="en-US" sz="1200" dirty="0">
                <a:solidFill>
                  <a:srgbClr val="000000"/>
                </a:solidFill>
                <a:latin typeface="Courier New" panose="02070309020205020404" pitchFamily="49" charset="0"/>
                <a:cs typeface="Courier New" panose="02070309020205020404" pitchFamily="49" charset="0"/>
              </a:rPr>
              <a:t>writeSigned32(</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i</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a:solidFill>
                  <a:srgbClr val="000000"/>
                </a:solidFill>
                <a:latin typeface="Courier New" panose="02070309020205020404" pitchFamily="49" charset="0"/>
                <a:cs typeface="Courier New" panose="02070309020205020404" pitchFamily="49" charset="0"/>
              </a:rPr>
              <a:t>writeSigned64(</a:t>
            </a:r>
            <a:r>
              <a:rPr lang="en-US" altLang="en-US" sz="1200" b="1" dirty="0">
                <a:solidFill>
                  <a:srgbClr val="000080"/>
                </a:solidFill>
                <a:latin typeface="Courier New" panose="02070309020205020404" pitchFamily="49" charset="0"/>
                <a:cs typeface="Courier New" panose="02070309020205020404" pitchFamily="49" charset="0"/>
              </a:rPr>
              <a:t>long </a:t>
            </a:r>
            <a:r>
              <a:rPr lang="en-US" altLang="en-US" sz="1200" dirty="0" err="1">
                <a:solidFill>
                  <a:srgbClr val="000000"/>
                </a:solidFill>
                <a:latin typeface="Courier New" panose="02070309020205020404" pitchFamily="49" charset="0"/>
                <a:cs typeface="Courier New" panose="02070309020205020404" pitchFamily="49" charset="0"/>
              </a:rPr>
              <a:t>lval</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err="1">
                <a:solidFill>
                  <a:srgbClr val="000000"/>
                </a:solidFill>
                <a:latin typeface="Courier New" panose="02070309020205020404" pitchFamily="49" charset="0"/>
                <a:cs typeface="Courier New" panose="02070309020205020404" pitchFamily="49" charset="0"/>
              </a:rPr>
              <a:t>writeByteArray</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b="1" dirty="0">
                <a:solidFill>
                  <a:srgbClr val="000080"/>
                </a:solidFill>
                <a:latin typeface="Courier New" panose="02070309020205020404" pitchFamily="49" charset="0"/>
                <a:cs typeface="Courier New" panose="02070309020205020404" pitchFamily="49" charset="0"/>
              </a:rPr>
              <a:t>byte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byteArray</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b="1" dirty="0" smtClean="0">
                <a:solidFill>
                  <a:srgbClr val="000080"/>
                </a:solidFill>
                <a:latin typeface="Courier New" panose="02070309020205020404" pitchFamily="49" charset="0"/>
                <a:cs typeface="Courier New" panose="02070309020205020404" pitchFamily="49" charset="0"/>
              </a:rPr>
              <a:t>public </a:t>
            </a:r>
            <a:r>
              <a:rPr lang="en-US" altLang="en-US" sz="1200" b="1" dirty="0">
                <a:solidFill>
                  <a:srgbClr val="000080"/>
                </a:solidFill>
                <a:latin typeface="Courier New" panose="02070309020205020404" pitchFamily="49" charset="0"/>
                <a:cs typeface="Courier New" panose="02070309020205020404" pitchFamily="49" charset="0"/>
              </a:rPr>
              <a:t>void </a:t>
            </a:r>
            <a:r>
              <a:rPr lang="en-US" altLang="en-US" sz="1200" dirty="0" err="1">
                <a:solidFill>
                  <a:srgbClr val="000000"/>
                </a:solidFill>
                <a:latin typeface="Courier New" panose="02070309020205020404" pitchFamily="49" charset="0"/>
                <a:cs typeface="Courier New" panose="02070309020205020404" pitchFamily="49" charset="0"/>
              </a:rPr>
              <a:t>writeByteArray</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b="1" dirty="0">
                <a:solidFill>
                  <a:srgbClr val="000080"/>
                </a:solidFill>
                <a:latin typeface="Courier New" panose="02070309020205020404" pitchFamily="49" charset="0"/>
                <a:cs typeface="Courier New" panose="02070309020205020404" pitchFamily="49" charset="0"/>
              </a:rPr>
              <a:t>byte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byteArray</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a:solidFill>
                  <a:srgbClr val="000000"/>
                </a:solidFill>
                <a:latin typeface="Courier New" panose="02070309020205020404" pitchFamily="49" charset="0"/>
                <a:cs typeface="Courier New" panose="02070309020205020404" pitchFamily="49" charset="0"/>
              </a:rPr>
              <a:t>count)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err="1">
                <a:solidFill>
                  <a:srgbClr val="000000"/>
                </a:solidFill>
                <a:latin typeface="Courier New" panose="02070309020205020404" pitchFamily="49" charset="0"/>
                <a:cs typeface="Courier New" panose="02070309020205020404" pitchFamily="49" charset="0"/>
              </a:rPr>
              <a:t>writeCharArray</a:t>
            </a:r>
            <a:r>
              <a:rPr lang="en-US" altLang="en-US" sz="1200" dirty="0">
                <a:solidFill>
                  <a:srgbClr val="000000"/>
                </a:solidFill>
                <a:latin typeface="Courier New" panose="02070309020205020404" pitchFamily="49" charset="0"/>
                <a:cs typeface="Courier New" panose="02070309020205020404" pitchFamily="49" charset="0"/>
              </a:rPr>
              <a:t>(String </a:t>
            </a:r>
            <a:r>
              <a:rPr lang="en-US" altLang="en-US" sz="1200" dirty="0" err="1">
                <a:solidFill>
                  <a:srgbClr val="000000"/>
                </a:solidFill>
                <a:latin typeface="Courier New" panose="02070309020205020404" pitchFamily="49" charset="0"/>
                <a:cs typeface="Courier New" panose="02070309020205020404" pitchFamily="49" charset="0"/>
              </a:rPr>
              <a:t>str</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a:solidFill>
                  <a:srgbClr val="000000"/>
                </a:solidFill>
                <a:latin typeface="Courier New" panose="02070309020205020404" pitchFamily="49" charset="0"/>
                <a:cs typeface="Courier New" panose="02070309020205020404" pitchFamily="49" charset="0"/>
              </a:rPr>
              <a:t>count)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err="1">
                <a:solidFill>
                  <a:srgbClr val="000000"/>
                </a:solidFill>
                <a:latin typeface="Courier New" panose="02070309020205020404" pitchFamily="49" charset="0"/>
                <a:cs typeface="Courier New" panose="02070309020205020404" pitchFamily="49" charset="0"/>
              </a:rPr>
              <a:t>writeString</a:t>
            </a:r>
            <a:r>
              <a:rPr lang="en-US" altLang="en-US" sz="1200" dirty="0">
                <a:solidFill>
                  <a:srgbClr val="000000"/>
                </a:solidFill>
                <a:latin typeface="Courier New" panose="02070309020205020404" pitchFamily="49" charset="0"/>
                <a:cs typeface="Courier New" panose="02070309020205020404" pitchFamily="49" charset="0"/>
              </a:rPr>
              <a:t>(String </a:t>
            </a:r>
            <a:r>
              <a:rPr lang="en-US" altLang="en-US" sz="1200" dirty="0" err="1">
                <a:solidFill>
                  <a:srgbClr val="000000"/>
                </a:solidFill>
                <a:latin typeface="Courier New" panose="02070309020205020404" pitchFamily="49" charset="0"/>
                <a:cs typeface="Courier New" panose="02070309020205020404" pitchFamily="49" charset="0"/>
              </a:rPr>
              <a:t>str</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err="1">
                <a:solidFill>
                  <a:srgbClr val="000000"/>
                </a:solidFill>
                <a:latin typeface="Courier New" panose="02070309020205020404" pitchFamily="49" charset="0"/>
                <a:cs typeface="Courier New" panose="02070309020205020404" pitchFamily="49" charset="0"/>
              </a:rPr>
              <a:t>writeBit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val</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byteOffset</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bitOffset</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bitCount</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err="1">
                <a:solidFill>
                  <a:srgbClr val="000000"/>
                </a:solidFill>
                <a:latin typeface="Courier New" panose="02070309020205020404" pitchFamily="49" charset="0"/>
                <a:cs typeface="Courier New" panose="02070309020205020404" pitchFamily="49" charset="0"/>
              </a:rPr>
              <a:t>writeSignedBit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val</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byteOffset</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bitOffset</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err="1">
                <a:solidFill>
                  <a:srgbClr val="000080"/>
                </a:solidFill>
                <a:latin typeface="Courier New" panose="02070309020205020404" pitchFamily="49" charset="0"/>
                <a:cs typeface="Courier New" panose="02070309020205020404" pitchFamily="49" charset="0"/>
              </a:rPr>
              <a:t>int</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bitCount</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err="1">
                <a:solidFill>
                  <a:srgbClr val="000000"/>
                </a:solidFill>
                <a:latin typeface="Courier New" panose="02070309020205020404" pitchFamily="49" charset="0"/>
                <a:cs typeface="Courier New" panose="02070309020205020404" pitchFamily="49" charset="0"/>
              </a:rPr>
              <a:t>writeFloat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b="1" dirty="0">
                <a:solidFill>
                  <a:srgbClr val="000080"/>
                </a:solidFill>
                <a:latin typeface="Courier New" panose="02070309020205020404" pitchFamily="49" charset="0"/>
                <a:cs typeface="Courier New" panose="02070309020205020404" pitchFamily="49" charset="0"/>
              </a:rPr>
              <a:t>float </a:t>
            </a:r>
            <a:r>
              <a:rPr lang="en-US" altLang="en-US" sz="1200" dirty="0">
                <a:solidFill>
                  <a:srgbClr val="000000"/>
                </a:solidFill>
                <a:latin typeface="Courier New" panose="02070309020205020404" pitchFamily="49" charset="0"/>
                <a:cs typeface="Courier New" panose="02070309020205020404" pitchFamily="49" charset="0"/>
              </a:rPr>
              <a:t>value)</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err="1">
                <a:solidFill>
                  <a:srgbClr val="000000"/>
                </a:solidFill>
                <a:latin typeface="Courier New" panose="02070309020205020404" pitchFamily="49" charset="0"/>
                <a:cs typeface="Courier New" panose="02070309020205020404" pitchFamily="49" charset="0"/>
              </a:rPr>
              <a:t>writeDouble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b="1" dirty="0">
                <a:solidFill>
                  <a:srgbClr val="000080"/>
                </a:solidFill>
                <a:latin typeface="Courier New" panose="02070309020205020404" pitchFamily="49" charset="0"/>
                <a:cs typeface="Courier New" panose="02070309020205020404" pitchFamily="49" charset="0"/>
              </a:rPr>
              <a:t>double </a:t>
            </a:r>
            <a:r>
              <a:rPr lang="en-US" altLang="en-US" sz="1200" dirty="0">
                <a:solidFill>
                  <a:srgbClr val="000000"/>
                </a:solidFill>
                <a:latin typeface="Courier New" panose="02070309020205020404" pitchFamily="49" charset="0"/>
                <a:cs typeface="Courier New" panose="02070309020205020404" pitchFamily="49" charset="0"/>
              </a:rPr>
              <a:t>value</a:t>
            </a:r>
            <a:r>
              <a:rPr lang="en-US" altLang="en-US" sz="1200" dirty="0" smtClean="0">
                <a:solidFill>
                  <a:srgbClr val="000000"/>
                </a:solidFill>
                <a:latin typeface="Courier New" panose="02070309020205020404" pitchFamily="49" charset="0"/>
                <a:cs typeface="Courier New" panose="02070309020205020404" pitchFamily="49" charset="0"/>
              </a:rPr>
              <a:t>)</a:t>
            </a:r>
          </a:p>
          <a:p>
            <a:pPr lvl="0" algn="l"/>
            <a:r>
              <a:rPr lang="en-US" alt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86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9386" y="0"/>
            <a:ext cx="9153386" cy="4976037"/>
          </a:xfrm>
          <a:prstGeom prst="rect">
            <a:avLst/>
          </a:prstGeom>
        </p:spPr>
      </p:pic>
      <p:sp>
        <p:nvSpPr>
          <p:cNvPr id="3" name="Content Placeholder 2"/>
          <p:cNvSpPr>
            <a:spLocks noGrp="1"/>
          </p:cNvSpPr>
          <p:nvPr>
            <p:ph idx="1"/>
          </p:nvPr>
        </p:nvSpPr>
        <p:spPr>
          <a:xfrm>
            <a:off x="129383" y="-136574"/>
            <a:ext cx="8772705" cy="1676870"/>
          </a:xfrm>
        </p:spPr>
        <p:txBody>
          <a:bodyPr anchor="ctr"/>
          <a:lstStyle/>
          <a:p>
            <a:pPr marL="185738" indent="0">
              <a:buNone/>
            </a:pPr>
            <a:r>
              <a:rPr lang="en-US" sz="3200" dirty="0" smtClean="0">
                <a:solidFill>
                  <a:srgbClr val="005FBC"/>
                </a:solidFill>
                <a:latin typeface="Arial" charset="0"/>
                <a:ea typeface="Arial" charset="0"/>
                <a:cs typeface="Arial" charset="0"/>
              </a:rPr>
              <a:t>Customizing NMessage</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21</a:t>
            </a:fld>
            <a:endParaRPr lang="en-US"/>
          </a:p>
        </p:txBody>
      </p:sp>
      <p:sp>
        <p:nvSpPr>
          <p:cNvPr id="7" name="Rounded Rectangle 6"/>
          <p:cNvSpPr/>
          <p:nvPr/>
        </p:nvSpPr>
        <p:spPr>
          <a:xfrm>
            <a:off x="215592" y="1090237"/>
            <a:ext cx="3881887" cy="474452"/>
          </a:xfrm>
          <a:prstGeom prst="round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App</a:t>
            </a:r>
            <a:endParaRPr lang="en-US" dirty="0">
              <a:solidFill>
                <a:schemeClr val="tx1"/>
              </a:solidFill>
            </a:endParaRPr>
          </a:p>
        </p:txBody>
      </p:sp>
      <p:sp>
        <p:nvSpPr>
          <p:cNvPr id="8" name="Rounded Rectangle 7"/>
          <p:cNvSpPr/>
          <p:nvPr/>
        </p:nvSpPr>
        <p:spPr>
          <a:xfrm>
            <a:off x="277467" y="2610617"/>
            <a:ext cx="3881887" cy="668547"/>
          </a:xfrm>
          <a:prstGeom prst="roundRect">
            <a:avLst/>
          </a:prstGeom>
          <a:solidFill>
            <a:schemeClr val="accent1">
              <a:lumMod val="50000"/>
            </a:schemeClr>
          </a:solidFill>
          <a:ln w="254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solidFill>
                  <a:schemeClr val="tx1"/>
                </a:solidFill>
              </a:rPr>
              <a:t>NComm</a:t>
            </a:r>
            <a:endParaRPr lang="en-US" dirty="0">
              <a:solidFill>
                <a:schemeClr val="tx1"/>
              </a:solidFill>
            </a:endParaRPr>
          </a:p>
        </p:txBody>
      </p:sp>
      <p:sp>
        <p:nvSpPr>
          <p:cNvPr id="9" name="Rounded Rectangle 8"/>
          <p:cNvSpPr/>
          <p:nvPr/>
        </p:nvSpPr>
        <p:spPr>
          <a:xfrm>
            <a:off x="277467" y="4229507"/>
            <a:ext cx="3881887" cy="434197"/>
          </a:xfrm>
          <a:prstGeom prst="roundRect">
            <a:avLst/>
          </a:prstGeom>
          <a:solidFill>
            <a:schemeClr val="accent1">
              <a:lumMod val="75000"/>
            </a:schemeClr>
          </a:solidFill>
          <a:ln>
            <a:solidFill>
              <a:schemeClr val="tx1">
                <a:lumMod val="9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Link Layer</a:t>
            </a:r>
            <a:endParaRPr lang="en-US" dirty="0">
              <a:solidFill>
                <a:schemeClr val="tx1"/>
              </a:solidFill>
            </a:endParaRPr>
          </a:p>
        </p:txBody>
      </p:sp>
      <p:grpSp>
        <p:nvGrpSpPr>
          <p:cNvPr id="4" name="Group 3"/>
          <p:cNvGrpSpPr/>
          <p:nvPr/>
        </p:nvGrpSpPr>
        <p:grpSpPr>
          <a:xfrm>
            <a:off x="366414" y="1552565"/>
            <a:ext cx="1302589" cy="1035169"/>
            <a:chOff x="2987616" y="1616758"/>
            <a:chExt cx="1302589" cy="1035169"/>
          </a:xfrm>
        </p:grpSpPr>
        <p:cxnSp>
          <p:nvCxnSpPr>
            <p:cNvPr id="12" name="Straight Arrow Connector 11"/>
            <p:cNvCxnSpPr/>
            <p:nvPr/>
          </p:nvCxnSpPr>
          <p:spPr>
            <a:xfrm>
              <a:off x="3686355" y="1616758"/>
              <a:ext cx="0" cy="103516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ounded Rectangle 12"/>
            <p:cNvSpPr/>
            <p:nvPr/>
          </p:nvSpPr>
          <p:spPr>
            <a:xfrm>
              <a:off x="2987616" y="1970441"/>
              <a:ext cx="1302589" cy="3536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anose="020B0604020202020204" pitchFamily="34" charset="0"/>
                  <a:cs typeface="Arial" panose="020B0604020202020204" pitchFamily="34" charset="0"/>
                </a:rPr>
                <a:t>NMessage</a:t>
              </a:r>
              <a:endParaRPr lang="en-US" sz="1200" dirty="0">
                <a:latin typeface="Arial" panose="020B0604020202020204" pitchFamily="34" charset="0"/>
                <a:cs typeface="Arial" panose="020B0604020202020204" pitchFamily="34" charset="0"/>
              </a:endParaRPr>
            </a:p>
          </p:txBody>
        </p:sp>
      </p:grpSp>
      <p:grpSp>
        <p:nvGrpSpPr>
          <p:cNvPr id="46" name="Group 45"/>
          <p:cNvGrpSpPr/>
          <p:nvPr/>
        </p:nvGrpSpPr>
        <p:grpSpPr>
          <a:xfrm>
            <a:off x="324719" y="3271958"/>
            <a:ext cx="1480868" cy="928777"/>
            <a:chOff x="2987616" y="3372928"/>
            <a:chExt cx="1480868" cy="928777"/>
          </a:xfrm>
        </p:grpSpPr>
        <p:cxnSp>
          <p:nvCxnSpPr>
            <p:cNvPr id="47" name="Straight Arrow Connector 46"/>
            <p:cNvCxnSpPr/>
            <p:nvPr/>
          </p:nvCxnSpPr>
          <p:spPr>
            <a:xfrm flipH="1">
              <a:off x="3740988" y="3372928"/>
              <a:ext cx="2876" cy="9287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47"/>
            <p:cNvSpPr/>
            <p:nvPr/>
          </p:nvSpPr>
          <p:spPr>
            <a:xfrm>
              <a:off x="2987616" y="3595737"/>
              <a:ext cx="1480868" cy="353683"/>
            </a:xfrm>
            <a:prstGeom prst="roundRect">
              <a:avLst/>
            </a:prstGeom>
            <a:solidFill>
              <a:schemeClr val="accent4">
                <a:lumMod val="50000"/>
                <a:lumOff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Link Message</a:t>
              </a:r>
            </a:p>
          </p:txBody>
        </p:sp>
      </p:grpSp>
      <p:sp>
        <p:nvSpPr>
          <p:cNvPr id="5" name="Rounded Rectangular Callout 4"/>
          <p:cNvSpPr/>
          <p:nvPr/>
        </p:nvSpPr>
        <p:spPr bwMode="auto">
          <a:xfrm>
            <a:off x="2716621" y="925846"/>
            <a:ext cx="6009994" cy="3717221"/>
          </a:xfrm>
          <a:prstGeom prst="wedgeRoundRectCallout">
            <a:avLst>
              <a:gd name="adj1" fmla="val -80348"/>
              <a:gd name="adj2" fmla="val -36590"/>
              <a:gd name="adj3" fmla="val 16667"/>
            </a:avLst>
          </a:prstGeom>
          <a:solidFill>
            <a:schemeClr val="accent3">
              <a:lumMod val="9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l"/>
            <a:r>
              <a:rPr lang="en-US" sz="1800" dirty="0" smtClean="0">
                <a:latin typeface="Arial" panose="020B0604020202020204" pitchFamily="34" charset="0"/>
                <a:cs typeface="Arial" panose="020B0604020202020204" pitchFamily="34" charset="0"/>
              </a:rPr>
              <a:t> //</a:t>
            </a:r>
          </a:p>
          <a:p>
            <a:pPr algn="l"/>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Set </a:t>
            </a:r>
            <a:r>
              <a:rPr lang="en-US" sz="1800" dirty="0" err="1">
                <a:latin typeface="Arial" panose="020B0604020202020204" pitchFamily="34" charset="0"/>
                <a:cs typeface="Arial" panose="020B0604020202020204" pitchFamily="34" charset="0"/>
              </a:rPr>
              <a:t>x,y</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coordinate </a:t>
            </a:r>
            <a:r>
              <a:rPr lang="en-US" sz="1800" dirty="0">
                <a:latin typeface="Arial" panose="020B0604020202020204" pitchFamily="34" charset="0"/>
                <a:cs typeface="Arial" panose="020B0604020202020204" pitchFamily="34" charset="0"/>
              </a:rPr>
              <a:t>in </a:t>
            </a:r>
            <a:r>
              <a:rPr lang="en-US" sz="1800" dirty="0" smtClean="0">
                <a:latin typeface="Arial" panose="020B0604020202020204" pitchFamily="34" charset="0"/>
                <a:cs typeface="Arial" panose="020B0604020202020204" pitchFamily="34" charset="0"/>
              </a:rPr>
              <a:t>device</a:t>
            </a:r>
          </a:p>
          <a:p>
            <a:pPr algn="l"/>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algn="l"/>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FooMove</a:t>
            </a:r>
            <a:r>
              <a:rPr lang="en-US" sz="1800" dirty="0" smtClean="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msg</a:t>
            </a:r>
            <a:r>
              <a:rPr lang="en-US" sz="1800" dirty="0">
                <a:latin typeface="Arial" panose="020B0604020202020204" pitchFamily="34" charset="0"/>
                <a:cs typeface="Arial" panose="020B0604020202020204" pitchFamily="34" charset="0"/>
              </a:rPr>
              <a:t> = new </a:t>
            </a:r>
            <a:r>
              <a:rPr lang="en-US" sz="1800" dirty="0" err="1">
                <a:latin typeface="Arial" panose="020B0604020202020204" pitchFamily="34" charset="0"/>
                <a:cs typeface="Arial" panose="020B0604020202020204" pitchFamily="34" charset="0"/>
              </a:rPr>
              <a:t>FooMove</a:t>
            </a:r>
            <a:r>
              <a:rPr lang="en-US" sz="1800" dirty="0" smtClean="0">
                <a:latin typeface="Arial" panose="020B0604020202020204" pitchFamily="34" charset="0"/>
                <a:cs typeface="Arial" panose="020B0604020202020204" pitchFamily="34" charset="0"/>
              </a:rPr>
              <a:t>();</a:t>
            </a:r>
          </a:p>
          <a:p>
            <a:pPr algn="l"/>
            <a:endParaRPr lang="en-US" sz="1800" dirty="0">
              <a:latin typeface="Arial" panose="020B0604020202020204" pitchFamily="34" charset="0"/>
              <a:cs typeface="Arial" panose="020B0604020202020204" pitchFamily="34" charset="0"/>
            </a:endParaRPr>
          </a:p>
          <a:p>
            <a:pPr algn="l"/>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msg.setX</a:t>
            </a:r>
            <a:r>
              <a:rPr lang="en-US" sz="1800" dirty="0" smtClean="0">
                <a:latin typeface="Arial" panose="020B0604020202020204" pitchFamily="34" charset="0"/>
                <a:cs typeface="Arial" panose="020B0604020202020204" pitchFamily="34" charset="0"/>
              </a:rPr>
              <a:t>(10</a:t>
            </a:r>
            <a:r>
              <a:rPr lang="en-US" sz="1800" dirty="0">
                <a:latin typeface="Arial" panose="020B0604020202020204" pitchFamily="34" charset="0"/>
                <a:cs typeface="Arial" panose="020B0604020202020204" pitchFamily="34" charset="0"/>
              </a:rPr>
              <a:t>);</a:t>
            </a:r>
          </a:p>
          <a:p>
            <a:pPr algn="l"/>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msg.setY</a:t>
            </a:r>
            <a:r>
              <a:rPr lang="en-US" sz="1800" dirty="0" smtClean="0">
                <a:latin typeface="Arial" panose="020B0604020202020204" pitchFamily="34" charset="0"/>
                <a:cs typeface="Arial" panose="020B0604020202020204" pitchFamily="34" charset="0"/>
              </a:rPr>
              <a:t>(23</a:t>
            </a:r>
            <a:r>
              <a:rPr lang="en-US" sz="1800" dirty="0">
                <a:latin typeface="Arial" panose="020B0604020202020204" pitchFamily="34" charset="0"/>
                <a:cs typeface="Arial" panose="020B0604020202020204" pitchFamily="34" charset="0"/>
              </a:rPr>
              <a:t>);</a:t>
            </a:r>
          </a:p>
          <a:p>
            <a:pPr algn="l"/>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msg.setTag</a:t>
            </a:r>
            <a:r>
              <a:rPr lang="en-US" sz="1800" dirty="0" smtClean="0">
                <a:latin typeface="Arial" panose="020B0604020202020204" pitchFamily="34" charset="0"/>
                <a:cs typeface="Arial" panose="020B0604020202020204" pitchFamily="34" charset="0"/>
              </a:rPr>
              <a:t>(</a:t>
            </a:r>
            <a:r>
              <a:rPr lang="en-US" sz="1800" dirty="0" err="1" smtClean="0">
                <a:latin typeface="Arial" panose="020B0604020202020204" pitchFamily="34" charset="0"/>
                <a:cs typeface="Arial" panose="020B0604020202020204" pitchFamily="34" charset="0"/>
              </a:rPr>
              <a:t>getNextTag</a:t>
            </a:r>
            <a:r>
              <a:rPr lang="en-US" sz="1800" dirty="0">
                <a:latin typeface="Arial" panose="020B0604020202020204" pitchFamily="34" charset="0"/>
                <a:cs typeface="Arial" panose="020B0604020202020204" pitchFamily="34" charset="0"/>
              </a:rPr>
              <a:t>());</a:t>
            </a:r>
          </a:p>
          <a:p>
            <a:pPr algn="l"/>
            <a:r>
              <a:rPr lang="en-US" sz="1800" dirty="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msg.setAddress</a:t>
            </a:r>
            <a:r>
              <a:rPr lang="en-US" sz="1800" dirty="0" smtClean="0">
                <a:latin typeface="Arial" panose="020B0604020202020204" pitchFamily="34" charset="0"/>
                <a:cs typeface="Arial" panose="020B0604020202020204" pitchFamily="34" charset="0"/>
              </a:rPr>
              <a:t>(</a:t>
            </a:r>
            <a:r>
              <a:rPr lang="en-US" sz="1800" dirty="0" err="1" smtClean="0">
                <a:latin typeface="Arial" panose="020B0604020202020204" pitchFamily="34" charset="0"/>
                <a:cs typeface="Arial" panose="020B0604020202020204" pitchFamily="34" charset="0"/>
              </a:rPr>
              <a:t>myAddress</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algn="l"/>
            <a:r>
              <a:rPr lang="en-US" sz="1800" dirty="0">
                <a:latin typeface="Arial" panose="020B0604020202020204" pitchFamily="34" charset="0"/>
                <a:cs typeface="Arial" panose="020B0604020202020204" pitchFamily="34" charset="0"/>
              </a:rPr>
              <a:t>     </a:t>
            </a:r>
          </a:p>
          <a:p>
            <a:pPr algn="l"/>
            <a:r>
              <a:rPr lang="en-US" sz="1800" dirty="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FooMoveResp</a:t>
            </a:r>
            <a:r>
              <a:rPr lang="en-US" sz="1800" dirty="0" smtClean="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resp</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ncomm</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sendRequest</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msg</a:t>
            </a:r>
            <a:r>
              <a:rPr lang="en-US" sz="1800" dirty="0">
                <a:latin typeface="Arial" panose="020B0604020202020204" pitchFamily="34" charset="0"/>
                <a:cs typeface="Arial" panose="020B0604020202020204" pitchFamily="34" charset="0"/>
              </a:rPr>
              <a:t>);</a:t>
            </a:r>
            <a:endParaRPr kumimoji="0" 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26" name="Rounded Rectangular Callout 25"/>
          <p:cNvSpPr/>
          <p:nvPr/>
        </p:nvSpPr>
        <p:spPr bwMode="auto">
          <a:xfrm>
            <a:off x="2531069" y="946483"/>
            <a:ext cx="6429338" cy="3717221"/>
          </a:xfrm>
          <a:prstGeom prst="wedgeRoundRectCallout">
            <a:avLst>
              <a:gd name="adj1" fmla="val -78090"/>
              <a:gd name="adj2" fmla="val -18742"/>
              <a:gd name="adj3" fmla="val 16667"/>
            </a:avLst>
          </a:prstGeom>
          <a:solidFill>
            <a:schemeClr val="accent3">
              <a:lumMod val="9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l"/>
            <a:endParaRPr lang="en-US" sz="1800" dirty="0" smtClean="0">
              <a:latin typeface="Arial" panose="020B0604020202020204" pitchFamily="34" charset="0"/>
              <a:cs typeface="Arial" panose="020B0604020202020204" pitchFamily="34" charset="0"/>
            </a:endParaRPr>
          </a:p>
          <a:p>
            <a:pPr algn="l"/>
            <a:r>
              <a:rPr lang="en-US" sz="1800" dirty="0" smtClean="0">
                <a:latin typeface="Arial" panose="020B0604020202020204" pitchFamily="34" charset="0"/>
                <a:cs typeface="Arial" panose="020B0604020202020204" pitchFamily="34" charset="0"/>
              </a:rPr>
              <a:t>public </a:t>
            </a:r>
            <a:r>
              <a:rPr lang="en-US" sz="1800" dirty="0">
                <a:latin typeface="Arial" panose="020B0604020202020204" pitchFamily="34" charset="0"/>
                <a:cs typeface="Arial" panose="020B0604020202020204" pitchFamily="34" charset="0"/>
              </a:rPr>
              <a:t>boolean toOutputStream(</a:t>
            </a:r>
            <a:r>
              <a:rPr lang="en-US" sz="1800" dirty="0" err="1">
                <a:latin typeface="Arial" panose="020B0604020202020204" pitchFamily="34" charset="0"/>
                <a:cs typeface="Arial" panose="020B0604020202020204" pitchFamily="34" charset="0"/>
              </a:rPr>
              <a:t>OutputStream</a:t>
            </a:r>
            <a:r>
              <a:rPr lang="en-US" sz="1800" dirty="0">
                <a:latin typeface="Arial" panose="020B0604020202020204" pitchFamily="34" charset="0"/>
                <a:cs typeface="Arial" panose="020B0604020202020204" pitchFamily="34" charset="0"/>
              </a:rPr>
              <a:t> out) </a:t>
            </a:r>
          </a:p>
          <a:p>
            <a:pPr algn="l"/>
            <a:r>
              <a:rPr lang="en-US" sz="1800" dirty="0">
                <a:latin typeface="Arial" panose="020B0604020202020204" pitchFamily="34" charset="0"/>
                <a:cs typeface="Arial" panose="020B0604020202020204" pitchFamily="34" charset="0"/>
              </a:rPr>
              <a:t>    throws Exception</a:t>
            </a:r>
          </a:p>
          <a:p>
            <a:pPr algn="l"/>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t>
            </a:r>
          </a:p>
          <a:p>
            <a:pPr algn="l"/>
            <a:r>
              <a:rPr lang="en-US" sz="1800" dirty="0">
                <a:latin typeface="Arial" panose="020B0604020202020204" pitchFamily="34" charset="0"/>
                <a:cs typeface="Arial" panose="020B0604020202020204" pitchFamily="34" charset="0"/>
              </a:rPr>
              <a:t>    TypedOutputStream tout = new </a:t>
            </a:r>
            <a:r>
              <a:rPr lang="en-US" sz="1800" dirty="0" smtClean="0">
                <a:latin typeface="Arial" panose="020B0604020202020204" pitchFamily="34" charset="0"/>
                <a:cs typeface="Arial" panose="020B0604020202020204" pitchFamily="34" charset="0"/>
              </a:rPr>
              <a:t>TypedOutputStream</a:t>
            </a:r>
            <a:r>
              <a:rPr lang="en-US" sz="1800" dirty="0">
                <a:latin typeface="Arial" panose="020B0604020202020204" pitchFamily="34" charset="0"/>
                <a:cs typeface="Arial" panose="020B0604020202020204" pitchFamily="34" charset="0"/>
              </a:rPr>
              <a:t>();</a:t>
            </a:r>
          </a:p>
          <a:p>
            <a:pPr algn="l"/>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tout.writeUnsigned8(</a:t>
            </a:r>
            <a:r>
              <a:rPr lang="en-US" sz="1800" dirty="0" err="1" smtClean="0">
                <a:latin typeface="Arial" panose="020B0604020202020204" pitchFamily="34" charset="0"/>
                <a:cs typeface="Arial" panose="020B0604020202020204" pitchFamily="34" charset="0"/>
              </a:rPr>
              <a:t>msgType</a:t>
            </a:r>
            <a:r>
              <a:rPr lang="en-US" sz="1800" dirty="0">
                <a:latin typeface="Arial" panose="020B0604020202020204" pitchFamily="34" charset="0"/>
                <a:cs typeface="Arial" panose="020B0604020202020204" pitchFamily="34" charset="0"/>
              </a:rPr>
              <a:t>);</a:t>
            </a:r>
          </a:p>
          <a:p>
            <a:pPr algn="l"/>
            <a:r>
              <a:rPr lang="en-US" sz="1800" dirty="0">
                <a:latin typeface="Arial" panose="020B0604020202020204" pitchFamily="34" charset="0"/>
                <a:cs typeface="Arial" panose="020B0604020202020204" pitchFamily="34" charset="0"/>
              </a:rPr>
              <a:t>    tout.writeUnsigned8(</a:t>
            </a:r>
            <a:r>
              <a:rPr lang="en-US" sz="1800" dirty="0" err="1">
                <a:latin typeface="Arial" panose="020B0604020202020204" pitchFamily="34" charset="0"/>
                <a:cs typeface="Arial" panose="020B0604020202020204" pitchFamily="34" charset="0"/>
              </a:rPr>
              <a:t>msgTag</a:t>
            </a:r>
            <a:r>
              <a:rPr lang="en-US" sz="1800" dirty="0">
                <a:latin typeface="Arial" panose="020B0604020202020204" pitchFamily="34" charset="0"/>
                <a:cs typeface="Arial" panose="020B0604020202020204" pitchFamily="34" charset="0"/>
              </a:rPr>
              <a:t>);</a:t>
            </a:r>
          </a:p>
          <a:p>
            <a:pPr algn="l"/>
            <a:r>
              <a:rPr lang="en-US" sz="1800" dirty="0">
                <a:latin typeface="Arial" panose="020B0604020202020204" pitchFamily="34" charset="0"/>
                <a:cs typeface="Arial" panose="020B0604020202020204" pitchFamily="34" charset="0"/>
              </a:rPr>
              <a:t>    tout.writeSigned16(</a:t>
            </a:r>
            <a:r>
              <a:rPr lang="en-US" sz="1800" dirty="0" err="1">
                <a:latin typeface="Arial" panose="020B0604020202020204" pitchFamily="34" charset="0"/>
                <a:cs typeface="Arial" panose="020B0604020202020204" pitchFamily="34" charset="0"/>
              </a:rPr>
              <a:t>xCord</a:t>
            </a:r>
            <a:r>
              <a:rPr lang="en-US" sz="1800" dirty="0">
                <a:latin typeface="Arial" panose="020B0604020202020204" pitchFamily="34" charset="0"/>
                <a:cs typeface="Arial" panose="020B0604020202020204" pitchFamily="34" charset="0"/>
              </a:rPr>
              <a:t>);</a:t>
            </a:r>
          </a:p>
          <a:p>
            <a:pPr algn="l"/>
            <a:r>
              <a:rPr lang="en-US" sz="1800" dirty="0">
                <a:latin typeface="Arial" panose="020B0604020202020204" pitchFamily="34" charset="0"/>
                <a:cs typeface="Arial" panose="020B0604020202020204" pitchFamily="34" charset="0"/>
              </a:rPr>
              <a:t>    tout.writeSigned16(</a:t>
            </a:r>
            <a:r>
              <a:rPr lang="en-US" sz="1800" dirty="0" err="1">
                <a:latin typeface="Arial" panose="020B0604020202020204" pitchFamily="34" charset="0"/>
                <a:cs typeface="Arial" panose="020B0604020202020204" pitchFamily="34" charset="0"/>
              </a:rPr>
              <a:t>yCord</a:t>
            </a:r>
            <a:r>
              <a:rPr lang="en-US" sz="1800" dirty="0" smtClean="0">
                <a:latin typeface="Arial" panose="020B0604020202020204" pitchFamily="34" charset="0"/>
                <a:cs typeface="Arial" panose="020B0604020202020204" pitchFamily="34" charset="0"/>
              </a:rPr>
              <a:t>);</a:t>
            </a:r>
          </a:p>
          <a:p>
            <a:pPr algn="l"/>
            <a:r>
              <a:rPr lang="en-US" sz="1800" dirty="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tout.toOutputStream</a:t>
            </a:r>
            <a:r>
              <a:rPr lang="en-US" sz="1800" dirty="0">
                <a:latin typeface="Arial" panose="020B0604020202020204" pitchFamily="34" charset="0"/>
                <a:cs typeface="Arial" panose="020B0604020202020204" pitchFamily="34" charset="0"/>
              </a:rPr>
              <a:t>( out );</a:t>
            </a:r>
          </a:p>
          <a:p>
            <a:pPr algn="l"/>
            <a:r>
              <a:rPr lang="en-US" sz="1800" dirty="0">
                <a:latin typeface="Arial" panose="020B0604020202020204" pitchFamily="34" charset="0"/>
                <a:cs typeface="Arial" panose="020B0604020202020204" pitchFamily="34" charset="0"/>
              </a:rPr>
              <a:t>  }</a:t>
            </a:r>
            <a:endParaRPr kumimoji="0" 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cxnSp>
        <p:nvCxnSpPr>
          <p:cNvPr id="15" name="Curved Connector 14"/>
          <p:cNvCxnSpPr/>
          <p:nvPr/>
        </p:nvCxnSpPr>
        <p:spPr bwMode="auto">
          <a:xfrm rot="16200000" flipV="1">
            <a:off x="41651" y="2775409"/>
            <a:ext cx="1503129" cy="154237"/>
          </a:xfrm>
          <a:prstGeom prst="curvedConnector3">
            <a:avLst/>
          </a:prstGeom>
          <a:blipFill dpi="0" rotWithShape="0">
            <a:blip r:embed="rId4"/>
            <a:srcRect/>
            <a:tile tx="0" ty="0" sx="100000" sy="100000" flip="none" algn="tl"/>
          </a:blipFill>
          <a:ln w="25400" cap="flat" cmpd="sng" algn="ctr">
            <a:solidFill>
              <a:srgbClr val="FF0000"/>
            </a:solidFill>
            <a:prstDash val="sysDot"/>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5252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9386" y="0"/>
            <a:ext cx="9153386" cy="4976037"/>
          </a:xfrm>
          <a:prstGeom prst="rect">
            <a:avLst/>
          </a:prstGeom>
        </p:spPr>
      </p:pic>
      <p:sp>
        <p:nvSpPr>
          <p:cNvPr id="3" name="Content Placeholder 2"/>
          <p:cNvSpPr>
            <a:spLocks noGrp="1"/>
          </p:cNvSpPr>
          <p:nvPr>
            <p:ph idx="1"/>
          </p:nvPr>
        </p:nvSpPr>
        <p:spPr>
          <a:xfrm>
            <a:off x="135114" y="-114988"/>
            <a:ext cx="8772705" cy="1676870"/>
          </a:xfrm>
        </p:spPr>
        <p:txBody>
          <a:bodyPr anchor="ctr"/>
          <a:lstStyle/>
          <a:p>
            <a:pPr marL="185738" indent="0">
              <a:buNone/>
            </a:pPr>
            <a:r>
              <a:rPr lang="en-US" sz="3200" dirty="0" smtClean="0">
                <a:solidFill>
                  <a:srgbClr val="005FBC"/>
                </a:solidFill>
                <a:latin typeface="Arial" charset="0"/>
                <a:ea typeface="Arial" charset="0"/>
                <a:cs typeface="Arial" charset="0"/>
              </a:rPr>
              <a:t>NMessage Basics</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22</a:t>
            </a:fld>
            <a:endParaRPr lang="en-US"/>
          </a:p>
        </p:txBody>
      </p:sp>
      <p:sp>
        <p:nvSpPr>
          <p:cNvPr id="7" name="Rounded Rectangle 6"/>
          <p:cNvSpPr/>
          <p:nvPr/>
        </p:nvSpPr>
        <p:spPr>
          <a:xfrm>
            <a:off x="215593" y="1090237"/>
            <a:ext cx="2108968" cy="474452"/>
          </a:xfrm>
          <a:prstGeom prst="round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App</a:t>
            </a:r>
            <a:endParaRPr lang="en-US" dirty="0">
              <a:solidFill>
                <a:schemeClr val="tx1"/>
              </a:solidFill>
            </a:endParaRPr>
          </a:p>
        </p:txBody>
      </p:sp>
      <p:sp>
        <p:nvSpPr>
          <p:cNvPr id="8" name="Rounded Rectangle 7"/>
          <p:cNvSpPr/>
          <p:nvPr/>
        </p:nvSpPr>
        <p:spPr>
          <a:xfrm>
            <a:off x="277467" y="2610617"/>
            <a:ext cx="2047093" cy="668547"/>
          </a:xfrm>
          <a:prstGeom prst="roundRect">
            <a:avLst/>
          </a:prstGeom>
          <a:solidFill>
            <a:schemeClr val="accent1">
              <a:lumMod val="50000"/>
            </a:schemeClr>
          </a:solidFill>
          <a:ln w="254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solidFill>
                  <a:schemeClr val="tx1"/>
                </a:solidFill>
              </a:rPr>
              <a:t>NComm</a:t>
            </a:r>
            <a:endParaRPr lang="en-US" dirty="0">
              <a:solidFill>
                <a:schemeClr val="tx1"/>
              </a:solidFill>
            </a:endParaRPr>
          </a:p>
        </p:txBody>
      </p:sp>
      <p:sp>
        <p:nvSpPr>
          <p:cNvPr id="9" name="Rounded Rectangle 8"/>
          <p:cNvSpPr/>
          <p:nvPr/>
        </p:nvSpPr>
        <p:spPr>
          <a:xfrm>
            <a:off x="277468" y="4229507"/>
            <a:ext cx="2047092" cy="434197"/>
          </a:xfrm>
          <a:prstGeom prst="roundRect">
            <a:avLst/>
          </a:prstGeom>
          <a:solidFill>
            <a:schemeClr val="accent1">
              <a:lumMod val="75000"/>
            </a:schemeClr>
          </a:solidFill>
          <a:ln>
            <a:solidFill>
              <a:schemeClr val="tx1">
                <a:lumMod val="9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Link Layer</a:t>
            </a:r>
            <a:endParaRPr lang="en-US" dirty="0">
              <a:solidFill>
                <a:schemeClr val="tx1"/>
              </a:solidFill>
            </a:endParaRPr>
          </a:p>
        </p:txBody>
      </p:sp>
      <p:cxnSp>
        <p:nvCxnSpPr>
          <p:cNvPr id="18" name="Straight Arrow Connector 17"/>
          <p:cNvCxnSpPr/>
          <p:nvPr/>
        </p:nvCxnSpPr>
        <p:spPr>
          <a:xfrm flipH="1" flipV="1">
            <a:off x="1129024" y="1561882"/>
            <a:ext cx="14378" cy="103229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ounded Rectangle 18"/>
          <p:cNvSpPr/>
          <p:nvPr/>
        </p:nvSpPr>
        <p:spPr>
          <a:xfrm>
            <a:off x="539553" y="1921315"/>
            <a:ext cx="1302589" cy="3536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Arial" panose="020B0604020202020204" pitchFamily="34" charset="0"/>
                <a:cs typeface="Arial" panose="020B0604020202020204" pitchFamily="34" charset="0"/>
              </a:rPr>
              <a:t>NMessage</a:t>
            </a:r>
          </a:p>
        </p:txBody>
      </p:sp>
      <p:grpSp>
        <p:nvGrpSpPr>
          <p:cNvPr id="20" name="Group 19"/>
          <p:cNvGrpSpPr/>
          <p:nvPr/>
        </p:nvGrpSpPr>
        <p:grpSpPr>
          <a:xfrm>
            <a:off x="417345" y="3285702"/>
            <a:ext cx="1547004" cy="931653"/>
            <a:chOff x="5354128" y="3364302"/>
            <a:chExt cx="1547004" cy="931653"/>
          </a:xfrm>
        </p:grpSpPr>
        <p:cxnSp>
          <p:nvCxnSpPr>
            <p:cNvPr id="21" name="Straight Arrow Connector 20"/>
            <p:cNvCxnSpPr/>
            <p:nvPr/>
          </p:nvCxnSpPr>
          <p:spPr>
            <a:xfrm flipV="1">
              <a:off x="6107502" y="3364302"/>
              <a:ext cx="0" cy="93165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Rounded Rectangle 21"/>
            <p:cNvSpPr/>
            <p:nvPr/>
          </p:nvSpPr>
          <p:spPr>
            <a:xfrm>
              <a:off x="5354128" y="3689230"/>
              <a:ext cx="1547004" cy="35368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en-US" sz="1200" dirty="0">
                  <a:latin typeface="Arial" panose="020B0604020202020204" pitchFamily="34" charset="0"/>
                  <a:cs typeface="Arial" panose="020B0604020202020204" pitchFamily="34" charset="0"/>
                </a:rPr>
                <a:t>Link Message</a:t>
              </a:r>
            </a:p>
          </p:txBody>
        </p:sp>
      </p:grpSp>
      <p:sp>
        <p:nvSpPr>
          <p:cNvPr id="25" name="Rounded Rectangle 24"/>
          <p:cNvSpPr/>
          <p:nvPr/>
        </p:nvSpPr>
        <p:spPr>
          <a:xfrm>
            <a:off x="1874034" y="2757762"/>
            <a:ext cx="1468861" cy="518595"/>
          </a:xfrm>
          <a:prstGeom prst="roundRect">
            <a:avLst/>
          </a:prstGeom>
          <a:solidFill>
            <a:schemeClr val="accent1"/>
          </a:solidFill>
          <a:ln w="254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solidFill>
                  <a:schemeClr val="tx1"/>
                </a:solidFill>
              </a:rPr>
              <a:t>Factory</a:t>
            </a:r>
            <a:endParaRPr lang="en-US" dirty="0">
              <a:solidFill>
                <a:schemeClr val="tx1"/>
              </a:solidFill>
            </a:endParaRPr>
          </a:p>
        </p:txBody>
      </p:sp>
      <p:cxnSp>
        <p:nvCxnSpPr>
          <p:cNvPr id="23" name="Straight Arrow Connector 22"/>
          <p:cNvCxnSpPr/>
          <p:nvPr/>
        </p:nvCxnSpPr>
        <p:spPr bwMode="auto">
          <a:xfrm flipV="1">
            <a:off x="1170720" y="3032660"/>
            <a:ext cx="944519" cy="242747"/>
          </a:xfrm>
          <a:prstGeom prst="straightConnector1">
            <a:avLst/>
          </a:prstGeom>
          <a:blipFill dpi="0" rotWithShape="0">
            <a:blip r:embed="rId4"/>
            <a:srcRect/>
            <a:tile tx="0" ty="0" sx="100000" sy="100000" flip="none" algn="tl"/>
          </a:blipFill>
          <a:ln w="25400" cap="flat" cmpd="sng" algn="ctr">
            <a:solidFill>
              <a:srgbClr val="E80037"/>
            </a:solidFill>
            <a:prstDash val="sysDot"/>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6" name="Rounded Rectangular Callout 25"/>
          <p:cNvSpPr/>
          <p:nvPr/>
        </p:nvSpPr>
        <p:spPr bwMode="auto">
          <a:xfrm>
            <a:off x="2820309" y="946483"/>
            <a:ext cx="6167989" cy="3717221"/>
          </a:xfrm>
          <a:prstGeom prst="wedgeRoundRectCallout">
            <a:avLst>
              <a:gd name="adj1" fmla="val -72146"/>
              <a:gd name="adj2" fmla="val -17920"/>
              <a:gd name="adj3" fmla="val 16667"/>
            </a:avLst>
          </a:prstGeom>
          <a:solidFill>
            <a:schemeClr val="accent3">
              <a:lumMod val="9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l"/>
            <a:endParaRPr lang="en-US" sz="1800" dirty="0" smtClean="0">
              <a:latin typeface="Arial" panose="020B0604020202020204" pitchFamily="34" charset="0"/>
              <a:cs typeface="Arial" panose="020B0604020202020204" pitchFamily="34" charset="0"/>
            </a:endParaRPr>
          </a:p>
          <a:p>
            <a:pPr algn="l"/>
            <a:r>
              <a:rPr lang="en-US" sz="1800" dirty="0">
                <a:latin typeface="Arial" panose="020B0604020202020204" pitchFamily="34" charset="0"/>
                <a:cs typeface="Arial" panose="020B0604020202020204" pitchFamily="34" charset="0"/>
              </a:rPr>
              <a:t> public void </a:t>
            </a:r>
            <a:r>
              <a:rPr lang="en-US" sz="1800" dirty="0" err="1">
                <a:latin typeface="Arial" panose="020B0604020202020204" pitchFamily="34" charset="0"/>
                <a:cs typeface="Arial" panose="020B0604020202020204" pitchFamily="34" charset="0"/>
              </a:rPr>
              <a:t>fromInputStream</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InputStream</a:t>
            </a:r>
            <a:r>
              <a:rPr lang="en-US" sz="1800" dirty="0">
                <a:latin typeface="Arial" panose="020B0604020202020204" pitchFamily="34" charset="0"/>
                <a:cs typeface="Arial" panose="020B0604020202020204" pitchFamily="34" charset="0"/>
              </a:rPr>
              <a:t> in) </a:t>
            </a:r>
          </a:p>
          <a:p>
            <a:pPr algn="l"/>
            <a:r>
              <a:rPr lang="en-US" sz="1800" dirty="0">
                <a:latin typeface="Arial" panose="020B0604020202020204" pitchFamily="34" charset="0"/>
                <a:cs typeface="Arial" panose="020B0604020202020204" pitchFamily="34" charset="0"/>
              </a:rPr>
              <a:t>    throws Exception</a:t>
            </a:r>
          </a:p>
          <a:p>
            <a:pPr algn="l"/>
            <a:r>
              <a:rPr lang="en-US" sz="1800" dirty="0">
                <a:latin typeface="Arial" panose="020B0604020202020204" pitchFamily="34" charset="0"/>
                <a:cs typeface="Arial" panose="020B0604020202020204" pitchFamily="34" charset="0"/>
              </a:rPr>
              <a:t>  {</a:t>
            </a:r>
          </a:p>
          <a:p>
            <a:pPr algn="l"/>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TypedInputStream</a:t>
            </a:r>
            <a:r>
              <a:rPr lang="en-US" sz="1800" dirty="0">
                <a:latin typeface="Arial" panose="020B0604020202020204" pitchFamily="34" charset="0"/>
                <a:cs typeface="Arial" panose="020B0604020202020204" pitchFamily="34" charset="0"/>
              </a:rPr>
              <a:t> tin = (</a:t>
            </a:r>
            <a:r>
              <a:rPr lang="en-US" sz="1800" dirty="0" err="1">
                <a:latin typeface="Arial" panose="020B0604020202020204" pitchFamily="34" charset="0"/>
                <a:cs typeface="Arial" panose="020B0604020202020204" pitchFamily="34" charset="0"/>
              </a:rPr>
              <a:t>TypedInputStream</a:t>
            </a:r>
            <a:r>
              <a:rPr lang="en-US" sz="1800" dirty="0">
                <a:latin typeface="Arial" panose="020B0604020202020204" pitchFamily="34" charset="0"/>
                <a:cs typeface="Arial" panose="020B0604020202020204" pitchFamily="34" charset="0"/>
              </a:rPr>
              <a:t>)in;</a:t>
            </a:r>
          </a:p>
          <a:p>
            <a:pPr algn="l"/>
            <a:r>
              <a:rPr lang="en-US" sz="1800" dirty="0">
                <a:latin typeface="Arial" panose="020B0604020202020204" pitchFamily="34" charset="0"/>
                <a:cs typeface="Arial" panose="020B0604020202020204" pitchFamily="34" charset="0"/>
              </a:rPr>
              <a:t>    x = tin.readUnsigned8();</a:t>
            </a:r>
          </a:p>
          <a:p>
            <a:pPr algn="l"/>
            <a:r>
              <a:rPr lang="en-US" sz="1800" dirty="0">
                <a:latin typeface="Arial" panose="020B0604020202020204" pitchFamily="34" charset="0"/>
                <a:cs typeface="Arial" panose="020B0604020202020204" pitchFamily="34" charset="0"/>
              </a:rPr>
              <a:t>    y = tin.readSigned16();</a:t>
            </a:r>
          </a:p>
          <a:p>
            <a:pPr algn="l"/>
            <a:r>
              <a:rPr lang="en-US" sz="1800" dirty="0">
                <a:latin typeface="Arial" panose="020B0604020202020204" pitchFamily="34" charset="0"/>
                <a:cs typeface="Arial" panose="020B0604020202020204" pitchFamily="34" charset="0"/>
              </a:rPr>
              <a:t>    z = </a:t>
            </a:r>
            <a:r>
              <a:rPr lang="en-US" sz="1800" dirty="0" err="1">
                <a:latin typeface="Arial" panose="020B0604020202020204" pitchFamily="34" charset="0"/>
                <a:cs typeface="Arial" panose="020B0604020202020204" pitchFamily="34" charset="0"/>
              </a:rPr>
              <a:t>tin.readFloat</a:t>
            </a:r>
            <a:r>
              <a:rPr lang="en-US" sz="1800" dirty="0">
                <a:latin typeface="Arial" panose="020B0604020202020204" pitchFamily="34" charset="0"/>
                <a:cs typeface="Arial" panose="020B0604020202020204" pitchFamily="34" charset="0"/>
              </a:rPr>
              <a:t>();</a:t>
            </a:r>
          </a:p>
          <a:p>
            <a:pPr algn="l"/>
            <a:r>
              <a:rPr lang="en-US" sz="1800" dirty="0">
                <a:latin typeface="Arial" panose="020B0604020202020204" pitchFamily="34" charset="0"/>
                <a:cs typeface="Arial" panose="020B0604020202020204" pitchFamily="34" charset="0"/>
              </a:rPr>
              <a:t>    b3 = </a:t>
            </a:r>
            <a:r>
              <a:rPr lang="en-US" sz="1800" dirty="0" err="1">
                <a:latin typeface="Arial" panose="020B0604020202020204" pitchFamily="34" charset="0"/>
                <a:cs typeface="Arial" panose="020B0604020202020204" pitchFamily="34" charset="0"/>
              </a:rPr>
              <a:t>tin.readBit</a:t>
            </a:r>
            <a:r>
              <a:rPr lang="en-US" sz="1800" dirty="0">
                <a:latin typeface="Arial" panose="020B0604020202020204" pitchFamily="34" charset="0"/>
                <a:cs typeface="Arial" panose="020B0604020202020204" pitchFamily="34" charset="0"/>
              </a:rPr>
              <a:t>(7,5,3);</a:t>
            </a:r>
          </a:p>
          <a:p>
            <a:pPr algn="l"/>
            <a:r>
              <a:rPr lang="en-US" sz="1800" dirty="0">
                <a:latin typeface="Arial" panose="020B0604020202020204" pitchFamily="34" charset="0"/>
                <a:cs typeface="Arial" panose="020B0604020202020204" pitchFamily="34" charset="0"/>
              </a:rPr>
              <a:t>    b2 = </a:t>
            </a:r>
            <a:r>
              <a:rPr lang="en-US" sz="1800" dirty="0" err="1">
                <a:latin typeface="Arial" panose="020B0604020202020204" pitchFamily="34" charset="0"/>
                <a:cs typeface="Arial" panose="020B0604020202020204" pitchFamily="34" charset="0"/>
              </a:rPr>
              <a:t>tin.readBit</a:t>
            </a:r>
            <a:r>
              <a:rPr lang="en-US" sz="1800" dirty="0">
                <a:latin typeface="Arial" panose="020B0604020202020204" pitchFamily="34" charset="0"/>
                <a:cs typeface="Arial" panose="020B0604020202020204" pitchFamily="34" charset="0"/>
              </a:rPr>
              <a:t>(7,3,2);  </a:t>
            </a:r>
          </a:p>
          <a:p>
            <a:pPr algn="l"/>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a:t>
            </a:r>
          </a:p>
          <a:p>
            <a:pPr algn="l"/>
            <a:r>
              <a:rPr kumimoji="0" 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 Boolean </a:t>
            </a:r>
            <a:r>
              <a:rPr kumimoji="0" lang="en-US" sz="18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Gill Sans" charset="0"/>
              </a:rPr>
              <a:t>isResponse</a:t>
            </a:r>
            <a:r>
              <a:rPr kumimoji="0" 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 { return true; }</a:t>
            </a:r>
            <a:endParaRPr kumimoji="0" 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cxnSp>
        <p:nvCxnSpPr>
          <p:cNvPr id="28" name="Straight Arrow Connector 27"/>
          <p:cNvCxnSpPr/>
          <p:nvPr/>
        </p:nvCxnSpPr>
        <p:spPr bwMode="auto">
          <a:xfrm flipH="1" flipV="1">
            <a:off x="1270079" y="2161219"/>
            <a:ext cx="819598" cy="747234"/>
          </a:xfrm>
          <a:prstGeom prst="straightConnector1">
            <a:avLst/>
          </a:prstGeom>
          <a:blipFill dpi="0" rotWithShape="0">
            <a:blip r:embed="rId4"/>
            <a:srcRect/>
            <a:tile tx="0" ty="0" sx="100000" sy="100000" flip="none" algn="tl"/>
          </a:blipFill>
          <a:ln w="25400" cap="flat" cmpd="sng" algn="ctr">
            <a:solidFill>
              <a:srgbClr val="E80037"/>
            </a:solidFill>
            <a:prstDash val="sysDot"/>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 name="Rounded Rectangular Callout 4"/>
          <p:cNvSpPr/>
          <p:nvPr/>
        </p:nvSpPr>
        <p:spPr bwMode="auto">
          <a:xfrm>
            <a:off x="2896428" y="694183"/>
            <a:ext cx="6074730" cy="4159069"/>
          </a:xfrm>
          <a:prstGeom prst="wedgeRoundRectCallout">
            <a:avLst>
              <a:gd name="adj1" fmla="val -63117"/>
              <a:gd name="adj2" fmla="val 6057"/>
              <a:gd name="adj3" fmla="val 16667"/>
            </a:avLst>
          </a:prstGeom>
          <a:solidFill>
            <a:schemeClr val="accent3">
              <a:lumMod val="9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l"/>
            <a:r>
              <a:rPr lang="en-US" sz="1400" dirty="0">
                <a:latin typeface="Arial" panose="020B0604020202020204" pitchFamily="34" charset="0"/>
                <a:cs typeface="Arial" panose="020B0604020202020204" pitchFamily="34" charset="0"/>
              </a:rPr>
              <a:t>public class </a:t>
            </a:r>
            <a:r>
              <a:rPr lang="en-US" sz="1400" dirty="0" err="1">
                <a:latin typeface="Arial" panose="020B0604020202020204" pitchFamily="34" charset="0"/>
                <a:cs typeface="Arial" panose="020B0604020202020204" pitchFamily="34" charset="0"/>
              </a:rPr>
              <a:t>FooMessgeFactory</a:t>
            </a:r>
            <a:endParaRPr lang="en-US" sz="1400" dirty="0">
              <a:latin typeface="Arial" panose="020B0604020202020204" pitchFamily="34" charset="0"/>
              <a:cs typeface="Arial" panose="020B0604020202020204" pitchFamily="34" charset="0"/>
            </a:endParaRPr>
          </a:p>
          <a:p>
            <a:pPr algn="l"/>
            <a:r>
              <a:rPr lang="en-US" sz="1400" dirty="0">
                <a:latin typeface="Arial" panose="020B0604020202020204" pitchFamily="34" charset="0"/>
                <a:cs typeface="Arial" panose="020B0604020202020204" pitchFamily="34" charset="0"/>
              </a:rPr>
              <a:t>{</a:t>
            </a:r>
          </a:p>
          <a:p>
            <a:pPr algn="l"/>
            <a:r>
              <a:rPr lang="en-US" sz="1400" dirty="0">
                <a:latin typeface="Arial" panose="020B0604020202020204" pitchFamily="34" charset="0"/>
                <a:cs typeface="Arial" panose="020B0604020202020204" pitchFamily="34" charset="0"/>
              </a:rPr>
              <a:t>   public NMessage </a:t>
            </a:r>
            <a:r>
              <a:rPr lang="en-US" sz="1400" dirty="0" err="1">
                <a:latin typeface="Arial" panose="020B0604020202020204" pitchFamily="34" charset="0"/>
                <a:cs typeface="Arial" panose="020B0604020202020204" pitchFamily="34" charset="0"/>
              </a:rPr>
              <a:t>makeMessage</a:t>
            </a:r>
            <a:r>
              <a:rPr lang="en-US" sz="1400" dirty="0">
                <a:latin typeface="Arial" panose="020B0604020202020204" pitchFamily="34" charset="0"/>
                <a:cs typeface="Arial" panose="020B0604020202020204" pitchFamily="34" charset="0"/>
              </a:rPr>
              <a:t>(LinkMessage lm) </a:t>
            </a:r>
          </a:p>
          <a:p>
            <a:pPr algn="l"/>
            <a:r>
              <a:rPr lang="en-US" sz="1400" dirty="0">
                <a:latin typeface="Arial" panose="020B0604020202020204" pitchFamily="34" charset="0"/>
                <a:cs typeface="Arial" panose="020B0604020202020204" pitchFamily="34" charset="0"/>
              </a:rPr>
              <a:t>      throws Exception</a:t>
            </a:r>
          </a:p>
          <a:p>
            <a:pPr algn="l"/>
            <a:r>
              <a:rPr lang="en-US" sz="1400" dirty="0">
                <a:latin typeface="Arial" panose="020B0604020202020204" pitchFamily="34" charset="0"/>
                <a:cs typeface="Arial" panose="020B0604020202020204" pitchFamily="34" charset="0"/>
              </a:rPr>
              <a:t>  {</a:t>
            </a:r>
          </a:p>
          <a:p>
            <a:pPr algn="l"/>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TypedInputStream</a:t>
            </a:r>
            <a:r>
              <a:rPr lang="en-US" sz="1400" dirty="0">
                <a:latin typeface="Arial" panose="020B0604020202020204" pitchFamily="34" charset="0"/>
                <a:cs typeface="Arial" panose="020B0604020202020204" pitchFamily="34" charset="0"/>
              </a:rPr>
              <a:t> tin = new </a:t>
            </a:r>
            <a:r>
              <a:rPr lang="en-US" sz="1400" dirty="0" err="1">
                <a:latin typeface="Arial" panose="020B0604020202020204" pitchFamily="34" charset="0"/>
                <a:cs typeface="Arial" panose="020B0604020202020204" pitchFamily="34" charset="0"/>
              </a:rPr>
              <a:t>TypedInputStream</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lm.getByteArray</a:t>
            </a:r>
            <a:r>
              <a:rPr lang="en-US" sz="1400" dirty="0">
                <a:latin typeface="Arial" panose="020B0604020202020204" pitchFamily="34" charset="0"/>
                <a:cs typeface="Arial" panose="020B0604020202020204" pitchFamily="34" charset="0"/>
              </a:rPr>
              <a:t>());</a:t>
            </a:r>
          </a:p>
          <a:p>
            <a:pPr algn="l"/>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int</a:t>
            </a:r>
            <a:r>
              <a:rPr lang="en-US" sz="1400" dirty="0">
                <a:latin typeface="Arial" panose="020B0604020202020204" pitchFamily="34" charset="0"/>
                <a:cs typeface="Arial" panose="020B0604020202020204" pitchFamily="34" charset="0"/>
              </a:rPr>
              <a:t> type = tin.readUnsigned8();</a:t>
            </a:r>
          </a:p>
          <a:p>
            <a:pPr algn="l"/>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tin.reset</a:t>
            </a:r>
            <a:r>
              <a:rPr lang="en-US" sz="1400" dirty="0">
                <a:latin typeface="Arial" panose="020B0604020202020204" pitchFamily="34" charset="0"/>
                <a:cs typeface="Arial" panose="020B0604020202020204" pitchFamily="34" charset="0"/>
              </a:rPr>
              <a:t>();</a:t>
            </a:r>
          </a:p>
          <a:p>
            <a:pPr algn="l"/>
            <a:endParaRPr lang="en-US" sz="1400" dirty="0">
              <a:latin typeface="Arial" panose="020B0604020202020204" pitchFamily="34" charset="0"/>
              <a:cs typeface="Arial" panose="020B0604020202020204" pitchFamily="34" charset="0"/>
            </a:endParaRPr>
          </a:p>
          <a:p>
            <a:pPr algn="l"/>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FooMessage</a:t>
            </a:r>
            <a:r>
              <a:rPr lang="en-US" sz="1400" dirty="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msg</a:t>
            </a:r>
            <a:r>
              <a:rPr lang="en-US" sz="1400" dirty="0" smtClean="0">
                <a:latin typeface="Arial" panose="020B0604020202020204" pitchFamily="34" charset="0"/>
                <a:cs typeface="Arial" panose="020B0604020202020204" pitchFamily="34" charset="0"/>
              </a:rPr>
              <a:t>;</a:t>
            </a:r>
          </a:p>
          <a:p>
            <a:pPr algn="l"/>
            <a:r>
              <a:rPr lang="en-US" sz="1400" dirty="0" smtClean="0">
                <a:latin typeface="Arial" panose="020B0604020202020204" pitchFamily="34" charset="0"/>
                <a:cs typeface="Arial" panose="020B0604020202020204" pitchFamily="34" charset="0"/>
              </a:rPr>
              <a:t>    switch(type)</a:t>
            </a:r>
          </a:p>
          <a:p>
            <a:pPr algn="l"/>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t>
            </a:r>
          </a:p>
          <a:p>
            <a:pPr algn="l"/>
            <a:r>
              <a:rPr lang="en-US" sz="1400" dirty="0">
                <a:latin typeface="Arial" panose="020B0604020202020204" pitchFamily="34" charset="0"/>
                <a:cs typeface="Arial" panose="020B0604020202020204" pitchFamily="34" charset="0"/>
              </a:rPr>
              <a:t>      case FOO_WRITE_RESP:</a:t>
            </a:r>
          </a:p>
          <a:p>
            <a:pPr algn="l"/>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msg</a:t>
            </a:r>
            <a:r>
              <a:rPr lang="en-US" sz="1400" dirty="0">
                <a:latin typeface="Arial" panose="020B0604020202020204" pitchFamily="34" charset="0"/>
                <a:cs typeface="Arial" panose="020B0604020202020204" pitchFamily="34" charset="0"/>
              </a:rPr>
              <a:t> = new </a:t>
            </a:r>
            <a:r>
              <a:rPr lang="en-US" sz="1400" dirty="0" err="1">
                <a:latin typeface="Arial" panose="020B0604020202020204" pitchFamily="34" charset="0"/>
                <a:cs typeface="Arial" panose="020B0604020202020204" pitchFamily="34" charset="0"/>
              </a:rPr>
              <a:t>FooWriteResp</a:t>
            </a:r>
            <a:r>
              <a:rPr lang="en-US" sz="1400" dirty="0">
                <a:latin typeface="Arial" panose="020B0604020202020204" pitchFamily="34" charset="0"/>
                <a:cs typeface="Arial" panose="020B0604020202020204" pitchFamily="34" charset="0"/>
              </a:rPr>
              <a:t>();</a:t>
            </a:r>
          </a:p>
          <a:p>
            <a:pPr algn="l"/>
            <a:r>
              <a:rPr lang="en-US" sz="1400" dirty="0" smtClean="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msg.fromInputStream</a:t>
            </a:r>
            <a:r>
              <a:rPr lang="en-US" sz="1400" dirty="0">
                <a:latin typeface="Arial" panose="020B0604020202020204" pitchFamily="34" charset="0"/>
                <a:cs typeface="Arial" panose="020B0604020202020204" pitchFamily="34" charset="0"/>
              </a:rPr>
              <a:t>(tin);</a:t>
            </a:r>
          </a:p>
          <a:p>
            <a:pPr algn="l"/>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return </a:t>
            </a:r>
            <a:r>
              <a:rPr lang="en-US" sz="1400" dirty="0" err="1">
                <a:latin typeface="Arial" panose="020B0604020202020204" pitchFamily="34" charset="0"/>
                <a:cs typeface="Arial" panose="020B0604020202020204" pitchFamily="34" charset="0"/>
              </a:rPr>
              <a:t>msg</a:t>
            </a:r>
            <a:r>
              <a:rPr lang="en-US" sz="1400" dirty="0" smtClean="0">
                <a:latin typeface="Arial" panose="020B0604020202020204" pitchFamily="34" charset="0"/>
                <a:cs typeface="Arial" panose="020B0604020202020204" pitchFamily="34" charset="0"/>
              </a:rPr>
              <a:t>;</a:t>
            </a:r>
          </a:p>
          <a:p>
            <a:pPr algn="l"/>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54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26" grpId="1" animBg="1"/>
      <p:bldP spid="5" grpId="0" animBg="1"/>
      <p:bldP spid="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17167"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rPr>
              <a:t>LinkMessage </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23</a:t>
            </a:fld>
            <a:endParaRPr lang="en-US"/>
          </a:p>
        </p:txBody>
      </p:sp>
      <p:sp>
        <p:nvSpPr>
          <p:cNvPr id="9" name="Round Diagonal Corner Rectangle 8"/>
          <p:cNvSpPr/>
          <p:nvPr/>
        </p:nvSpPr>
        <p:spPr>
          <a:xfrm>
            <a:off x="1660167" y="765717"/>
            <a:ext cx="5798717" cy="4144015"/>
          </a:xfrm>
          <a:prstGeom prst="round2Diag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r>
              <a:rPr lang="en-US" sz="1200" b="1" dirty="0">
                <a:solidFill>
                  <a:schemeClr val="tx1"/>
                </a:solidFill>
                <a:latin typeface="Arial" panose="020B0604020202020204" pitchFamily="34" charset="0"/>
                <a:cs typeface="Arial" panose="020B0604020202020204" pitchFamily="34" charset="0"/>
              </a:rPr>
              <a:t>public</a:t>
            </a:r>
            <a:r>
              <a:rPr lang="en-US" sz="1200" dirty="0">
                <a:solidFill>
                  <a:schemeClr val="tx1"/>
                </a:solidFill>
                <a:latin typeface="Arial" panose="020B0604020202020204" pitchFamily="34" charset="0"/>
                <a:cs typeface="Arial" panose="020B0604020202020204" pitchFamily="34" charset="0"/>
              </a:rPr>
              <a:t> </a:t>
            </a:r>
            <a:r>
              <a:rPr lang="en-US" sz="1200" b="1" dirty="0">
                <a:solidFill>
                  <a:schemeClr val="tx1"/>
                </a:solidFill>
                <a:latin typeface="Arial" panose="020B0604020202020204" pitchFamily="34" charset="0"/>
                <a:cs typeface="Arial" panose="020B0604020202020204" pitchFamily="34" charset="0"/>
              </a:rPr>
              <a:t>boolean</a:t>
            </a:r>
            <a:r>
              <a:rPr lang="en-US" sz="1200" dirty="0">
                <a:solidFill>
                  <a:schemeClr val="tx1"/>
                </a:solidFill>
                <a:latin typeface="Arial" panose="020B0604020202020204" pitchFamily="34" charset="0"/>
                <a:cs typeface="Arial" panose="020B0604020202020204" pitchFamily="34" charset="0"/>
              </a:rPr>
              <a:t> receive(</a:t>
            </a:r>
            <a:r>
              <a:rPr lang="en-US" sz="1200" dirty="0" err="1">
                <a:solidFill>
                  <a:schemeClr val="tx1"/>
                </a:solidFill>
                <a:latin typeface="Arial" panose="020B0604020202020204" pitchFamily="34" charset="0"/>
                <a:cs typeface="Arial" panose="020B0604020202020204" pitchFamily="34" charset="0"/>
              </a:rPr>
              <a:t>InputStream</a:t>
            </a:r>
            <a:r>
              <a:rPr lang="en-US" sz="1200" dirty="0">
                <a:solidFill>
                  <a:schemeClr val="tx1"/>
                </a:solidFill>
                <a:latin typeface="Arial" panose="020B0604020202020204" pitchFamily="34" charset="0"/>
                <a:cs typeface="Arial" panose="020B0604020202020204" pitchFamily="34" charset="0"/>
              </a:rPr>
              <a:t> in)</a:t>
            </a:r>
          </a:p>
          <a:p>
            <a:pPr algn="l"/>
            <a:r>
              <a:rPr lang="en-US" sz="1200" dirty="0">
                <a:solidFill>
                  <a:schemeClr val="tx1"/>
                </a:solidFill>
                <a:latin typeface="Arial" panose="020B0604020202020204" pitchFamily="34" charset="0"/>
                <a:cs typeface="Arial" panose="020B0604020202020204" pitchFamily="34" charset="0"/>
              </a:rPr>
              <a:t> { </a:t>
            </a:r>
          </a:p>
          <a:p>
            <a:pPr algn="l"/>
            <a:r>
              <a:rPr lang="en-US" sz="1200" dirty="0">
                <a:solidFill>
                  <a:schemeClr val="tx1"/>
                </a:solidFill>
                <a:latin typeface="Arial" panose="020B0604020202020204" pitchFamily="34" charset="0"/>
                <a:cs typeface="Arial" panose="020B0604020202020204" pitchFamily="34" charset="0"/>
              </a:rPr>
              <a:t>    </a:t>
            </a:r>
            <a:r>
              <a:rPr lang="en-US" sz="1200" dirty="0" err="1">
                <a:solidFill>
                  <a:schemeClr val="tx1"/>
                </a:solidFill>
                <a:latin typeface="Arial" panose="020B0604020202020204" pitchFamily="34" charset="0"/>
                <a:cs typeface="Arial" panose="020B0604020202020204" pitchFamily="34" charset="0"/>
              </a:rPr>
              <a:t>OutputStream</a:t>
            </a:r>
            <a:r>
              <a:rPr lang="en-US" sz="1200" dirty="0">
                <a:solidFill>
                  <a:schemeClr val="tx1"/>
                </a:solidFill>
                <a:latin typeface="Arial" panose="020B0604020202020204" pitchFamily="34" charset="0"/>
                <a:cs typeface="Arial" panose="020B0604020202020204" pitchFamily="34" charset="0"/>
              </a:rPr>
              <a:t> </a:t>
            </a:r>
            <a:r>
              <a:rPr lang="en-US" sz="1200" dirty="0" err="1">
                <a:solidFill>
                  <a:schemeClr val="tx1"/>
                </a:solidFill>
                <a:latin typeface="Arial" panose="020B0604020202020204" pitchFamily="34" charset="0"/>
                <a:cs typeface="Arial" panose="020B0604020202020204" pitchFamily="34" charset="0"/>
              </a:rPr>
              <a:t>os</a:t>
            </a:r>
            <a:r>
              <a:rPr lang="en-US" sz="1200" dirty="0">
                <a:solidFill>
                  <a:schemeClr val="tx1"/>
                </a:solidFill>
                <a:latin typeface="Arial" panose="020B0604020202020204" pitchFamily="34" charset="0"/>
                <a:cs typeface="Arial" panose="020B0604020202020204" pitchFamily="34" charset="0"/>
              </a:rPr>
              <a:t> = </a:t>
            </a:r>
            <a:r>
              <a:rPr lang="en-US" sz="1200" dirty="0" err="1">
                <a:solidFill>
                  <a:schemeClr val="tx1"/>
                </a:solidFill>
                <a:latin typeface="Arial" panose="020B0604020202020204" pitchFamily="34" charset="0"/>
                <a:cs typeface="Arial" panose="020B0604020202020204" pitchFamily="34" charset="0"/>
              </a:rPr>
              <a:t>getOutputStream</a:t>
            </a:r>
            <a:r>
              <a:rPr lang="en-US" sz="1200" dirty="0">
                <a:solidFill>
                  <a:schemeClr val="tx1"/>
                </a:solidFill>
                <a:latin typeface="Arial" panose="020B0604020202020204" pitchFamily="34" charset="0"/>
                <a:cs typeface="Arial" panose="020B0604020202020204" pitchFamily="34" charset="0"/>
              </a:rPr>
              <a:t>();</a:t>
            </a:r>
          </a:p>
          <a:p>
            <a:pPr algn="l"/>
            <a:r>
              <a:rPr lang="en-US" sz="1200" dirty="0">
                <a:solidFill>
                  <a:schemeClr val="tx1"/>
                </a:solidFill>
                <a:latin typeface="Arial" panose="020B0604020202020204" pitchFamily="34" charset="0"/>
                <a:cs typeface="Arial" panose="020B0604020202020204" pitchFamily="34" charset="0"/>
              </a:rPr>
              <a:t>    // Read byte data from input stream</a:t>
            </a:r>
          </a:p>
          <a:p>
            <a:pPr algn="l"/>
            <a:r>
              <a:rPr lang="en-US" sz="1200" b="1" dirty="0">
                <a:solidFill>
                  <a:schemeClr val="tx1"/>
                </a:solidFill>
                <a:latin typeface="Arial" panose="020B0604020202020204" pitchFamily="34" charset="0"/>
                <a:cs typeface="Arial" panose="020B0604020202020204" pitchFamily="34" charset="0"/>
              </a:rPr>
              <a:t>    while</a:t>
            </a:r>
            <a:r>
              <a:rPr lang="en-US" sz="1200" dirty="0">
                <a:solidFill>
                  <a:schemeClr val="tx1"/>
                </a:solidFill>
                <a:latin typeface="Arial" panose="020B0604020202020204" pitchFamily="34" charset="0"/>
                <a:cs typeface="Arial" panose="020B0604020202020204" pitchFamily="34" charset="0"/>
              </a:rPr>
              <a:t>(!done)</a:t>
            </a:r>
          </a:p>
          <a:p>
            <a:pPr algn="l"/>
            <a:r>
              <a:rPr lang="en-US" sz="1200" dirty="0">
                <a:solidFill>
                  <a:schemeClr val="tx1"/>
                </a:solidFill>
                <a:latin typeface="Arial" panose="020B0604020202020204" pitchFamily="34" charset="0"/>
                <a:cs typeface="Arial" panose="020B0604020202020204" pitchFamily="34" charset="0"/>
              </a:rPr>
              <a:t>    {</a:t>
            </a:r>
          </a:p>
          <a:p>
            <a:pPr algn="l"/>
            <a:r>
              <a:rPr lang="en-US" sz="1200" dirty="0">
                <a:solidFill>
                  <a:schemeClr val="tx1"/>
                </a:solidFill>
                <a:latin typeface="Arial" panose="020B0604020202020204" pitchFamily="34" charset="0"/>
                <a:cs typeface="Arial" panose="020B0604020202020204" pitchFamily="34" charset="0"/>
              </a:rPr>
              <a:t>      </a:t>
            </a:r>
            <a:r>
              <a:rPr lang="en-US" sz="1200" b="1" dirty="0" err="1">
                <a:solidFill>
                  <a:schemeClr val="tx1"/>
                </a:solidFill>
                <a:latin typeface="Arial" panose="020B0604020202020204" pitchFamily="34" charset="0"/>
                <a:cs typeface="Arial" panose="020B0604020202020204" pitchFamily="34" charset="0"/>
              </a:rPr>
              <a:t>int</a:t>
            </a:r>
            <a:r>
              <a:rPr lang="en-US" sz="1200" dirty="0">
                <a:solidFill>
                  <a:schemeClr val="tx1"/>
                </a:solidFill>
                <a:latin typeface="Arial" panose="020B0604020202020204" pitchFamily="34" charset="0"/>
                <a:cs typeface="Arial" panose="020B0604020202020204" pitchFamily="34" charset="0"/>
              </a:rPr>
              <a:t> x = </a:t>
            </a:r>
            <a:r>
              <a:rPr lang="en-US" sz="1200" dirty="0" err="1">
                <a:solidFill>
                  <a:schemeClr val="tx1"/>
                </a:solidFill>
                <a:latin typeface="Arial" panose="020B0604020202020204" pitchFamily="34" charset="0"/>
                <a:cs typeface="Arial" panose="020B0604020202020204" pitchFamily="34" charset="0"/>
              </a:rPr>
              <a:t>in.read</a:t>
            </a:r>
            <a:r>
              <a:rPr lang="en-US" sz="1200" dirty="0">
                <a:solidFill>
                  <a:schemeClr val="tx1"/>
                </a:solidFill>
                <a:latin typeface="Arial" panose="020B0604020202020204" pitchFamily="34" charset="0"/>
                <a:cs typeface="Arial" panose="020B0604020202020204" pitchFamily="34" charset="0"/>
              </a:rPr>
              <a:t>();</a:t>
            </a:r>
          </a:p>
          <a:p>
            <a:pPr algn="l"/>
            <a:r>
              <a:rPr lang="en-US" sz="1200" b="1" dirty="0">
                <a:solidFill>
                  <a:schemeClr val="tx1"/>
                </a:solidFill>
                <a:latin typeface="Arial" panose="020B0604020202020204" pitchFamily="34" charset="0"/>
                <a:cs typeface="Arial" panose="020B0604020202020204" pitchFamily="34" charset="0"/>
              </a:rPr>
              <a:t>      if</a:t>
            </a:r>
            <a:r>
              <a:rPr lang="en-US" sz="1200" dirty="0">
                <a:solidFill>
                  <a:schemeClr val="tx1"/>
                </a:solidFill>
                <a:latin typeface="Arial" panose="020B0604020202020204" pitchFamily="34" charset="0"/>
                <a:cs typeface="Arial" panose="020B0604020202020204" pitchFamily="34" charset="0"/>
              </a:rPr>
              <a:t>(x&lt;0) </a:t>
            </a:r>
            <a:r>
              <a:rPr lang="en-US" sz="1200" b="1" dirty="0">
                <a:solidFill>
                  <a:schemeClr val="tx1"/>
                </a:solidFill>
                <a:latin typeface="Arial" panose="020B0604020202020204" pitchFamily="34" charset="0"/>
                <a:cs typeface="Arial" panose="020B0604020202020204" pitchFamily="34" charset="0"/>
              </a:rPr>
              <a:t>return</a:t>
            </a:r>
            <a:r>
              <a:rPr lang="en-US" sz="1200" dirty="0">
                <a:solidFill>
                  <a:schemeClr val="tx1"/>
                </a:solidFill>
                <a:latin typeface="Arial" panose="020B0604020202020204" pitchFamily="34" charset="0"/>
                <a:cs typeface="Arial" panose="020B0604020202020204" pitchFamily="34" charset="0"/>
              </a:rPr>
              <a:t> </a:t>
            </a:r>
            <a:r>
              <a:rPr lang="en-US" sz="1200" b="1" dirty="0">
                <a:solidFill>
                  <a:schemeClr val="tx1"/>
                </a:solidFill>
                <a:latin typeface="Arial" panose="020B0604020202020204" pitchFamily="34" charset="0"/>
                <a:cs typeface="Arial" panose="020B0604020202020204" pitchFamily="34" charset="0"/>
              </a:rPr>
              <a:t>false</a:t>
            </a:r>
            <a:r>
              <a:rPr lang="en-US" sz="1200" dirty="0">
                <a:solidFill>
                  <a:schemeClr val="tx1"/>
                </a:solidFill>
                <a:latin typeface="Arial" panose="020B0604020202020204" pitchFamily="34" charset="0"/>
                <a:cs typeface="Arial" panose="020B0604020202020204" pitchFamily="34" charset="0"/>
              </a:rPr>
              <a:t>; // Check for end of stream</a:t>
            </a:r>
          </a:p>
          <a:p>
            <a:pPr algn="l"/>
            <a:r>
              <a:rPr lang="en-US" sz="1200" b="1" dirty="0">
                <a:solidFill>
                  <a:schemeClr val="tx1"/>
                </a:solidFill>
                <a:latin typeface="Arial" panose="020B0604020202020204" pitchFamily="34" charset="0"/>
                <a:cs typeface="Arial" panose="020B0604020202020204" pitchFamily="34" charset="0"/>
              </a:rPr>
              <a:t>      char</a:t>
            </a:r>
            <a:r>
              <a:rPr lang="en-US" sz="1200" dirty="0">
                <a:solidFill>
                  <a:schemeClr val="tx1"/>
                </a:solidFill>
                <a:latin typeface="Arial" panose="020B0604020202020204" pitchFamily="34" charset="0"/>
                <a:cs typeface="Arial" panose="020B0604020202020204" pitchFamily="34" charset="0"/>
              </a:rPr>
              <a:t> n = (</a:t>
            </a:r>
            <a:r>
              <a:rPr lang="en-US" sz="1200" b="1" dirty="0">
                <a:solidFill>
                  <a:schemeClr val="tx1"/>
                </a:solidFill>
                <a:latin typeface="Arial" panose="020B0604020202020204" pitchFamily="34" charset="0"/>
                <a:cs typeface="Arial" panose="020B0604020202020204" pitchFamily="34" charset="0"/>
              </a:rPr>
              <a:t>char</a:t>
            </a:r>
            <a:r>
              <a:rPr lang="en-US" sz="1200" dirty="0">
                <a:solidFill>
                  <a:schemeClr val="tx1"/>
                </a:solidFill>
                <a:latin typeface="Arial" panose="020B0604020202020204" pitchFamily="34" charset="0"/>
                <a:cs typeface="Arial" panose="020B0604020202020204" pitchFamily="34" charset="0"/>
              </a:rPr>
              <a:t>)x;</a:t>
            </a:r>
          </a:p>
          <a:p>
            <a:pPr algn="l"/>
            <a:r>
              <a:rPr lang="en-US" sz="1200" dirty="0">
                <a:solidFill>
                  <a:schemeClr val="tx1"/>
                </a:solidFill>
                <a:latin typeface="Arial" panose="020B0604020202020204" pitchFamily="34" charset="0"/>
                <a:cs typeface="Arial" panose="020B0604020202020204" pitchFamily="34" charset="0"/>
              </a:rPr>
              <a:t>            </a:t>
            </a:r>
          </a:p>
          <a:p>
            <a:pPr algn="l"/>
            <a:r>
              <a:rPr lang="en-US" sz="1200" dirty="0">
                <a:solidFill>
                  <a:schemeClr val="tx1"/>
                </a:solidFill>
                <a:latin typeface="Arial" panose="020B0604020202020204" pitchFamily="34" charset="0"/>
                <a:cs typeface="Arial" panose="020B0604020202020204" pitchFamily="34" charset="0"/>
              </a:rPr>
              <a:t>      if(n==BEGIN_CHAR) read=</a:t>
            </a:r>
            <a:r>
              <a:rPr lang="en-US" sz="1200" b="1" dirty="0">
                <a:solidFill>
                  <a:schemeClr val="tx1"/>
                </a:solidFill>
                <a:latin typeface="Arial" panose="020B0604020202020204" pitchFamily="34" charset="0"/>
                <a:cs typeface="Arial" panose="020B0604020202020204" pitchFamily="34" charset="0"/>
              </a:rPr>
              <a:t>true</a:t>
            </a:r>
            <a:r>
              <a:rPr lang="en-US" sz="1200" dirty="0">
                <a:solidFill>
                  <a:schemeClr val="tx1"/>
                </a:solidFill>
                <a:latin typeface="Arial" panose="020B0604020202020204" pitchFamily="34" charset="0"/>
                <a:cs typeface="Arial" panose="020B0604020202020204" pitchFamily="34" charset="0"/>
              </a:rPr>
              <a:t>;  // Search for beginning of message</a:t>
            </a:r>
          </a:p>
          <a:p>
            <a:pPr algn="l"/>
            <a:r>
              <a:rPr lang="en-US" sz="1200" dirty="0">
                <a:solidFill>
                  <a:schemeClr val="tx1"/>
                </a:solidFill>
                <a:latin typeface="Arial" panose="020B0604020202020204" pitchFamily="34" charset="0"/>
                <a:cs typeface="Arial" panose="020B0604020202020204" pitchFamily="34" charset="0"/>
              </a:rPr>
              <a:t>      if(!read) </a:t>
            </a:r>
            <a:r>
              <a:rPr lang="en-US" sz="1200" b="1" dirty="0">
                <a:solidFill>
                  <a:schemeClr val="tx1"/>
                </a:solidFill>
                <a:latin typeface="Arial" panose="020B0604020202020204" pitchFamily="34" charset="0"/>
                <a:cs typeface="Arial" panose="020B0604020202020204" pitchFamily="34" charset="0"/>
              </a:rPr>
              <a:t>continue</a:t>
            </a:r>
            <a:r>
              <a:rPr lang="en-US" sz="1200" dirty="0">
                <a:solidFill>
                  <a:schemeClr val="tx1"/>
                </a:solidFill>
                <a:latin typeface="Arial" panose="020B0604020202020204" pitchFamily="34" charset="0"/>
                <a:cs typeface="Arial" panose="020B0604020202020204" pitchFamily="34" charset="0"/>
              </a:rPr>
              <a:t>;</a:t>
            </a:r>
          </a:p>
          <a:p>
            <a:pPr algn="l"/>
            <a:r>
              <a:rPr lang="en-US" sz="1200" dirty="0">
                <a:solidFill>
                  <a:schemeClr val="tx1"/>
                </a:solidFill>
                <a:latin typeface="Arial" panose="020B0604020202020204" pitchFamily="34" charset="0"/>
                <a:cs typeface="Arial" panose="020B0604020202020204" pitchFamily="34" charset="0"/>
              </a:rPr>
              <a:t> </a:t>
            </a:r>
          </a:p>
          <a:p>
            <a:pPr algn="l"/>
            <a:r>
              <a:rPr lang="en-US" sz="1200" dirty="0">
                <a:solidFill>
                  <a:schemeClr val="tx1"/>
                </a:solidFill>
                <a:latin typeface="Arial" panose="020B0604020202020204" pitchFamily="34" charset="0"/>
                <a:cs typeface="Arial" panose="020B0604020202020204" pitchFamily="34" charset="0"/>
              </a:rPr>
              <a:t>      // Check for end</a:t>
            </a:r>
          </a:p>
          <a:p>
            <a:pPr algn="l"/>
            <a:r>
              <a:rPr lang="en-US" sz="1200" dirty="0">
                <a:solidFill>
                  <a:schemeClr val="tx1"/>
                </a:solidFill>
                <a:latin typeface="Arial" panose="020B0604020202020204" pitchFamily="34" charset="0"/>
                <a:cs typeface="Arial" panose="020B0604020202020204" pitchFamily="34" charset="0"/>
              </a:rPr>
              <a:t>      </a:t>
            </a:r>
            <a:r>
              <a:rPr lang="en-US" sz="1200" b="1" dirty="0">
                <a:solidFill>
                  <a:schemeClr val="tx1"/>
                </a:solidFill>
                <a:latin typeface="Arial" panose="020B0604020202020204" pitchFamily="34" charset="0"/>
                <a:cs typeface="Arial" panose="020B0604020202020204" pitchFamily="34" charset="0"/>
              </a:rPr>
              <a:t>if</a:t>
            </a:r>
            <a:r>
              <a:rPr lang="en-US" sz="1200" dirty="0">
                <a:solidFill>
                  <a:schemeClr val="tx1"/>
                </a:solidFill>
                <a:latin typeface="Arial" panose="020B0604020202020204" pitchFamily="34" charset="0"/>
                <a:cs typeface="Arial" panose="020B0604020202020204" pitchFamily="34" charset="0"/>
              </a:rPr>
              <a:t>(n==END_CHAR) done=</a:t>
            </a:r>
            <a:r>
              <a:rPr lang="en-US" sz="1200" b="1" dirty="0">
                <a:solidFill>
                  <a:schemeClr val="tx1"/>
                </a:solidFill>
                <a:latin typeface="Arial" panose="020B0604020202020204" pitchFamily="34" charset="0"/>
                <a:cs typeface="Arial" panose="020B0604020202020204" pitchFamily="34" charset="0"/>
              </a:rPr>
              <a:t>true</a:t>
            </a:r>
            <a:r>
              <a:rPr lang="en-US" sz="1200" dirty="0">
                <a:solidFill>
                  <a:schemeClr val="tx1"/>
                </a:solidFill>
                <a:latin typeface="Arial" panose="020B0604020202020204" pitchFamily="34" charset="0"/>
                <a:cs typeface="Arial" panose="020B0604020202020204" pitchFamily="34" charset="0"/>
              </a:rPr>
              <a:t>;</a:t>
            </a:r>
          </a:p>
          <a:p>
            <a:pPr algn="l"/>
            <a:r>
              <a:rPr lang="en-US" sz="1200" dirty="0">
                <a:solidFill>
                  <a:schemeClr val="tx1"/>
                </a:solidFill>
                <a:latin typeface="Arial" panose="020B0604020202020204" pitchFamily="34" charset="0"/>
                <a:cs typeface="Arial" panose="020B0604020202020204" pitchFamily="34" charset="0"/>
              </a:rPr>
              <a:t>      </a:t>
            </a:r>
          </a:p>
          <a:p>
            <a:pPr algn="l"/>
            <a:r>
              <a:rPr lang="en-US" sz="1200" dirty="0">
                <a:solidFill>
                  <a:schemeClr val="tx1"/>
                </a:solidFill>
                <a:latin typeface="Arial" panose="020B0604020202020204" pitchFamily="34" charset="0"/>
                <a:cs typeface="Arial" panose="020B0604020202020204" pitchFamily="34" charset="0"/>
              </a:rPr>
              <a:t>      // Write char to stream</a:t>
            </a:r>
          </a:p>
          <a:p>
            <a:pPr algn="l"/>
            <a:r>
              <a:rPr lang="en-US" sz="1200" dirty="0">
                <a:solidFill>
                  <a:schemeClr val="tx1"/>
                </a:solidFill>
                <a:latin typeface="Arial" panose="020B0604020202020204" pitchFamily="34" charset="0"/>
                <a:cs typeface="Arial" panose="020B0604020202020204" pitchFamily="34" charset="0"/>
              </a:rPr>
              <a:t>      </a:t>
            </a:r>
            <a:r>
              <a:rPr lang="en-US" sz="1200" dirty="0" err="1">
                <a:solidFill>
                  <a:schemeClr val="tx1"/>
                </a:solidFill>
                <a:latin typeface="Arial" panose="020B0604020202020204" pitchFamily="34" charset="0"/>
                <a:cs typeface="Arial" panose="020B0604020202020204" pitchFamily="34" charset="0"/>
              </a:rPr>
              <a:t>os.write</a:t>
            </a:r>
            <a:r>
              <a:rPr lang="en-US" sz="1200" dirty="0">
                <a:solidFill>
                  <a:schemeClr val="tx1"/>
                </a:solidFill>
                <a:latin typeface="Arial" panose="020B0604020202020204" pitchFamily="34" charset="0"/>
                <a:cs typeface="Arial" panose="020B0604020202020204" pitchFamily="34" charset="0"/>
              </a:rPr>
              <a:t>(n);</a:t>
            </a:r>
          </a:p>
          <a:p>
            <a:pPr algn="l"/>
            <a:r>
              <a:rPr lang="en-US" sz="1200" dirty="0">
                <a:solidFill>
                  <a:schemeClr val="tx1"/>
                </a:solidFill>
                <a:latin typeface="Arial" panose="020B0604020202020204" pitchFamily="34" charset="0"/>
                <a:cs typeface="Arial" panose="020B0604020202020204" pitchFamily="34" charset="0"/>
              </a:rPr>
              <a:t>    }</a:t>
            </a:r>
          </a:p>
          <a:p>
            <a:pPr algn="l"/>
            <a:r>
              <a:rPr lang="en-US" sz="1200" b="1" dirty="0">
                <a:solidFill>
                  <a:schemeClr val="tx1"/>
                </a:solidFill>
                <a:latin typeface="Arial" panose="020B0604020202020204" pitchFamily="34" charset="0"/>
                <a:cs typeface="Arial" panose="020B0604020202020204" pitchFamily="34" charset="0"/>
              </a:rPr>
              <a:t>    return</a:t>
            </a:r>
            <a:r>
              <a:rPr lang="en-US" sz="1200" dirty="0">
                <a:solidFill>
                  <a:schemeClr val="tx1"/>
                </a:solidFill>
                <a:latin typeface="Arial" panose="020B0604020202020204" pitchFamily="34" charset="0"/>
                <a:cs typeface="Arial" panose="020B0604020202020204" pitchFamily="34" charset="0"/>
              </a:rPr>
              <a:t> </a:t>
            </a:r>
            <a:r>
              <a:rPr lang="en-US" sz="1200" b="1" dirty="0">
                <a:solidFill>
                  <a:schemeClr val="tx1"/>
                </a:solidFill>
                <a:latin typeface="Arial" panose="020B0604020202020204" pitchFamily="34" charset="0"/>
                <a:cs typeface="Arial" panose="020B0604020202020204" pitchFamily="34" charset="0"/>
              </a:rPr>
              <a:t>true</a:t>
            </a:r>
            <a:r>
              <a:rPr lang="en-US" sz="1200" dirty="0">
                <a:solidFill>
                  <a:schemeClr val="tx1"/>
                </a:solidFill>
                <a:latin typeface="Arial" panose="020B0604020202020204" pitchFamily="34" charset="0"/>
                <a:cs typeface="Arial" panose="020B0604020202020204" pitchFamily="34" charset="0"/>
              </a:rPr>
              <a:t>;</a:t>
            </a:r>
          </a:p>
          <a:p>
            <a:pPr algn="l"/>
            <a:r>
              <a:rPr lang="en-US" sz="1200" dirty="0">
                <a:solidFill>
                  <a:schemeClr val="tx1"/>
                </a:solidFill>
                <a:latin typeface="Arial" panose="020B0604020202020204" pitchFamily="34" charset="0"/>
                <a:cs typeface="Arial" panose="020B0604020202020204" pitchFamily="34" charset="0"/>
              </a:rPr>
              <a:t>  }</a:t>
            </a:r>
          </a:p>
        </p:txBody>
      </p:sp>
      <p:sp>
        <p:nvSpPr>
          <p:cNvPr id="12" name="Round Diagonal Corner Rectangle 11"/>
          <p:cNvSpPr/>
          <p:nvPr/>
        </p:nvSpPr>
        <p:spPr>
          <a:xfrm>
            <a:off x="2185430" y="765717"/>
            <a:ext cx="5798717" cy="4144015"/>
          </a:xfrm>
          <a:prstGeom prst="round2Diag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r>
              <a:rPr lang="en-US" altLang="en-US" sz="1200" b="1" dirty="0">
                <a:solidFill>
                  <a:schemeClr val="tx1"/>
                </a:solidFill>
                <a:latin typeface="Arial" panose="020B0604020202020204" pitchFamily="34" charset="0"/>
                <a:cs typeface="Arial" panose="020B0604020202020204" pitchFamily="34" charset="0"/>
              </a:rPr>
              <a:t>public boolean </a:t>
            </a:r>
            <a:r>
              <a:rPr lang="en-US" altLang="en-US" sz="1200" dirty="0" err="1">
                <a:solidFill>
                  <a:schemeClr val="tx1"/>
                </a:solidFill>
                <a:latin typeface="Arial" panose="020B0604020202020204" pitchFamily="34" charset="0"/>
                <a:cs typeface="Arial" panose="020B0604020202020204" pitchFamily="34" charset="0"/>
              </a:rPr>
              <a:t>setMessage</a:t>
            </a:r>
            <a:r>
              <a:rPr lang="en-US" altLang="en-US" sz="1200" dirty="0">
                <a:solidFill>
                  <a:schemeClr val="tx1"/>
                </a:solidFill>
                <a:latin typeface="Arial" panose="020B0604020202020204" pitchFamily="34" charset="0"/>
                <a:cs typeface="Arial" panose="020B0604020202020204" pitchFamily="34" charset="0"/>
              </a:rPr>
              <a:t>(NMessage </a:t>
            </a:r>
            <a:r>
              <a:rPr lang="en-US" altLang="en-US" sz="1200" dirty="0" err="1">
                <a:solidFill>
                  <a:schemeClr val="tx1"/>
                </a:solidFill>
                <a:latin typeface="Arial" panose="020B0604020202020204" pitchFamily="34" charset="0"/>
                <a:cs typeface="Arial" panose="020B0604020202020204" pitchFamily="34" charset="0"/>
              </a:rPr>
              <a:t>msg</a:t>
            </a:r>
            <a:r>
              <a:rPr lang="en-US" altLang="en-US" sz="1200" dirty="0">
                <a:solidFill>
                  <a:schemeClr val="tx1"/>
                </a:solidFill>
                <a:latin typeface="Arial" panose="020B0604020202020204" pitchFamily="34" charset="0"/>
                <a:cs typeface="Arial" panose="020B0604020202020204" pitchFamily="34" charset="0"/>
              </a:rPr>
              <a:t>)</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byte[] b = new byte[MAX_LINK_MSG_LEN];</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TypedOutputStream to = new TypedOutputStream(b);</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msg.toOutputStream</a:t>
            </a:r>
            <a:r>
              <a:rPr lang="en-US" altLang="en-US" sz="1200" dirty="0">
                <a:solidFill>
                  <a:schemeClr val="tx1"/>
                </a:solidFill>
                <a:latin typeface="Arial" panose="020B0604020202020204" pitchFamily="34" charset="0"/>
                <a:cs typeface="Arial" panose="020B0604020202020204" pitchFamily="34" charset="0"/>
              </a:rPr>
              <a:t>(to);</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int</a:t>
            </a: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msgLen</a:t>
            </a:r>
            <a:r>
              <a:rPr lang="en-US" altLang="en-US" sz="1200" dirty="0">
                <a:solidFill>
                  <a:schemeClr val="tx1"/>
                </a:solidFill>
                <a:latin typeface="Arial" panose="020B0604020202020204" pitchFamily="34" charset="0"/>
                <a:cs typeface="Arial" panose="020B0604020202020204" pitchFamily="34" charset="0"/>
              </a:rPr>
              <a:t> = </a:t>
            </a:r>
            <a:r>
              <a:rPr lang="en-US" altLang="en-US" sz="1200" dirty="0" err="1">
                <a:solidFill>
                  <a:schemeClr val="tx1"/>
                </a:solidFill>
                <a:latin typeface="Arial" panose="020B0604020202020204" pitchFamily="34" charset="0"/>
                <a:cs typeface="Arial" panose="020B0604020202020204" pitchFamily="34" charset="0"/>
              </a:rPr>
              <a:t>to.size</a:t>
            </a:r>
            <a:r>
              <a:rPr lang="en-US" altLang="en-US" sz="1200" dirty="0">
                <a:solidFill>
                  <a:schemeClr val="tx1"/>
                </a:solidFill>
                <a:latin typeface="Arial" panose="020B0604020202020204" pitchFamily="34" charset="0"/>
                <a:cs typeface="Arial" panose="020B0604020202020204" pitchFamily="34" charset="0"/>
              </a:rPr>
              <a:t>();</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OutputStream</a:t>
            </a: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os</a:t>
            </a:r>
            <a:r>
              <a:rPr lang="en-US" altLang="en-US" sz="1200" dirty="0">
                <a:solidFill>
                  <a:schemeClr val="tx1"/>
                </a:solidFill>
                <a:latin typeface="Arial" panose="020B0604020202020204" pitchFamily="34" charset="0"/>
                <a:cs typeface="Arial" panose="020B0604020202020204" pitchFamily="34" charset="0"/>
              </a:rPr>
              <a:t> = </a:t>
            </a:r>
            <a:r>
              <a:rPr lang="en-US" altLang="en-US" sz="1200" dirty="0" err="1">
                <a:solidFill>
                  <a:schemeClr val="tx1"/>
                </a:solidFill>
                <a:latin typeface="Arial" panose="020B0604020202020204" pitchFamily="34" charset="0"/>
                <a:cs typeface="Arial" panose="020B0604020202020204" pitchFamily="34" charset="0"/>
              </a:rPr>
              <a:t>getOutputStream</a:t>
            </a:r>
            <a:r>
              <a:rPr lang="en-US" altLang="en-US" sz="1200" dirty="0">
                <a:solidFill>
                  <a:schemeClr val="tx1"/>
                </a:solidFill>
                <a:latin typeface="Arial" panose="020B0604020202020204" pitchFamily="34" charset="0"/>
                <a:cs typeface="Arial" panose="020B0604020202020204" pitchFamily="34" charset="0"/>
              </a:rPr>
              <a:t>();</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os.write</a:t>
            </a:r>
            <a:r>
              <a:rPr lang="en-US" altLang="en-US" sz="1200" dirty="0">
                <a:solidFill>
                  <a:schemeClr val="tx1"/>
                </a:solidFill>
                <a:latin typeface="Arial" panose="020B0604020202020204" pitchFamily="34" charset="0"/>
                <a:cs typeface="Arial" panose="020B0604020202020204" pitchFamily="34" charset="0"/>
              </a:rPr>
              <a:t>(BEGIN_CHAR);</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for (</a:t>
            </a:r>
            <a:r>
              <a:rPr lang="en-US" altLang="en-US" sz="1200" dirty="0" err="1">
                <a:solidFill>
                  <a:schemeClr val="tx1"/>
                </a:solidFill>
                <a:latin typeface="Arial" panose="020B0604020202020204" pitchFamily="34" charset="0"/>
                <a:cs typeface="Arial" panose="020B0604020202020204" pitchFamily="34" charset="0"/>
              </a:rPr>
              <a:t>int</a:t>
            </a: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i</a:t>
            </a:r>
            <a:r>
              <a:rPr lang="en-US" altLang="en-US" sz="1200" dirty="0">
                <a:solidFill>
                  <a:schemeClr val="tx1"/>
                </a:solidFill>
                <a:latin typeface="Arial" panose="020B0604020202020204" pitchFamily="34" charset="0"/>
                <a:cs typeface="Arial" panose="020B0604020202020204" pitchFamily="34" charset="0"/>
              </a:rPr>
              <a:t> = 0; </a:t>
            </a:r>
            <a:r>
              <a:rPr lang="en-US" altLang="en-US" sz="1200" dirty="0" err="1">
                <a:solidFill>
                  <a:schemeClr val="tx1"/>
                </a:solidFill>
                <a:latin typeface="Arial" panose="020B0604020202020204" pitchFamily="34" charset="0"/>
                <a:cs typeface="Arial" panose="020B0604020202020204" pitchFamily="34" charset="0"/>
              </a:rPr>
              <a:t>i</a:t>
            </a:r>
            <a:r>
              <a:rPr lang="en-US" altLang="en-US" sz="1200" dirty="0">
                <a:solidFill>
                  <a:schemeClr val="tx1"/>
                </a:solidFill>
                <a:latin typeface="Arial" panose="020B0604020202020204" pitchFamily="34" charset="0"/>
                <a:cs typeface="Arial" panose="020B0604020202020204" pitchFamily="34" charset="0"/>
              </a:rPr>
              <a:t> &lt; </a:t>
            </a:r>
            <a:r>
              <a:rPr lang="en-US" altLang="en-US" sz="1200" dirty="0" err="1">
                <a:solidFill>
                  <a:schemeClr val="tx1"/>
                </a:solidFill>
                <a:latin typeface="Arial" panose="020B0604020202020204" pitchFamily="34" charset="0"/>
                <a:cs typeface="Arial" panose="020B0604020202020204" pitchFamily="34" charset="0"/>
              </a:rPr>
              <a:t>msgLen</a:t>
            </a: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i</a:t>
            </a:r>
            <a:r>
              <a:rPr lang="en-US" altLang="en-US" sz="1200" dirty="0">
                <a:solidFill>
                  <a:schemeClr val="tx1"/>
                </a:solidFill>
                <a:latin typeface="Arial" panose="020B0604020202020204" pitchFamily="34" charset="0"/>
                <a:cs typeface="Arial" panose="020B0604020202020204" pitchFamily="34" charset="0"/>
              </a:rPr>
              <a:t>)</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os.write</a:t>
            </a:r>
            <a:r>
              <a:rPr lang="en-US" altLang="en-US" sz="1200" dirty="0">
                <a:solidFill>
                  <a:schemeClr val="tx1"/>
                </a:solidFill>
                <a:latin typeface="Arial" panose="020B0604020202020204" pitchFamily="34" charset="0"/>
                <a:cs typeface="Arial" panose="020B0604020202020204" pitchFamily="34" charset="0"/>
              </a:rPr>
              <a:t>(b[</a:t>
            </a:r>
            <a:r>
              <a:rPr lang="en-US" altLang="en-US" sz="1200" dirty="0" err="1">
                <a:solidFill>
                  <a:schemeClr val="tx1"/>
                </a:solidFill>
                <a:latin typeface="Arial" panose="020B0604020202020204" pitchFamily="34" charset="0"/>
                <a:cs typeface="Arial" panose="020B0604020202020204" pitchFamily="34" charset="0"/>
              </a:rPr>
              <a:t>i</a:t>
            </a:r>
            <a:r>
              <a:rPr lang="en-US" altLang="en-US" sz="1200" dirty="0">
                <a:solidFill>
                  <a:schemeClr val="tx1"/>
                </a:solidFill>
                <a:latin typeface="Arial" panose="020B0604020202020204" pitchFamily="34" charset="0"/>
                <a:cs typeface="Arial" panose="020B0604020202020204" pitchFamily="34" charset="0"/>
              </a:rPr>
              <a:t>]);</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os.write</a:t>
            </a:r>
            <a:r>
              <a:rPr lang="en-US" altLang="en-US" sz="1200" dirty="0">
                <a:solidFill>
                  <a:schemeClr val="tx1"/>
                </a:solidFill>
                <a:latin typeface="Arial" panose="020B0604020202020204" pitchFamily="34" charset="0"/>
                <a:cs typeface="Arial" panose="020B0604020202020204" pitchFamily="34" charset="0"/>
              </a:rPr>
              <a:t>(END_CHAR);</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a:r>
            <a:br>
              <a:rPr lang="en-US" altLang="en-US" sz="1200" dirty="0">
                <a:solidFill>
                  <a:schemeClr val="tx1"/>
                </a:solidFill>
                <a:latin typeface="Arial" panose="020B0604020202020204" pitchFamily="34" charset="0"/>
                <a:cs typeface="Arial" panose="020B0604020202020204" pitchFamily="34" charset="0"/>
              </a:rPr>
            </a:br>
            <a:r>
              <a:rPr lang="en-US" altLang="en-US" sz="1200" dirty="0">
                <a:solidFill>
                  <a:schemeClr val="tx1"/>
                </a:solidFill>
                <a:latin typeface="Arial" panose="020B0604020202020204" pitchFamily="34" charset="0"/>
                <a:cs typeface="Arial" panose="020B0604020202020204" pitchFamily="34" charset="0"/>
              </a:rPr>
              <a:t>  return false;</a:t>
            </a:r>
          </a:p>
          <a:p>
            <a:pPr algn="l"/>
            <a:r>
              <a:rPr lang="en-US" altLang="en-US" sz="1200" dirty="0">
                <a:solidFill>
                  <a:schemeClr val="tx1"/>
                </a:solidFill>
                <a:latin typeface="Arial" panose="020B0604020202020204" pitchFamily="34" charset="0"/>
                <a:cs typeface="Arial" panose="020B0604020202020204" pitchFamily="34" charset="0"/>
              </a:rPr>
              <a:t>}</a:t>
            </a:r>
            <a:br>
              <a:rPr lang="en-US" altLang="en-US" sz="1200" dirty="0">
                <a:solidFill>
                  <a:schemeClr val="tx1"/>
                </a:solidFill>
                <a:latin typeface="Arial" panose="020B0604020202020204" pitchFamily="34" charset="0"/>
                <a:cs typeface="Arial" panose="020B0604020202020204" pitchFamily="34" charset="0"/>
              </a:rPr>
            </a:b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361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24</a:t>
            </a:fld>
            <a:endParaRPr lang="en-US" dirty="0"/>
          </a:p>
        </p:txBody>
      </p:sp>
      <p:sp>
        <p:nvSpPr>
          <p:cNvPr id="7" name="Round Diagonal Corner Rectangle 6"/>
          <p:cNvSpPr/>
          <p:nvPr/>
        </p:nvSpPr>
        <p:spPr>
          <a:xfrm>
            <a:off x="2343522" y="775171"/>
            <a:ext cx="5798717" cy="4130003"/>
          </a:xfrm>
          <a:prstGeom prst="round2Diag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200" dirty="0" smtClean="0">
                <a:solidFill>
                  <a:schemeClr val="tx1"/>
                </a:solidFill>
                <a:latin typeface="Arial" panose="020B0604020202020204" pitchFamily="34" charset="0"/>
                <a:cs typeface="Arial" panose="020B0604020202020204" pitchFamily="34" charset="0"/>
              </a:rPr>
              <a:t>public class </a:t>
            </a:r>
            <a:r>
              <a:rPr lang="en-US" sz="1200" dirty="0" err="1" smtClean="0">
                <a:solidFill>
                  <a:schemeClr val="tx1"/>
                </a:solidFill>
                <a:latin typeface="Arial" panose="020B0604020202020204" pitchFamily="34" charset="0"/>
                <a:cs typeface="Arial" panose="020B0604020202020204" pitchFamily="34" charset="0"/>
              </a:rPr>
              <a:t>BFooSerialCommConfig</a:t>
            </a:r>
            <a:r>
              <a:rPr lang="en-US" sz="1200" dirty="0" smtClean="0">
                <a:solidFill>
                  <a:schemeClr val="tx1"/>
                </a:solidFill>
                <a:latin typeface="Arial" panose="020B0604020202020204" pitchFamily="34" charset="0"/>
                <a:cs typeface="Arial" panose="020B0604020202020204" pitchFamily="34" charset="0"/>
              </a:rPr>
              <a:t> extends </a:t>
            </a:r>
            <a:r>
              <a:rPr lang="en-US" sz="1200" dirty="0" err="1" smtClean="0">
                <a:solidFill>
                  <a:schemeClr val="tx1"/>
                </a:solidFill>
                <a:latin typeface="Arial" panose="020B0604020202020204" pitchFamily="34" charset="0"/>
                <a:cs typeface="Arial" panose="020B0604020202020204" pitchFamily="34" charset="0"/>
              </a:rPr>
              <a:t>BSerialCommConfig</a:t>
            </a:r>
            <a:endParaRPr lang="en-US" sz="1200" dirty="0" smtClean="0">
              <a:solidFill>
                <a:schemeClr val="tx1"/>
              </a:solidFill>
              <a:latin typeface="Arial" panose="020B0604020202020204" pitchFamily="34" charset="0"/>
              <a:cs typeface="Arial" panose="020B0604020202020204" pitchFamily="34" charset="0"/>
            </a:endParaRPr>
          </a:p>
          <a:p>
            <a:pPr algn="l">
              <a:defRPr/>
            </a:pPr>
            <a:r>
              <a:rPr lang="en-US" sz="1200" dirty="0" smtClean="0">
                <a:solidFill>
                  <a:schemeClr val="tx1"/>
                </a:solidFill>
                <a:latin typeface="Arial" panose="020B0604020202020204" pitchFamily="34" charset="0"/>
                <a:cs typeface="Arial" panose="020B0604020202020204" pitchFamily="34" charset="0"/>
              </a:rPr>
              <a:t>{</a:t>
            </a:r>
          </a:p>
          <a:p>
            <a:pPr algn="l">
              <a:defRPr/>
            </a:pPr>
            <a:r>
              <a:rPr lang="en-US" sz="1200" dirty="0" smtClean="0">
                <a:solidFill>
                  <a:schemeClr val="tx1"/>
                </a:solidFill>
                <a:latin typeface="Arial" panose="020B0604020202020204" pitchFamily="34" charset="0"/>
                <a:cs typeface="Arial" panose="020B0604020202020204" pitchFamily="34" charset="0"/>
              </a:rPr>
              <a:t>      </a:t>
            </a:r>
            <a:r>
              <a:rPr lang="en-US" sz="1200" b="1" dirty="0" smtClean="0">
                <a:solidFill>
                  <a:schemeClr val="tx1"/>
                </a:solidFill>
                <a:latin typeface="Arial" panose="020B0604020202020204" pitchFamily="34" charset="0"/>
                <a:cs typeface="Arial" panose="020B0604020202020204" pitchFamily="34" charset="0"/>
              </a:rPr>
              <a:t>/** Override to allow only 1 outstanding transaction. */</a:t>
            </a:r>
          </a:p>
          <a:p>
            <a:pPr algn="l">
              <a:defRPr/>
            </a:pPr>
            <a:r>
              <a:rPr lang="en-US" sz="1200" dirty="0" smtClean="0">
                <a:solidFill>
                  <a:schemeClr val="tx1"/>
                </a:solidFill>
                <a:latin typeface="Arial" panose="020B0604020202020204" pitchFamily="34" charset="0"/>
                <a:cs typeface="Arial" panose="020B0604020202020204" pitchFamily="34" charset="0"/>
              </a:rPr>
              <a:t>      public </a:t>
            </a:r>
            <a:r>
              <a:rPr lang="en-US" sz="1200" dirty="0" err="1" smtClean="0">
                <a:solidFill>
                  <a:schemeClr val="tx1"/>
                </a:solidFill>
                <a:latin typeface="Arial" panose="020B0604020202020204" pitchFamily="34" charset="0"/>
                <a:cs typeface="Arial" panose="020B0604020202020204" pitchFamily="34" charset="0"/>
              </a:rPr>
              <a:t>int</a:t>
            </a:r>
            <a:r>
              <a:rPr lang="en-US" sz="1200" dirty="0" smtClean="0">
                <a:solidFill>
                  <a:schemeClr val="tx1"/>
                </a:solidFill>
                <a:latin typeface="Arial" panose="020B0604020202020204" pitchFamily="34" charset="0"/>
                <a:cs typeface="Arial" panose="020B0604020202020204" pitchFamily="34" charset="0"/>
              </a:rPr>
              <a:t> </a:t>
            </a:r>
            <a:r>
              <a:rPr lang="en-US" sz="1200" dirty="0" err="1" smtClean="0">
                <a:solidFill>
                  <a:schemeClr val="tx1"/>
                </a:solidFill>
                <a:latin typeface="Arial" panose="020B0604020202020204" pitchFamily="34" charset="0"/>
                <a:cs typeface="Arial" panose="020B0604020202020204" pitchFamily="34" charset="0"/>
              </a:rPr>
              <a:t>getMaxOutstandingTransactions</a:t>
            </a:r>
            <a:r>
              <a:rPr lang="en-US" sz="1200" dirty="0" smtClean="0">
                <a:solidFill>
                  <a:schemeClr val="tx1"/>
                </a:solidFill>
                <a:latin typeface="Arial" panose="020B0604020202020204" pitchFamily="34" charset="0"/>
                <a:cs typeface="Arial" panose="020B0604020202020204" pitchFamily="34" charset="0"/>
              </a:rPr>
              <a:t>() { return 1; }</a:t>
            </a:r>
          </a:p>
          <a:p>
            <a:pPr algn="l">
              <a:defRPr/>
            </a:pPr>
            <a:r>
              <a:rPr lang="en-US" sz="1200" dirty="0" smtClean="0">
                <a:solidFill>
                  <a:schemeClr val="tx1"/>
                </a:solidFill>
                <a:latin typeface="Arial" panose="020B0604020202020204" pitchFamily="34" charset="0"/>
                <a:cs typeface="Arial" panose="020B0604020202020204" pitchFamily="34" charset="0"/>
              </a:rPr>
              <a:t>     </a:t>
            </a:r>
          </a:p>
          <a:p>
            <a:pPr algn="l">
              <a:defRPr/>
            </a:pPr>
            <a:r>
              <a:rPr lang="en-US" sz="1200" dirty="0" smtClean="0">
                <a:solidFill>
                  <a:schemeClr val="tx1"/>
                </a:solidFill>
                <a:latin typeface="Arial" panose="020B0604020202020204" pitchFamily="34" charset="0"/>
                <a:cs typeface="Arial" panose="020B0604020202020204" pitchFamily="34" charset="0"/>
              </a:rPr>
              <a:t>      </a:t>
            </a:r>
            <a:r>
              <a:rPr lang="en-US" sz="1200" b="1" dirty="0" smtClean="0">
                <a:solidFill>
                  <a:schemeClr val="tx1"/>
                </a:solidFill>
                <a:latin typeface="Arial" panose="020B0604020202020204" pitchFamily="34" charset="0"/>
                <a:cs typeface="Arial" panose="020B0604020202020204" pitchFamily="34" charset="0"/>
              </a:rPr>
              <a:t>/** Always need message factory. */</a:t>
            </a:r>
          </a:p>
          <a:p>
            <a:pPr algn="l">
              <a:defRPr/>
            </a:pPr>
            <a:r>
              <a:rPr lang="en-US" sz="1200" dirty="0" smtClean="0">
                <a:solidFill>
                  <a:schemeClr val="tx1"/>
                </a:solidFill>
                <a:latin typeface="Arial" panose="020B0604020202020204" pitchFamily="34" charset="0"/>
                <a:cs typeface="Arial" panose="020B0604020202020204" pitchFamily="34" charset="0"/>
              </a:rPr>
              <a:t>      public </a:t>
            </a:r>
            <a:r>
              <a:rPr lang="en-US" sz="1200" dirty="0" err="1" smtClean="0">
                <a:solidFill>
                  <a:schemeClr val="tx1"/>
                </a:solidFill>
                <a:latin typeface="Arial" panose="020B0604020202020204" pitchFamily="34" charset="0"/>
                <a:cs typeface="Arial" panose="020B0604020202020204" pitchFamily="34" charset="0"/>
              </a:rPr>
              <a:t>IMessageFactory</a:t>
            </a:r>
            <a:r>
              <a:rPr lang="en-US" sz="1200" dirty="0" smtClean="0">
                <a:solidFill>
                  <a:schemeClr val="tx1"/>
                </a:solidFill>
                <a:latin typeface="Arial" panose="020B0604020202020204" pitchFamily="34" charset="0"/>
                <a:cs typeface="Arial" panose="020B0604020202020204" pitchFamily="34" charset="0"/>
              </a:rPr>
              <a:t> </a:t>
            </a:r>
            <a:r>
              <a:rPr lang="en-US" sz="1200" dirty="0" err="1" smtClean="0">
                <a:solidFill>
                  <a:schemeClr val="tx1"/>
                </a:solidFill>
                <a:latin typeface="Arial" panose="020B0604020202020204" pitchFamily="34" charset="0"/>
                <a:cs typeface="Arial" panose="020B0604020202020204" pitchFamily="34" charset="0"/>
              </a:rPr>
              <a:t>makeMessageFactory</a:t>
            </a:r>
            <a:r>
              <a:rPr lang="en-US" sz="1200" dirty="0" smtClean="0">
                <a:solidFill>
                  <a:schemeClr val="tx1"/>
                </a:solidFill>
                <a:latin typeface="Arial" panose="020B0604020202020204" pitchFamily="34" charset="0"/>
                <a:cs typeface="Arial" panose="020B0604020202020204" pitchFamily="34" charset="0"/>
              </a:rPr>
              <a:t>(){   </a:t>
            </a:r>
          </a:p>
          <a:p>
            <a:pPr algn="l">
              <a:defRPr/>
            </a:pPr>
            <a:r>
              <a:rPr lang="en-US" sz="1200" dirty="0" smtClean="0">
                <a:solidFill>
                  <a:schemeClr val="tx1"/>
                </a:solidFill>
                <a:latin typeface="Arial" panose="020B0604020202020204" pitchFamily="34" charset="0"/>
                <a:cs typeface="Arial" panose="020B0604020202020204" pitchFamily="34" charset="0"/>
              </a:rPr>
              <a:t>	return new </a:t>
            </a:r>
            <a:r>
              <a:rPr lang="en-US" sz="1200" dirty="0" err="1" smtClean="0">
                <a:solidFill>
                  <a:schemeClr val="tx1"/>
                </a:solidFill>
                <a:latin typeface="Arial" panose="020B0604020202020204" pitchFamily="34" charset="0"/>
                <a:cs typeface="Arial" panose="020B0604020202020204" pitchFamily="34" charset="0"/>
              </a:rPr>
              <a:t>NfooMessageFactory</a:t>
            </a:r>
            <a:r>
              <a:rPr lang="en-US" sz="1200" dirty="0" smtClean="0">
                <a:solidFill>
                  <a:schemeClr val="tx1"/>
                </a:solidFill>
                <a:latin typeface="Arial" panose="020B0604020202020204" pitchFamily="34" charset="0"/>
                <a:cs typeface="Arial" panose="020B0604020202020204" pitchFamily="34" charset="0"/>
              </a:rPr>
              <a:t>();   </a:t>
            </a:r>
          </a:p>
          <a:p>
            <a:pPr algn="l">
              <a:defRPr/>
            </a:pPr>
            <a:r>
              <a:rPr lang="en-US" sz="1200" dirty="0" smtClean="0">
                <a:solidFill>
                  <a:schemeClr val="tx1"/>
                </a:solidFill>
                <a:latin typeface="Arial" panose="020B0604020202020204" pitchFamily="34" charset="0"/>
                <a:cs typeface="Arial" panose="020B0604020202020204" pitchFamily="34" charset="0"/>
              </a:rPr>
              <a:t>      }</a:t>
            </a:r>
          </a:p>
          <a:p>
            <a:pPr algn="l">
              <a:defRPr/>
            </a:pPr>
            <a:r>
              <a:rPr lang="en-US" sz="1200" dirty="0" smtClean="0">
                <a:solidFill>
                  <a:schemeClr val="tx1"/>
                </a:solidFill>
                <a:latin typeface="Arial" panose="020B0604020202020204" pitchFamily="34" charset="0"/>
                <a:cs typeface="Arial" panose="020B0604020202020204" pitchFamily="34" charset="0"/>
              </a:rPr>
              <a:t> </a:t>
            </a:r>
          </a:p>
          <a:p>
            <a:pPr algn="l">
              <a:defRPr/>
            </a:pPr>
            <a:r>
              <a:rPr lang="en-US" sz="1200" dirty="0" smtClean="0">
                <a:solidFill>
                  <a:schemeClr val="tx1"/>
                </a:solidFill>
                <a:latin typeface="Arial" panose="020B0604020202020204" pitchFamily="34" charset="0"/>
                <a:cs typeface="Arial" panose="020B0604020202020204" pitchFamily="34" charset="0"/>
              </a:rPr>
              <a:t>      </a:t>
            </a:r>
            <a:r>
              <a:rPr lang="en-US" sz="1200" b="1" dirty="0" smtClean="0">
                <a:solidFill>
                  <a:schemeClr val="tx1"/>
                </a:solidFill>
                <a:latin typeface="Arial" panose="020B0604020202020204" pitchFamily="34" charset="0"/>
                <a:cs typeface="Arial" panose="020B0604020202020204" pitchFamily="34" charset="0"/>
              </a:rPr>
              <a:t>/** Provide custom LinkMessage factory.   */</a:t>
            </a:r>
          </a:p>
          <a:p>
            <a:pPr algn="l">
              <a:defRPr/>
            </a:pPr>
            <a:r>
              <a:rPr lang="en-US" sz="1200" dirty="0" smtClean="0">
                <a:solidFill>
                  <a:schemeClr val="tx1"/>
                </a:solidFill>
                <a:latin typeface="Arial" panose="020B0604020202020204" pitchFamily="34" charset="0"/>
                <a:cs typeface="Arial" panose="020B0604020202020204" pitchFamily="34" charset="0"/>
              </a:rPr>
              <a:t>      protected </a:t>
            </a:r>
            <a:r>
              <a:rPr lang="en-US" sz="1200" dirty="0" err="1" smtClean="0">
                <a:solidFill>
                  <a:schemeClr val="tx1"/>
                </a:solidFill>
                <a:latin typeface="Arial" panose="020B0604020202020204" pitchFamily="34" charset="0"/>
                <a:cs typeface="Arial" panose="020B0604020202020204" pitchFamily="34" charset="0"/>
              </a:rPr>
              <a:t>NLinkMessageFactory</a:t>
            </a:r>
            <a:r>
              <a:rPr lang="en-US" sz="1200" dirty="0" smtClean="0">
                <a:solidFill>
                  <a:schemeClr val="tx1"/>
                </a:solidFill>
                <a:latin typeface="Arial" panose="020B0604020202020204" pitchFamily="34" charset="0"/>
                <a:cs typeface="Arial" panose="020B0604020202020204" pitchFamily="34" charset="0"/>
              </a:rPr>
              <a:t> </a:t>
            </a:r>
            <a:r>
              <a:rPr lang="en-US" sz="1200" dirty="0" err="1" smtClean="0">
                <a:solidFill>
                  <a:schemeClr val="tx1"/>
                </a:solidFill>
                <a:latin typeface="Arial" panose="020B0604020202020204" pitchFamily="34" charset="0"/>
                <a:cs typeface="Arial" panose="020B0604020202020204" pitchFamily="34" charset="0"/>
              </a:rPr>
              <a:t>makeLinkMessageFactory</a:t>
            </a:r>
            <a:r>
              <a:rPr lang="en-US" sz="1200" dirty="0" smtClean="0">
                <a:solidFill>
                  <a:schemeClr val="tx1"/>
                </a:solidFill>
                <a:latin typeface="Arial" panose="020B0604020202020204" pitchFamily="34" charset="0"/>
                <a:cs typeface="Arial" panose="020B0604020202020204" pitchFamily="34" charset="0"/>
              </a:rPr>
              <a:t>()</a:t>
            </a:r>
          </a:p>
          <a:p>
            <a:pPr algn="l">
              <a:defRPr/>
            </a:pPr>
            <a:r>
              <a:rPr lang="en-US" sz="1200" dirty="0" smtClean="0">
                <a:solidFill>
                  <a:schemeClr val="tx1"/>
                </a:solidFill>
                <a:latin typeface="Arial" panose="020B0604020202020204" pitchFamily="34" charset="0"/>
                <a:cs typeface="Arial" panose="020B0604020202020204" pitchFamily="34" charset="0"/>
              </a:rPr>
              <a:t>      {</a:t>
            </a:r>
          </a:p>
          <a:p>
            <a:pPr algn="l">
              <a:defRPr/>
            </a:pPr>
            <a:r>
              <a:rPr lang="en-US" sz="1200" dirty="0" smtClean="0">
                <a:solidFill>
                  <a:schemeClr val="tx1"/>
                </a:solidFill>
                <a:latin typeface="Arial" panose="020B0604020202020204" pitchFamily="34" charset="0"/>
                <a:cs typeface="Arial" panose="020B0604020202020204" pitchFamily="34" charset="0"/>
              </a:rPr>
              <a:t>          return new </a:t>
            </a:r>
            <a:r>
              <a:rPr lang="en-US" sz="1200" dirty="0" err="1" smtClean="0">
                <a:solidFill>
                  <a:schemeClr val="tx1"/>
                </a:solidFill>
                <a:latin typeface="Arial" panose="020B0604020202020204" pitchFamily="34" charset="0"/>
                <a:cs typeface="Arial" panose="020B0604020202020204" pitchFamily="34" charset="0"/>
              </a:rPr>
              <a:t>NLinkMessageFactory</a:t>
            </a:r>
            <a:r>
              <a:rPr lang="en-US" sz="1200" dirty="0" smtClean="0">
                <a:solidFill>
                  <a:schemeClr val="tx1"/>
                </a:solidFill>
                <a:latin typeface="Arial" panose="020B0604020202020204" pitchFamily="34" charset="0"/>
                <a:cs typeface="Arial" panose="020B0604020202020204" pitchFamily="34" charset="0"/>
              </a:rPr>
              <a:t>(512)</a:t>
            </a:r>
          </a:p>
          <a:p>
            <a:pPr algn="l">
              <a:defRPr/>
            </a:pPr>
            <a:r>
              <a:rPr lang="en-US" sz="1200" dirty="0" smtClean="0">
                <a:solidFill>
                  <a:schemeClr val="tx1"/>
                </a:solidFill>
                <a:latin typeface="Arial" panose="020B0604020202020204" pitchFamily="34" charset="0"/>
                <a:cs typeface="Arial" panose="020B0604020202020204" pitchFamily="34" charset="0"/>
              </a:rPr>
              <a:t>          {</a:t>
            </a:r>
          </a:p>
          <a:p>
            <a:pPr algn="l">
              <a:defRPr/>
            </a:pPr>
            <a:r>
              <a:rPr lang="en-US" sz="1200" dirty="0" smtClean="0">
                <a:solidFill>
                  <a:schemeClr val="tx1"/>
                </a:solidFill>
                <a:latin typeface="Arial" panose="020B0604020202020204" pitchFamily="34" charset="0"/>
                <a:cs typeface="Arial" panose="020B0604020202020204" pitchFamily="34" charset="0"/>
              </a:rPr>
              <a:t>               protected LinkMessage </a:t>
            </a:r>
            <a:r>
              <a:rPr lang="en-US" sz="1200" dirty="0" err="1" smtClean="0">
                <a:solidFill>
                  <a:schemeClr val="tx1"/>
                </a:solidFill>
                <a:latin typeface="Arial" panose="020B0604020202020204" pitchFamily="34" charset="0"/>
                <a:cs typeface="Arial" panose="020B0604020202020204" pitchFamily="34" charset="0"/>
              </a:rPr>
              <a:t>createLinkMessage</a:t>
            </a:r>
            <a:r>
              <a:rPr lang="en-US" sz="1200" dirty="0" smtClean="0">
                <a:solidFill>
                  <a:schemeClr val="tx1"/>
                </a:solidFill>
                <a:latin typeface="Arial" panose="020B0604020202020204" pitchFamily="34" charset="0"/>
                <a:cs typeface="Arial" panose="020B0604020202020204" pitchFamily="34" charset="0"/>
              </a:rPr>
              <a:t>()</a:t>
            </a:r>
          </a:p>
          <a:p>
            <a:pPr algn="l">
              <a:defRPr/>
            </a:pPr>
            <a:r>
              <a:rPr lang="en-US" sz="1200" dirty="0" smtClean="0">
                <a:solidFill>
                  <a:schemeClr val="tx1"/>
                </a:solidFill>
                <a:latin typeface="Arial" panose="020B0604020202020204" pitchFamily="34" charset="0"/>
                <a:cs typeface="Arial" panose="020B0604020202020204" pitchFamily="34" charset="0"/>
              </a:rPr>
              <a:t>               {</a:t>
            </a:r>
          </a:p>
          <a:p>
            <a:pPr algn="l">
              <a:defRPr/>
            </a:pPr>
            <a:r>
              <a:rPr lang="en-US" sz="1200" dirty="0" smtClean="0">
                <a:solidFill>
                  <a:schemeClr val="tx1"/>
                </a:solidFill>
                <a:latin typeface="Arial" panose="020B0604020202020204" pitchFamily="34" charset="0"/>
                <a:cs typeface="Arial" panose="020B0604020202020204" pitchFamily="34" charset="0"/>
              </a:rPr>
              <a:t>                    return new </a:t>
            </a:r>
            <a:r>
              <a:rPr lang="en-US" sz="1200" dirty="0" err="1" smtClean="0">
                <a:solidFill>
                  <a:schemeClr val="tx1"/>
                </a:solidFill>
                <a:latin typeface="Arial" panose="020B0604020202020204" pitchFamily="34" charset="0"/>
                <a:cs typeface="Arial" panose="020B0604020202020204" pitchFamily="34" charset="0"/>
              </a:rPr>
              <a:t>NfooLinkMessage</a:t>
            </a:r>
            <a:r>
              <a:rPr lang="en-US" sz="1200" dirty="0" smtClean="0">
                <a:solidFill>
                  <a:schemeClr val="tx1"/>
                </a:solidFill>
                <a:latin typeface="Arial" panose="020B0604020202020204" pitchFamily="34" charset="0"/>
                <a:cs typeface="Arial" panose="020B0604020202020204" pitchFamily="34" charset="0"/>
              </a:rPr>
              <a:t>(512); </a:t>
            </a:r>
          </a:p>
          <a:p>
            <a:pPr algn="l">
              <a:defRPr/>
            </a:pPr>
            <a:r>
              <a:rPr lang="en-US" sz="1200" dirty="0" smtClean="0">
                <a:solidFill>
                  <a:schemeClr val="tx1"/>
                </a:solidFill>
                <a:latin typeface="Arial" panose="020B0604020202020204" pitchFamily="34" charset="0"/>
                <a:cs typeface="Arial" panose="020B0604020202020204" pitchFamily="34" charset="0"/>
              </a:rPr>
              <a:t>               }</a:t>
            </a:r>
          </a:p>
          <a:p>
            <a:pPr algn="l">
              <a:defRPr/>
            </a:pPr>
            <a:r>
              <a:rPr lang="en-US" sz="1200" dirty="0" smtClean="0">
                <a:solidFill>
                  <a:schemeClr val="tx1"/>
                </a:solidFill>
                <a:latin typeface="Arial" panose="020B0604020202020204" pitchFamily="34" charset="0"/>
                <a:cs typeface="Arial" panose="020B0604020202020204" pitchFamily="34" charset="0"/>
              </a:rPr>
              <a:t>          };</a:t>
            </a:r>
          </a:p>
          <a:p>
            <a:pPr algn="l">
              <a:defRPr/>
            </a:pPr>
            <a:r>
              <a:rPr lang="en-US" sz="1200" dirty="0" smtClean="0">
                <a:solidFill>
                  <a:schemeClr val="tx1"/>
                </a:solidFill>
                <a:latin typeface="Arial" panose="020B0604020202020204" pitchFamily="34" charset="0"/>
                <a:cs typeface="Arial" panose="020B0604020202020204" pitchFamily="34" charset="0"/>
              </a:rPr>
              <a:t>      }</a:t>
            </a:r>
          </a:p>
          <a:p>
            <a:pPr algn="l">
              <a:defRPr/>
            </a:pPr>
            <a:r>
              <a:rPr lang="en-US" sz="1200" dirty="0" smtClean="0">
                <a:solidFill>
                  <a:schemeClr val="tx1"/>
                </a:solidFill>
                <a:latin typeface="Arial" panose="020B0604020202020204" pitchFamily="34" charset="0"/>
                <a:cs typeface="Arial" panose="020B0604020202020204" pitchFamily="34" charset="0"/>
              </a:rPr>
              <a:t>}</a:t>
            </a:r>
            <a:endParaRPr lang="en-US" sz="1200" dirty="0">
              <a:solidFill>
                <a:schemeClr val="tx1"/>
              </a:solidFill>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137933" y="-51275"/>
            <a:ext cx="8772705" cy="937541"/>
          </a:xfrm>
          <a:prstGeom prst="rect">
            <a:avLst/>
          </a:prstGeom>
        </p:spPr>
        <p:txBody>
          <a:bodyPr anchor="ctr"/>
          <a:lstStyle>
            <a:lvl1pPr marL="519113"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ＭＳ Ｐゴシック" charset="0"/>
                <a:sym typeface="Gill Sans" charset="0"/>
              </a:defRPr>
            </a:lvl1pPr>
            <a:lvl2pPr marL="7778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2pPr>
            <a:lvl3pPr marL="103822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3pPr>
            <a:lvl4pPr marL="1298575"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4pPr>
            <a:lvl5pPr marL="1557338" indent="-333375" algn="l" rtl="0" eaLnBrk="0" fontAlgn="base" hangingPunct="0">
              <a:spcBef>
                <a:spcPts val="1350"/>
              </a:spcBef>
              <a:spcAft>
                <a:spcPct val="0"/>
              </a:spcAft>
              <a:buSzPct val="171000"/>
              <a:buFont typeface="Gill Sans" charset="0"/>
              <a:buChar char="•"/>
              <a:defRPr sz="2200">
                <a:solidFill>
                  <a:schemeClr val="tx1"/>
                </a:solidFill>
                <a:latin typeface="+mn-lt"/>
                <a:ea typeface="ＭＳ Ｐゴシック" charset="0"/>
                <a:cs typeface="+mn-cs"/>
                <a:sym typeface="Gill Sans" charset="0"/>
              </a:defRPr>
            </a:lvl5pPr>
            <a:lvl6pPr marL="1827653"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6pPr>
            <a:lvl7pPr marL="2095115"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7pPr>
            <a:lvl8pPr marL="2362577"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8pPr>
            <a:lvl9pPr marL="2630038" indent="-334328" algn="l" rtl="0" fontAlgn="base">
              <a:spcBef>
                <a:spcPts val="1346"/>
              </a:spcBef>
              <a:spcAft>
                <a:spcPct val="0"/>
              </a:spcAft>
              <a:buSzPct val="171000"/>
              <a:buFont typeface="Gill Sans" charset="0"/>
              <a:buChar char="•"/>
              <a:defRPr sz="2200">
                <a:solidFill>
                  <a:schemeClr val="tx1"/>
                </a:solidFill>
                <a:latin typeface="+mn-lt"/>
                <a:ea typeface="+mn-ea"/>
                <a:cs typeface="+mn-cs"/>
                <a:sym typeface="Gill Sans" charset="0"/>
              </a:defRPr>
            </a:lvl9pPr>
          </a:lstStyle>
          <a:p>
            <a:pPr marL="185738" indent="0">
              <a:buFont typeface="Gill Sans" charset="0"/>
              <a:buNone/>
            </a:pPr>
            <a:r>
              <a:rPr lang="en-US" sz="3200" kern="0" dirty="0" err="1" smtClean="0">
                <a:solidFill>
                  <a:srgbClr val="005FBC"/>
                </a:solidFill>
              </a:rPr>
              <a:t>CommConfig</a:t>
            </a:r>
            <a:endParaRPr lang="en-US" sz="2400" kern="0" dirty="0">
              <a:solidFill>
                <a:srgbClr val="005FBC"/>
              </a:solidFill>
              <a:latin typeface="Arial" charset="0"/>
              <a:ea typeface="Arial" charset="0"/>
              <a:cs typeface="Arial" charset="0"/>
            </a:endParaRPr>
          </a:p>
        </p:txBody>
      </p:sp>
    </p:spTree>
    <p:extLst>
      <p:ext uri="{BB962C8B-B14F-4D97-AF65-F5344CB8AC3E}">
        <p14:creationId xmlns:p14="http://schemas.microsoft.com/office/powerpoint/2010/main" val="1020279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rPr>
              <a:t>Message Fragmentation</a:t>
            </a:r>
            <a:endParaRPr lang="en-US" sz="2400" dirty="0">
              <a:solidFill>
                <a:srgbClr val="005FBC"/>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25</a:t>
            </a:fld>
            <a:endParaRPr lang="en-US"/>
          </a:p>
        </p:txBody>
      </p:sp>
      <p:sp>
        <p:nvSpPr>
          <p:cNvPr id="2" name="Rectangle 1"/>
          <p:cNvSpPr/>
          <p:nvPr/>
        </p:nvSpPr>
        <p:spPr>
          <a:xfrm>
            <a:off x="501897" y="1134632"/>
            <a:ext cx="8295701" cy="2554545"/>
          </a:xfrm>
          <a:prstGeom prst="rect">
            <a:avLst/>
          </a:prstGeom>
        </p:spPr>
        <p:txBody>
          <a:bodyPr wrap="square">
            <a:spAutoFit/>
          </a:bodyPr>
          <a:lstStyle/>
          <a:p>
            <a:pPr marL="342900" indent="-342900" algn="l">
              <a:spcAft>
                <a:spcPts val="1200"/>
              </a:spcAft>
              <a:buFont typeface="Arial" panose="020B0604020202020204" pitchFamily="34" charset="0"/>
              <a:buChar char="•"/>
            </a:pPr>
            <a:r>
              <a:rPr lang="en-US" sz="2000" dirty="0" smtClean="0">
                <a:latin typeface="Arial" panose="020B0604020202020204" pitchFamily="34" charset="0"/>
                <a:cs typeface="Arial" panose="020B0604020202020204" pitchFamily="34" charset="0"/>
              </a:rPr>
              <a:t>Can send/receive </a:t>
            </a:r>
            <a:r>
              <a:rPr lang="en-US" sz="2000" dirty="0">
                <a:latin typeface="Arial" panose="020B0604020202020204" pitchFamily="34" charset="0"/>
                <a:cs typeface="Arial" panose="020B0604020202020204" pitchFamily="34" charset="0"/>
              </a:rPr>
              <a:t>fragmented message</a:t>
            </a:r>
            <a:endParaRPr lang="en-US" sz="2000" dirty="0" smtClean="0">
              <a:latin typeface="Arial" panose="020B0604020202020204" pitchFamily="34" charset="0"/>
              <a:cs typeface="Arial" panose="020B0604020202020204" pitchFamily="34" charset="0"/>
            </a:endParaRPr>
          </a:p>
          <a:p>
            <a:pPr marL="342900" indent="-342900" algn="l">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Outgoing </a:t>
            </a:r>
            <a:r>
              <a:rPr lang="en-US" sz="2000" dirty="0" smtClean="0">
                <a:latin typeface="Arial" panose="020B0604020202020204" pitchFamily="34" charset="0"/>
                <a:cs typeface="Arial" panose="020B0604020202020204" pitchFamily="34" charset="0"/>
              </a:rPr>
              <a:t>fragmented </a:t>
            </a:r>
            <a:r>
              <a:rPr lang="en-US" sz="2000" dirty="0">
                <a:latin typeface="Arial" panose="020B0604020202020204" pitchFamily="34" charset="0"/>
                <a:cs typeface="Arial" panose="020B0604020202020204" pitchFamily="34" charset="0"/>
              </a:rPr>
              <a:t>through </a:t>
            </a:r>
            <a:r>
              <a:rPr lang="en-US" sz="2000" dirty="0" err="1" smtClean="0">
                <a:latin typeface="Arial" panose="020B0604020202020204" pitchFamily="34" charset="0"/>
                <a:cs typeface="Arial" panose="020B0604020202020204" pitchFamily="34" charset="0"/>
              </a:rPr>
              <a:t>NMessage.</a:t>
            </a:r>
            <a:r>
              <a:rPr lang="en-US" sz="2000" b="1" dirty="0" err="1" smtClean="0">
                <a:latin typeface="Arial" panose="020B0604020202020204" pitchFamily="34" charset="0"/>
                <a:cs typeface="Arial" panose="020B0604020202020204" pitchFamily="34" charset="0"/>
              </a:rPr>
              <a:t>toOutputStream</a:t>
            </a:r>
            <a:r>
              <a:rPr lang="en-US" sz="2000" b="1"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609600" lvl="1" indent="-342900" algn="l">
              <a:spcAft>
                <a:spcPts val="1200"/>
              </a:spcAft>
              <a:buFont typeface="Arial" panose="020B0604020202020204" pitchFamily="34" charset="0"/>
              <a:buChar char="•"/>
            </a:pPr>
            <a:r>
              <a:rPr lang="en-US" sz="2000" dirty="0" smtClean="0">
                <a:latin typeface="Arial" panose="020B0604020202020204" pitchFamily="34" charset="0"/>
                <a:cs typeface="Arial" panose="020B0604020202020204" pitchFamily="34" charset="0"/>
              </a:rPr>
              <a:t>return </a:t>
            </a:r>
            <a:r>
              <a:rPr lang="en-US" sz="2000" dirty="0">
                <a:latin typeface="Arial" panose="020B0604020202020204" pitchFamily="34" charset="0"/>
                <a:cs typeface="Arial" panose="020B0604020202020204" pitchFamily="34" charset="0"/>
              </a:rPr>
              <a:t>true while more fragments remain to be written</a:t>
            </a:r>
          </a:p>
          <a:p>
            <a:pPr marL="342900" indent="-342900" algn="l">
              <a:spcAft>
                <a:spcPts val="1200"/>
              </a:spcAft>
              <a:buFont typeface="Arial" panose="020B0604020202020204" pitchFamily="34" charset="0"/>
              <a:buChar char="•"/>
            </a:pPr>
            <a:r>
              <a:rPr lang="en-US" sz="2000" dirty="0" smtClean="0">
                <a:latin typeface="Arial" panose="020B0604020202020204" pitchFamily="34" charset="0"/>
                <a:cs typeface="Arial" panose="020B0604020202020204" pitchFamily="34" charset="0"/>
              </a:rPr>
              <a:t>Incoming messages must implement </a:t>
            </a:r>
            <a:r>
              <a:rPr lang="en-US" sz="2000" b="1" dirty="0" err="1" smtClean="0">
                <a:latin typeface="Arial" panose="020B0604020202020204" pitchFamily="34" charset="0"/>
                <a:cs typeface="Arial" panose="020B0604020202020204" pitchFamily="34" charset="0"/>
              </a:rPr>
              <a:t>IFragmentable</a:t>
            </a:r>
            <a:r>
              <a:rPr lang="en-US" sz="2000" dirty="0" smtClean="0">
                <a:latin typeface="Arial" panose="020B0604020202020204" pitchFamily="34" charset="0"/>
                <a:cs typeface="Arial" panose="020B0604020202020204" pitchFamily="34" charset="0"/>
              </a:rPr>
              <a:t> and override </a:t>
            </a:r>
            <a:r>
              <a:rPr lang="en-US" sz="2000" dirty="0" err="1" smtClean="0">
                <a:latin typeface="Arial" panose="020B0604020202020204" pitchFamily="34" charset="0"/>
                <a:cs typeface="Arial" panose="020B0604020202020204" pitchFamily="34" charset="0"/>
              </a:rPr>
              <a:t>NMessage.</a:t>
            </a:r>
            <a:r>
              <a:rPr lang="en-US" sz="2000" b="1" dirty="0" err="1" smtClean="0">
                <a:latin typeface="Arial" panose="020B0604020202020204" pitchFamily="34" charset="0"/>
                <a:cs typeface="Arial" panose="020B0604020202020204" pitchFamily="34" charset="0"/>
              </a:rPr>
              <a:t>isFragmentable</a:t>
            </a:r>
            <a:r>
              <a:rPr lang="en-US" sz="2000" b="1" dirty="0" smtClean="0">
                <a:latin typeface="Arial" panose="020B0604020202020204" pitchFamily="34" charset="0"/>
                <a:cs typeface="Arial" panose="020B0604020202020204" pitchFamily="34" charset="0"/>
              </a:rPr>
              <a:t>()</a:t>
            </a:r>
          </a:p>
          <a:p>
            <a:pPr marL="609600" lvl="1" indent="-342900" algn="l">
              <a:spcAft>
                <a:spcPts val="1200"/>
              </a:spcAft>
              <a:buFont typeface="Arial" panose="020B0604020202020204" pitchFamily="34" charset="0"/>
              <a:buChar char="•"/>
            </a:pPr>
            <a:r>
              <a:rPr lang="en-US" sz="2000" dirty="0" smtClean="0">
                <a:latin typeface="Arial" panose="020B0604020202020204" pitchFamily="34" charset="0"/>
                <a:cs typeface="Arial" panose="020B0604020202020204" pitchFamily="34" charset="0"/>
              </a:rPr>
              <a:t>Implement  </a:t>
            </a:r>
            <a:r>
              <a:rPr lang="en-US" sz="2000" b="1" dirty="0" err="1" smtClean="0">
                <a:latin typeface="Arial" panose="020B0604020202020204" pitchFamily="34" charset="0"/>
                <a:cs typeface="Arial" panose="020B0604020202020204" pitchFamily="34" charset="0"/>
              </a:rPr>
              <a:t>getHash</a:t>
            </a:r>
            <a:r>
              <a:rPr lang="en-US" sz="2000" b="1"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and</a:t>
            </a:r>
            <a:r>
              <a:rPr lang="en-US" sz="2000" b="1" dirty="0" smtClean="0">
                <a:latin typeface="Arial" panose="020B0604020202020204" pitchFamily="34" charset="0"/>
                <a:cs typeface="Arial" panose="020B0604020202020204" pitchFamily="34" charset="0"/>
              </a:rPr>
              <a:t> merge()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apis</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57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rPr>
              <a:t>Auto Managers</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26</a:t>
            </a:fld>
            <a:endParaRPr lang="en-US"/>
          </a:p>
        </p:txBody>
      </p:sp>
      <p:sp>
        <p:nvSpPr>
          <p:cNvPr id="7" name="Round Diagonal Corner Rectangle 6"/>
          <p:cNvSpPr/>
          <p:nvPr/>
        </p:nvSpPr>
        <p:spPr>
          <a:xfrm>
            <a:off x="510775" y="708256"/>
            <a:ext cx="8097501" cy="4127738"/>
          </a:xfrm>
          <a:prstGeom prst="round2Diag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274320" anchor="ctr"/>
          <a:lstStyle/>
          <a:p>
            <a:pPr algn="l"/>
            <a:r>
              <a:rPr lang="en-US" sz="1200" dirty="0">
                <a:solidFill>
                  <a:srgbClr val="0075C8"/>
                </a:solidFill>
                <a:latin typeface="Arial" panose="020B0604020202020204" pitchFamily="34" charset="0"/>
                <a:cs typeface="Arial" panose="020B0604020202020204" pitchFamily="34" charset="0"/>
              </a:rPr>
              <a:t>@NiagaraType</a:t>
            </a:r>
            <a:br>
              <a:rPr lang="en-US" sz="1200" dirty="0">
                <a:solidFill>
                  <a:srgbClr val="0075C8"/>
                </a:solidFill>
                <a:latin typeface="Arial" panose="020B0604020202020204" pitchFamily="34" charset="0"/>
                <a:cs typeface="Arial" panose="020B0604020202020204" pitchFamily="34" charset="0"/>
              </a:rPr>
            </a:br>
            <a:r>
              <a:rPr lang="en-US" sz="1200" dirty="0">
                <a:solidFill>
                  <a:srgbClr val="0075C8"/>
                </a:solidFill>
                <a:latin typeface="Arial" panose="020B0604020202020204" pitchFamily="34" charset="0"/>
                <a:cs typeface="Arial" panose="020B0604020202020204" pitchFamily="34" charset="0"/>
              </a:rPr>
              <a:t>@NiagaraProperty</a:t>
            </a:r>
            <a:r>
              <a:rPr lang="en-US" sz="1200" dirty="0">
                <a:solidFill>
                  <a:schemeClr val="tx1"/>
                </a:solidFill>
                <a:latin typeface="Arial" panose="020B0604020202020204" pitchFamily="34" charset="0"/>
                <a:cs typeface="Arial" panose="020B0604020202020204" pitchFamily="34" charset="0"/>
              </a:rPr>
              <a:t>(name = </a:t>
            </a:r>
            <a:r>
              <a:rPr lang="en-US" sz="1200" b="1" dirty="0">
                <a:solidFill>
                  <a:schemeClr val="tx1"/>
                </a:solidFill>
                <a:latin typeface="Arial" panose="020B0604020202020204" pitchFamily="34" charset="0"/>
                <a:cs typeface="Arial" panose="020B0604020202020204" pitchFamily="34" charset="0"/>
              </a:rPr>
              <a:t>"prop1"</a:t>
            </a:r>
            <a:r>
              <a:rPr lang="en-US" sz="1200" dirty="0">
                <a:solidFill>
                  <a:schemeClr val="tx1"/>
                </a:solidFill>
                <a:latin typeface="Arial" panose="020B0604020202020204" pitchFamily="34" charset="0"/>
                <a:cs typeface="Arial" panose="020B0604020202020204" pitchFamily="34" charset="0"/>
              </a:rPr>
              <a:t>, type = </a:t>
            </a:r>
            <a:r>
              <a:rPr lang="en-US" sz="1200" b="1" dirty="0">
                <a:solidFill>
                  <a:schemeClr val="tx1"/>
                </a:solidFill>
                <a:latin typeface="Arial" panose="020B0604020202020204" pitchFamily="34" charset="0"/>
                <a:cs typeface="Arial" panose="020B0604020202020204" pitchFamily="34" charset="0"/>
              </a:rPr>
              <a:t>"BFooType</a:t>
            </a:r>
            <a:r>
              <a:rPr lang="en-US" sz="1200" b="1" dirty="0" smtClean="0">
                <a:solidFill>
                  <a:schemeClr val="tx1"/>
                </a:solidFill>
                <a:latin typeface="Arial" panose="020B0604020202020204" pitchFamily="34" charset="0"/>
                <a:cs typeface="Arial" panose="020B0604020202020204" pitchFamily="34" charset="0"/>
              </a:rPr>
              <a:t>"</a:t>
            </a:r>
            <a:r>
              <a:rPr lang="en-US" sz="1200" dirty="0" smtClean="0">
                <a:solidFill>
                  <a:schemeClr val="tx1"/>
                </a:solidFill>
                <a:latin typeface="Arial" panose="020B0604020202020204" pitchFamily="34" charset="0"/>
                <a:cs typeface="Arial" panose="020B0604020202020204" pitchFamily="34" charset="0"/>
              </a:rPr>
              <a:t>, defaultValue </a:t>
            </a:r>
            <a:r>
              <a:rPr lang="en-US" sz="1200" dirty="0">
                <a:solidFill>
                  <a:schemeClr val="tx1"/>
                </a:solidFill>
                <a:latin typeface="Arial" panose="020B0604020202020204" pitchFamily="34" charset="0"/>
                <a:cs typeface="Arial" panose="020B0604020202020204" pitchFamily="34" charset="0"/>
              </a:rPr>
              <a:t>= </a:t>
            </a:r>
            <a:r>
              <a:rPr lang="en-US" sz="1200" b="1" dirty="0">
                <a:solidFill>
                  <a:schemeClr val="tx1"/>
                </a:solidFill>
                <a:latin typeface="Arial" panose="020B0604020202020204" pitchFamily="34" charset="0"/>
                <a:cs typeface="Arial" panose="020B0604020202020204" pitchFamily="34" charset="0"/>
              </a:rPr>
              <a:t>"new BFooType()"</a:t>
            </a:r>
            <a:endParaRPr lang="en-US" sz="1200" dirty="0">
              <a:solidFill>
                <a:schemeClr val="tx1"/>
              </a:solidFill>
              <a:latin typeface="Arial" panose="020B0604020202020204" pitchFamily="34" charset="0"/>
              <a:cs typeface="Arial" panose="020B0604020202020204" pitchFamily="34" charset="0"/>
            </a:endParaRPr>
          </a:p>
          <a:p>
            <a:pPr algn="l"/>
            <a:r>
              <a:rPr lang="en-US" sz="1200" dirty="0">
                <a:solidFill>
                  <a:schemeClr val="tx1"/>
                </a:solidFill>
                <a:latin typeface="Arial" panose="020B0604020202020204" pitchFamily="34" charset="0"/>
                <a:cs typeface="Arial" panose="020B0604020202020204" pitchFamily="34" charset="0"/>
              </a:rPr>
              <a:t>)</a:t>
            </a:r>
            <a:br>
              <a:rPr lang="en-US" sz="1200" dirty="0">
                <a:solidFill>
                  <a:schemeClr val="tx1"/>
                </a:solidFill>
                <a:latin typeface="Arial" panose="020B0604020202020204" pitchFamily="34" charset="0"/>
                <a:cs typeface="Arial" panose="020B0604020202020204" pitchFamily="34" charset="0"/>
              </a:rPr>
            </a:br>
            <a:r>
              <a:rPr lang="en-US" sz="1200" dirty="0" smtClean="0">
                <a:solidFill>
                  <a:schemeClr val="tx1"/>
                </a:solidFill>
                <a:latin typeface="Arial" panose="020B0604020202020204" pitchFamily="34" charset="0"/>
                <a:cs typeface="Arial" panose="020B0604020202020204" pitchFamily="34" charset="0"/>
              </a:rPr>
              <a:t>   </a:t>
            </a:r>
            <a:r>
              <a:rPr lang="en-US" sz="1200" i="1" dirty="0" smtClean="0">
                <a:solidFill>
                  <a:schemeClr val="tx1"/>
                </a:solidFill>
                <a:latin typeface="Arial" panose="020B0604020202020204" pitchFamily="34" charset="0"/>
                <a:cs typeface="Arial" panose="020B0604020202020204" pitchFamily="34" charset="0"/>
              </a:rPr>
              <a:t>// </a:t>
            </a:r>
            <a:r>
              <a:rPr lang="en-US" sz="1200" i="1" dirty="0">
                <a:solidFill>
                  <a:schemeClr val="tx1"/>
                </a:solidFill>
                <a:latin typeface="Arial" panose="020B0604020202020204" pitchFamily="34" charset="0"/>
                <a:cs typeface="Arial" panose="020B0604020202020204" pitchFamily="34" charset="0"/>
              </a:rPr>
              <a:t>include slot with edit and readonly flag set</a:t>
            </a:r>
            <a:br>
              <a:rPr lang="en-US" sz="1200" i="1" dirty="0">
                <a:solidFill>
                  <a:schemeClr val="tx1"/>
                </a:solidFill>
                <a:latin typeface="Arial" panose="020B0604020202020204" pitchFamily="34" charset="0"/>
                <a:cs typeface="Arial" panose="020B0604020202020204" pitchFamily="34" charset="0"/>
              </a:rPr>
            </a:br>
            <a:r>
              <a:rPr lang="en-US" sz="1200" dirty="0">
                <a:solidFill>
                  <a:srgbClr val="0075C8"/>
                </a:solidFill>
                <a:latin typeface="Arial" panose="020B0604020202020204" pitchFamily="34" charset="0"/>
                <a:cs typeface="Arial" panose="020B0604020202020204" pitchFamily="34" charset="0"/>
              </a:rPr>
              <a:t>@NiagaraProperty </a:t>
            </a:r>
            <a:r>
              <a:rPr lang="en-US" sz="1200" dirty="0" smtClean="0">
                <a:solidFill>
                  <a:schemeClr val="tx1"/>
                </a:solidFill>
                <a:latin typeface="Arial" panose="020B0604020202020204" pitchFamily="34" charset="0"/>
                <a:cs typeface="Arial" panose="020B0604020202020204" pitchFamily="34" charset="0"/>
              </a:rPr>
              <a:t>(</a:t>
            </a:r>
            <a:r>
              <a:rPr lang="en-US" sz="1200" dirty="0">
                <a:solidFill>
                  <a:schemeClr val="tx1"/>
                </a:solidFill>
                <a:latin typeface="Arial" panose="020B0604020202020204" pitchFamily="34" charset="0"/>
                <a:cs typeface="Arial" panose="020B0604020202020204" pitchFamily="34" charset="0"/>
              </a:rPr>
              <a:t>name = </a:t>
            </a:r>
            <a:r>
              <a:rPr lang="en-US" sz="1200" b="1" dirty="0">
                <a:solidFill>
                  <a:schemeClr val="tx1"/>
                </a:solidFill>
                <a:latin typeface="Arial" panose="020B0604020202020204" pitchFamily="34" charset="0"/>
                <a:cs typeface="Arial" panose="020B0604020202020204" pitchFamily="34" charset="0"/>
              </a:rPr>
              <a:t>"prop2"</a:t>
            </a:r>
            <a:r>
              <a:rPr lang="en-US" sz="1200" dirty="0">
                <a:solidFill>
                  <a:schemeClr val="tx1"/>
                </a:solidFill>
                <a:latin typeface="Arial" panose="020B0604020202020204" pitchFamily="34" charset="0"/>
                <a:cs typeface="Arial" panose="020B0604020202020204" pitchFamily="34" charset="0"/>
              </a:rPr>
              <a:t>, type = </a:t>
            </a:r>
            <a:r>
              <a:rPr lang="en-US" sz="1200" b="1" dirty="0">
                <a:solidFill>
                  <a:schemeClr val="tx1"/>
                </a:solidFill>
                <a:latin typeface="Arial" panose="020B0604020202020204" pitchFamily="34" charset="0"/>
                <a:cs typeface="Arial" panose="020B0604020202020204" pitchFamily="34" charset="0"/>
              </a:rPr>
              <a:t>"BFooType"</a:t>
            </a:r>
            <a:r>
              <a:rPr lang="en-US" sz="1200" dirty="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defaultValue </a:t>
            </a:r>
            <a:r>
              <a:rPr lang="en-US" sz="1200" dirty="0">
                <a:solidFill>
                  <a:schemeClr val="tx1"/>
                </a:solidFill>
                <a:latin typeface="Arial" panose="020B0604020202020204" pitchFamily="34" charset="0"/>
                <a:cs typeface="Arial" panose="020B0604020202020204" pitchFamily="34" charset="0"/>
              </a:rPr>
              <a:t>= </a:t>
            </a:r>
            <a:r>
              <a:rPr lang="en-US" sz="1200" b="1" dirty="0">
                <a:solidFill>
                  <a:schemeClr val="tx1"/>
                </a:solidFill>
                <a:latin typeface="Arial" panose="020B0604020202020204" pitchFamily="34" charset="0"/>
                <a:cs typeface="Arial" panose="020B0604020202020204" pitchFamily="34" charset="0"/>
              </a:rPr>
              <a:t>"new BFooType()"</a:t>
            </a:r>
            <a:r>
              <a:rPr lang="en-US" sz="1200" dirty="0">
                <a:solidFill>
                  <a:schemeClr val="tx1"/>
                </a:solidFill>
                <a:latin typeface="Arial" panose="020B0604020202020204" pitchFamily="34" charset="0"/>
                <a:cs typeface="Arial" panose="020B0604020202020204" pitchFamily="34" charset="0"/>
              </a:rPr>
              <a:t>,</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    </a:t>
            </a:r>
            <a:r>
              <a:rPr lang="en-US" sz="1200" dirty="0">
                <a:solidFill>
                  <a:schemeClr val="tx1"/>
                </a:solidFill>
                <a:latin typeface="Arial" panose="020B0604020202020204" pitchFamily="34" charset="0"/>
                <a:cs typeface="Arial" panose="020B0604020202020204" pitchFamily="34" charset="0"/>
              </a:rPr>
              <a:t>facets = { </a:t>
            </a:r>
            <a:r>
              <a:rPr lang="en-US" sz="1200" dirty="0">
                <a:solidFill>
                  <a:srgbClr val="0075C8"/>
                </a:solidFill>
                <a:latin typeface="Arial" panose="020B0604020202020204" pitchFamily="34" charset="0"/>
                <a:cs typeface="Arial" panose="020B0604020202020204" pitchFamily="34" charset="0"/>
              </a:rPr>
              <a:t>@Facet</a:t>
            </a:r>
            <a:r>
              <a:rPr lang="en-US" sz="1200" dirty="0">
                <a:solidFill>
                  <a:schemeClr val="tx1"/>
                </a:solidFill>
                <a:latin typeface="Arial" panose="020B0604020202020204" pitchFamily="34" charset="0"/>
                <a:cs typeface="Arial" panose="020B0604020202020204" pitchFamily="34" charset="0"/>
              </a:rPr>
              <a:t>(</a:t>
            </a:r>
            <a:r>
              <a:rPr lang="en-US" sz="1200" b="1" dirty="0">
                <a:solidFill>
                  <a:schemeClr val="tx1"/>
                </a:solidFill>
                <a:latin typeface="Arial" panose="020B0604020202020204" pitchFamily="34" charset="0"/>
                <a:cs typeface="Arial" panose="020B0604020202020204" pitchFamily="34" charset="0"/>
              </a:rPr>
              <a:t>"SfUtil.incl(</a:t>
            </a:r>
            <a:r>
              <a:rPr lang="en-US" sz="1200" b="1" dirty="0" err="1">
                <a:solidFill>
                  <a:schemeClr val="tx1"/>
                </a:solidFill>
                <a:latin typeface="Arial" panose="020B0604020202020204" pitchFamily="34" charset="0"/>
                <a:cs typeface="Arial" panose="020B0604020202020204" pitchFamily="34" charset="0"/>
              </a:rPr>
              <a:t>SfUtil.MGR_EDIT_READONLY</a:t>
            </a:r>
            <a:r>
              <a:rPr lang="en-US" sz="1200" b="1" dirty="0">
                <a:solidFill>
                  <a:schemeClr val="tx1"/>
                </a:solidFill>
                <a:latin typeface="Arial" panose="020B0604020202020204" pitchFamily="34" charset="0"/>
                <a:cs typeface="Arial" panose="020B0604020202020204" pitchFamily="34" charset="0"/>
              </a:rPr>
              <a:t>)"</a:t>
            </a:r>
            <a:r>
              <a:rPr lang="en-US" sz="1200" dirty="0">
                <a:solidFill>
                  <a:schemeClr val="tx1"/>
                </a:solidFill>
                <a:latin typeface="Arial" panose="020B0604020202020204" pitchFamily="34" charset="0"/>
                <a:cs typeface="Arial" panose="020B0604020202020204" pitchFamily="34" charset="0"/>
              </a:rPr>
              <a:t>)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a:t>
            </a:r>
            <a:br>
              <a:rPr lang="en-US" sz="1200" dirty="0">
                <a:solidFill>
                  <a:schemeClr val="tx1"/>
                </a:solidFill>
                <a:latin typeface="Arial" panose="020B0604020202020204" pitchFamily="34" charset="0"/>
                <a:cs typeface="Arial" panose="020B0604020202020204" pitchFamily="34" charset="0"/>
              </a:rPr>
            </a:br>
            <a:r>
              <a:rPr lang="en-US" sz="1200" dirty="0" smtClean="0">
                <a:solidFill>
                  <a:schemeClr val="tx1"/>
                </a:solidFill>
                <a:latin typeface="Arial" panose="020B0604020202020204" pitchFamily="34" charset="0"/>
                <a:cs typeface="Arial" panose="020B0604020202020204" pitchFamily="34" charset="0"/>
              </a:rPr>
              <a:t>  </a:t>
            </a:r>
            <a:r>
              <a:rPr lang="en-US" sz="1200" i="1" dirty="0" smtClean="0">
                <a:solidFill>
                  <a:schemeClr val="tx1"/>
                </a:solidFill>
                <a:latin typeface="Arial" panose="020B0604020202020204" pitchFamily="34" charset="0"/>
                <a:cs typeface="Arial" panose="020B0604020202020204" pitchFamily="34" charset="0"/>
              </a:rPr>
              <a:t>// </a:t>
            </a:r>
            <a:r>
              <a:rPr lang="en-US" sz="1200" i="1" dirty="0">
                <a:solidFill>
                  <a:schemeClr val="tx1"/>
                </a:solidFill>
                <a:latin typeface="Arial" panose="020B0604020202020204" pitchFamily="34" charset="0"/>
                <a:cs typeface="Arial" panose="020B0604020202020204" pitchFamily="34" charset="0"/>
              </a:rPr>
              <a:t>include slot with edit and unseen flag set and additional slotfacets</a:t>
            </a:r>
            <a:br>
              <a:rPr lang="en-US" sz="1200" i="1" dirty="0">
                <a:solidFill>
                  <a:schemeClr val="tx1"/>
                </a:solidFill>
                <a:latin typeface="Arial" panose="020B0604020202020204" pitchFamily="34" charset="0"/>
                <a:cs typeface="Arial" panose="020B0604020202020204" pitchFamily="34" charset="0"/>
              </a:rPr>
            </a:br>
            <a:r>
              <a:rPr lang="en-US" sz="1200" dirty="0">
                <a:solidFill>
                  <a:srgbClr val="0075C8"/>
                </a:solidFill>
                <a:latin typeface="Arial" panose="020B0604020202020204" pitchFamily="34" charset="0"/>
                <a:cs typeface="Arial" panose="020B0604020202020204" pitchFamily="34" charset="0"/>
              </a:rPr>
              <a:t>@NiagaraProperty </a:t>
            </a:r>
            <a:r>
              <a:rPr lang="en-US" sz="1200" dirty="0" smtClean="0">
                <a:solidFill>
                  <a:schemeClr val="tx1"/>
                </a:solidFill>
                <a:latin typeface="Arial" panose="020B0604020202020204" pitchFamily="34" charset="0"/>
                <a:cs typeface="Arial" panose="020B0604020202020204" pitchFamily="34" charset="0"/>
              </a:rPr>
              <a:t>(</a:t>
            </a:r>
            <a:r>
              <a:rPr lang="en-US" sz="1200" dirty="0">
                <a:solidFill>
                  <a:schemeClr val="tx1"/>
                </a:solidFill>
                <a:latin typeface="Arial" panose="020B0604020202020204" pitchFamily="34" charset="0"/>
                <a:cs typeface="Arial" panose="020B0604020202020204" pitchFamily="34" charset="0"/>
              </a:rPr>
              <a:t>name = </a:t>
            </a:r>
            <a:r>
              <a:rPr lang="en-US" sz="1200" b="1" dirty="0">
                <a:solidFill>
                  <a:schemeClr val="tx1"/>
                </a:solidFill>
                <a:latin typeface="Arial" panose="020B0604020202020204" pitchFamily="34" charset="0"/>
                <a:cs typeface="Arial" panose="020B0604020202020204" pitchFamily="34" charset="0"/>
              </a:rPr>
              <a:t>"prop3"</a:t>
            </a:r>
            <a:r>
              <a:rPr lang="en-US" sz="1200" dirty="0">
                <a:solidFill>
                  <a:schemeClr val="tx1"/>
                </a:solidFill>
                <a:latin typeface="Arial" panose="020B0604020202020204" pitchFamily="34" charset="0"/>
                <a:cs typeface="Arial" panose="020B0604020202020204" pitchFamily="34" charset="0"/>
              </a:rPr>
              <a:t>, type = </a:t>
            </a:r>
            <a:r>
              <a:rPr lang="en-US" sz="1200" b="1" dirty="0">
                <a:solidFill>
                  <a:schemeClr val="tx1"/>
                </a:solidFill>
                <a:latin typeface="Arial" panose="020B0604020202020204" pitchFamily="34" charset="0"/>
                <a:cs typeface="Arial" panose="020B0604020202020204" pitchFamily="34" charset="0"/>
              </a:rPr>
              <a:t>"BFooType"</a:t>
            </a:r>
            <a:r>
              <a:rPr lang="en-US" sz="1200" dirty="0">
                <a:solidFill>
                  <a:schemeClr val="tx1"/>
                </a:solidFill>
                <a:latin typeface="Arial" panose="020B0604020202020204" pitchFamily="34" charset="0"/>
                <a:cs typeface="Arial" panose="020B0604020202020204" pitchFamily="34" charset="0"/>
              </a:rPr>
              <a:t>,  </a:t>
            </a:r>
          </a:p>
          <a:p>
            <a:pPr algn="l"/>
            <a:r>
              <a:rPr lang="en-US" sz="1200" dirty="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   defaultValue </a:t>
            </a:r>
            <a:r>
              <a:rPr lang="en-US" sz="1200" dirty="0">
                <a:solidFill>
                  <a:schemeClr val="tx1"/>
                </a:solidFill>
                <a:latin typeface="Arial" panose="020B0604020202020204" pitchFamily="34" charset="0"/>
                <a:cs typeface="Arial" panose="020B0604020202020204" pitchFamily="34" charset="0"/>
              </a:rPr>
              <a:t>= </a:t>
            </a:r>
            <a:r>
              <a:rPr lang="en-US" sz="1200" b="1" dirty="0">
                <a:solidFill>
                  <a:schemeClr val="tx1"/>
                </a:solidFill>
                <a:latin typeface="Arial" panose="020B0604020202020204" pitchFamily="34" charset="0"/>
                <a:cs typeface="Arial" panose="020B0604020202020204" pitchFamily="34" charset="0"/>
              </a:rPr>
              <a:t>"new BFooType()"</a:t>
            </a:r>
            <a:r>
              <a:rPr lang="en-US" sz="1200" dirty="0">
                <a:solidFill>
                  <a:schemeClr val="tx1"/>
                </a:solidFill>
                <a:latin typeface="Arial" panose="020B0604020202020204" pitchFamily="34" charset="0"/>
                <a:cs typeface="Arial" panose="020B0604020202020204" pitchFamily="34" charset="0"/>
              </a:rPr>
              <a:t>,</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    </a:t>
            </a:r>
            <a:r>
              <a:rPr lang="en-US" sz="1200" dirty="0">
                <a:solidFill>
                  <a:schemeClr val="tx1"/>
                </a:solidFill>
                <a:latin typeface="Arial" panose="020B0604020202020204" pitchFamily="34" charset="0"/>
                <a:cs typeface="Arial" panose="020B0604020202020204" pitchFamily="34" charset="0"/>
              </a:rPr>
              <a:t>facets = </a:t>
            </a:r>
            <a:r>
              <a:rPr lang="en-US" sz="1200" dirty="0" smtClean="0">
                <a:solidFill>
                  <a:schemeClr val="tx1"/>
                </a:solidFill>
                <a:latin typeface="Arial" panose="020B0604020202020204" pitchFamily="34" charset="0"/>
                <a:cs typeface="Arial" panose="020B0604020202020204" pitchFamily="34" charset="0"/>
              </a:rPr>
              <a:t>{ </a:t>
            </a:r>
            <a:r>
              <a:rPr lang="en-US" sz="1200" dirty="0">
                <a:solidFill>
                  <a:srgbClr val="0075C8"/>
                </a:solidFill>
                <a:latin typeface="Arial" panose="020B0604020202020204" pitchFamily="34" charset="0"/>
                <a:cs typeface="Arial" panose="020B0604020202020204" pitchFamily="34" charset="0"/>
              </a:rPr>
              <a:t>@Facet</a:t>
            </a:r>
            <a:r>
              <a:rPr lang="en-US" sz="1200" dirty="0">
                <a:solidFill>
                  <a:schemeClr val="tx1"/>
                </a:solidFill>
                <a:latin typeface="Arial" panose="020B0604020202020204" pitchFamily="34" charset="0"/>
                <a:cs typeface="Arial" panose="020B0604020202020204" pitchFamily="34" charset="0"/>
              </a:rPr>
              <a:t>(name = BFacets.</a:t>
            </a:r>
            <a:r>
              <a:rPr lang="en-US" sz="1200" b="1" i="1" dirty="0">
                <a:solidFill>
                  <a:schemeClr val="tx1"/>
                </a:solidFill>
                <a:latin typeface="Arial" panose="020B0604020202020204" pitchFamily="34" charset="0"/>
                <a:cs typeface="Arial" panose="020B0604020202020204" pitchFamily="34" charset="0"/>
              </a:rPr>
              <a:t>UNITS</a:t>
            </a:r>
            <a:r>
              <a:rPr lang="en-US" sz="1200" dirty="0">
                <a:solidFill>
                  <a:schemeClr val="tx1"/>
                </a:solidFill>
                <a:latin typeface="Arial" panose="020B0604020202020204" pitchFamily="34" charset="0"/>
                <a:cs typeface="Arial" panose="020B0604020202020204" pitchFamily="34" charset="0"/>
              </a:rPr>
              <a:t>, value = </a:t>
            </a:r>
            <a:r>
              <a:rPr lang="en-US" sz="1200" b="1" dirty="0">
                <a:solidFill>
                  <a:schemeClr val="tx1"/>
                </a:solidFill>
                <a:latin typeface="Arial" panose="020B0604020202020204" pitchFamily="34" charset="0"/>
                <a:cs typeface="Arial" panose="020B0604020202020204" pitchFamily="34" charset="0"/>
              </a:rPr>
              <a:t>"BUnit.getUnit(\"fps\")"</a:t>
            </a:r>
            <a:r>
              <a:rPr lang="en-US" sz="1200" dirty="0">
                <a:solidFill>
                  <a:schemeClr val="tx1"/>
                </a:solidFill>
                <a:latin typeface="Arial" panose="020B0604020202020204" pitchFamily="34" charset="0"/>
                <a:cs typeface="Arial" panose="020B0604020202020204" pitchFamily="34" charset="0"/>
              </a:rPr>
              <a:t>),</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       </a:t>
            </a:r>
            <a:r>
              <a:rPr lang="en-US" sz="1200" dirty="0" smtClean="0">
                <a:solidFill>
                  <a:srgbClr val="0075C8"/>
                </a:solidFill>
                <a:latin typeface="Arial" panose="020B0604020202020204" pitchFamily="34" charset="0"/>
                <a:cs typeface="Arial" panose="020B0604020202020204" pitchFamily="34" charset="0"/>
              </a:rPr>
              <a:t>@</a:t>
            </a:r>
            <a:r>
              <a:rPr lang="en-US" sz="1200" dirty="0">
                <a:solidFill>
                  <a:srgbClr val="0075C8"/>
                </a:solidFill>
                <a:latin typeface="Arial" panose="020B0604020202020204" pitchFamily="34" charset="0"/>
                <a:cs typeface="Arial" panose="020B0604020202020204" pitchFamily="34" charset="0"/>
              </a:rPr>
              <a:t>Facet </a:t>
            </a:r>
            <a:r>
              <a:rPr lang="en-US" sz="1200" dirty="0" smtClean="0">
                <a:solidFill>
                  <a:schemeClr val="tx1"/>
                </a:solidFill>
                <a:latin typeface="Arial" panose="020B0604020202020204" pitchFamily="34" charset="0"/>
                <a:cs typeface="Arial" panose="020B0604020202020204" pitchFamily="34" charset="0"/>
              </a:rPr>
              <a:t>(</a:t>
            </a:r>
            <a:r>
              <a:rPr lang="en-US" sz="1200" dirty="0">
                <a:solidFill>
                  <a:schemeClr val="tx1"/>
                </a:solidFill>
                <a:latin typeface="Arial" panose="020B0604020202020204" pitchFamily="34" charset="0"/>
                <a:cs typeface="Arial" panose="020B0604020202020204" pitchFamily="34" charset="0"/>
              </a:rPr>
              <a:t>name = </a:t>
            </a:r>
            <a:r>
              <a:rPr lang="en-US" sz="1200" dirty="0" err="1">
                <a:solidFill>
                  <a:schemeClr val="tx1"/>
                </a:solidFill>
                <a:latin typeface="Arial" panose="020B0604020202020204" pitchFamily="34" charset="0"/>
                <a:cs typeface="Arial" panose="020B0604020202020204" pitchFamily="34" charset="0"/>
              </a:rPr>
              <a:t>BFacets.</a:t>
            </a:r>
            <a:r>
              <a:rPr lang="en-US" sz="1200" b="1" i="1" dirty="0" err="1">
                <a:solidFill>
                  <a:schemeClr val="tx1"/>
                </a:solidFill>
                <a:latin typeface="Arial" panose="020B0604020202020204" pitchFamily="34" charset="0"/>
                <a:cs typeface="Arial" panose="020B0604020202020204" pitchFamily="34" charset="0"/>
              </a:rPr>
              <a:t>MIN</a:t>
            </a:r>
            <a:r>
              <a:rPr lang="en-US" sz="1200" dirty="0">
                <a:solidFill>
                  <a:schemeClr val="tx1"/>
                </a:solidFill>
                <a:latin typeface="Arial" panose="020B0604020202020204" pitchFamily="34" charset="0"/>
                <a:cs typeface="Arial" panose="020B0604020202020204" pitchFamily="34" charset="0"/>
              </a:rPr>
              <a:t>, value = </a:t>
            </a:r>
            <a:r>
              <a:rPr lang="en-US" sz="1200" b="1" dirty="0">
                <a:solidFill>
                  <a:schemeClr val="tx1"/>
                </a:solidFill>
                <a:latin typeface="Arial" panose="020B0604020202020204" pitchFamily="34" charset="0"/>
                <a:cs typeface="Arial" panose="020B0604020202020204" pitchFamily="34" charset="0"/>
              </a:rPr>
              <a:t>"1"</a:t>
            </a:r>
            <a:r>
              <a:rPr lang="en-US" sz="1200" dirty="0">
                <a:solidFill>
                  <a:schemeClr val="tx1"/>
                </a:solidFill>
                <a:latin typeface="Arial" panose="020B0604020202020204" pitchFamily="34" charset="0"/>
                <a:cs typeface="Arial" panose="020B0604020202020204" pitchFamily="34" charset="0"/>
              </a:rPr>
              <a:t>),</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       </a:t>
            </a:r>
            <a:r>
              <a:rPr lang="en-US" sz="1200" dirty="0" smtClean="0">
                <a:solidFill>
                  <a:srgbClr val="0075C8"/>
                </a:solidFill>
                <a:latin typeface="Arial" panose="020B0604020202020204" pitchFamily="34" charset="0"/>
                <a:cs typeface="Arial" panose="020B0604020202020204" pitchFamily="34" charset="0"/>
              </a:rPr>
              <a:t>@</a:t>
            </a:r>
            <a:r>
              <a:rPr lang="en-US" sz="1200" dirty="0">
                <a:solidFill>
                  <a:srgbClr val="0075C8"/>
                </a:solidFill>
                <a:latin typeface="Arial" panose="020B0604020202020204" pitchFamily="34" charset="0"/>
                <a:cs typeface="Arial" panose="020B0604020202020204" pitchFamily="34" charset="0"/>
              </a:rPr>
              <a:t>Facet </a:t>
            </a:r>
            <a:r>
              <a:rPr lang="en-US" sz="1200" dirty="0" smtClean="0">
                <a:solidFill>
                  <a:schemeClr val="tx1"/>
                </a:solidFill>
                <a:latin typeface="Arial" panose="020B0604020202020204" pitchFamily="34" charset="0"/>
                <a:cs typeface="Arial" panose="020B0604020202020204" pitchFamily="34" charset="0"/>
              </a:rPr>
              <a:t>(</a:t>
            </a:r>
            <a:r>
              <a:rPr lang="en-US" sz="1200" dirty="0">
                <a:solidFill>
                  <a:schemeClr val="tx1"/>
                </a:solidFill>
                <a:latin typeface="Arial" panose="020B0604020202020204" pitchFamily="34" charset="0"/>
                <a:cs typeface="Arial" panose="020B0604020202020204" pitchFamily="34" charset="0"/>
              </a:rPr>
              <a:t>name = </a:t>
            </a:r>
            <a:r>
              <a:rPr lang="en-US" sz="1200" dirty="0" err="1">
                <a:solidFill>
                  <a:schemeClr val="tx1"/>
                </a:solidFill>
                <a:latin typeface="Arial" panose="020B0604020202020204" pitchFamily="34" charset="0"/>
                <a:cs typeface="Arial" panose="020B0604020202020204" pitchFamily="34" charset="0"/>
              </a:rPr>
              <a:t>BFacets.</a:t>
            </a:r>
            <a:r>
              <a:rPr lang="en-US" sz="1200" b="1" i="1" dirty="0" err="1">
                <a:solidFill>
                  <a:schemeClr val="tx1"/>
                </a:solidFill>
                <a:latin typeface="Arial" panose="020B0604020202020204" pitchFamily="34" charset="0"/>
                <a:cs typeface="Arial" panose="020B0604020202020204" pitchFamily="34" charset="0"/>
              </a:rPr>
              <a:t>MAX</a:t>
            </a:r>
            <a:r>
              <a:rPr lang="en-US" sz="1200" dirty="0">
                <a:solidFill>
                  <a:schemeClr val="tx1"/>
                </a:solidFill>
                <a:latin typeface="Arial" panose="020B0604020202020204" pitchFamily="34" charset="0"/>
                <a:cs typeface="Arial" panose="020B0604020202020204" pitchFamily="34" charset="0"/>
              </a:rPr>
              <a:t>, value = </a:t>
            </a:r>
            <a:r>
              <a:rPr lang="en-US" sz="1200" b="1" dirty="0">
                <a:solidFill>
                  <a:schemeClr val="tx1"/>
                </a:solidFill>
                <a:latin typeface="Arial" panose="020B0604020202020204" pitchFamily="34" charset="0"/>
                <a:cs typeface="Arial" panose="020B0604020202020204" pitchFamily="34" charset="0"/>
              </a:rPr>
              <a:t>"30"</a:t>
            </a:r>
            <a:r>
              <a:rPr lang="en-US" sz="1200" dirty="0">
                <a:solidFill>
                  <a:schemeClr val="tx1"/>
                </a:solidFill>
                <a:latin typeface="Arial" panose="020B0604020202020204" pitchFamily="34" charset="0"/>
                <a:cs typeface="Arial" panose="020B0604020202020204" pitchFamily="34" charset="0"/>
              </a:rPr>
              <a:t>),</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       </a:t>
            </a:r>
            <a:r>
              <a:rPr lang="en-US" sz="1200" dirty="0" smtClean="0">
                <a:solidFill>
                  <a:srgbClr val="0075C8"/>
                </a:solidFill>
                <a:latin typeface="Arial" panose="020B0604020202020204" pitchFamily="34" charset="0"/>
                <a:cs typeface="Arial" panose="020B0604020202020204" pitchFamily="34" charset="0"/>
              </a:rPr>
              <a:t>@</a:t>
            </a:r>
            <a:r>
              <a:rPr lang="en-US" sz="1200" dirty="0">
                <a:solidFill>
                  <a:srgbClr val="0075C8"/>
                </a:solidFill>
                <a:latin typeface="Arial" panose="020B0604020202020204" pitchFamily="34" charset="0"/>
                <a:cs typeface="Arial" panose="020B0604020202020204" pitchFamily="34" charset="0"/>
              </a:rPr>
              <a:t>Facet </a:t>
            </a:r>
            <a:r>
              <a:rPr lang="en-US" sz="1200" dirty="0" smtClean="0">
                <a:solidFill>
                  <a:schemeClr val="tx1"/>
                </a:solidFill>
                <a:latin typeface="Arial" panose="020B0604020202020204" pitchFamily="34" charset="0"/>
                <a:cs typeface="Arial" panose="020B0604020202020204" pitchFamily="34" charset="0"/>
              </a:rPr>
              <a:t>(</a:t>
            </a:r>
            <a:r>
              <a:rPr lang="en-US" sz="1200" dirty="0">
                <a:solidFill>
                  <a:schemeClr val="tx1"/>
                </a:solidFill>
                <a:latin typeface="Arial" panose="020B0604020202020204" pitchFamily="34" charset="0"/>
                <a:cs typeface="Arial" panose="020B0604020202020204" pitchFamily="34" charset="0"/>
              </a:rPr>
              <a:t>name = </a:t>
            </a:r>
            <a:r>
              <a:rPr lang="en-US" sz="1200" dirty="0" err="1">
                <a:solidFill>
                  <a:schemeClr val="tx1"/>
                </a:solidFill>
                <a:latin typeface="Arial" panose="020B0604020202020204" pitchFamily="34" charset="0"/>
                <a:cs typeface="Arial" panose="020B0604020202020204" pitchFamily="34" charset="0"/>
              </a:rPr>
              <a:t>BFacets.</a:t>
            </a:r>
            <a:r>
              <a:rPr lang="en-US" sz="1200" b="1" i="1" dirty="0" err="1">
                <a:solidFill>
                  <a:schemeClr val="tx1"/>
                </a:solidFill>
                <a:latin typeface="Arial" panose="020B0604020202020204" pitchFamily="34" charset="0"/>
                <a:cs typeface="Arial" panose="020B0604020202020204" pitchFamily="34" charset="0"/>
              </a:rPr>
              <a:t>RADIX</a:t>
            </a:r>
            <a:r>
              <a:rPr lang="en-US" sz="1200" dirty="0">
                <a:solidFill>
                  <a:schemeClr val="tx1"/>
                </a:solidFill>
                <a:latin typeface="Arial" panose="020B0604020202020204" pitchFamily="34" charset="0"/>
                <a:cs typeface="Arial" panose="020B0604020202020204" pitchFamily="34" charset="0"/>
              </a:rPr>
              <a:t>, value = </a:t>
            </a:r>
            <a:r>
              <a:rPr lang="en-US" sz="1200" b="1" dirty="0">
                <a:solidFill>
                  <a:schemeClr val="tx1"/>
                </a:solidFill>
                <a:latin typeface="Arial" panose="020B0604020202020204" pitchFamily="34" charset="0"/>
                <a:cs typeface="Arial" panose="020B0604020202020204" pitchFamily="34" charset="0"/>
              </a:rPr>
              <a:t>"10"</a:t>
            </a:r>
            <a:r>
              <a:rPr lang="en-US" sz="1200" dirty="0">
                <a:solidFill>
                  <a:schemeClr val="tx1"/>
                </a:solidFill>
                <a:latin typeface="Arial" panose="020B0604020202020204" pitchFamily="34" charset="0"/>
                <a:cs typeface="Arial" panose="020B0604020202020204" pitchFamily="34" charset="0"/>
              </a:rPr>
              <a:t>),</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       </a:t>
            </a:r>
            <a:r>
              <a:rPr lang="en-US" sz="1200" dirty="0" smtClean="0">
                <a:solidFill>
                  <a:srgbClr val="0075C8"/>
                </a:solidFill>
                <a:latin typeface="Arial" panose="020B0604020202020204" pitchFamily="34" charset="0"/>
                <a:cs typeface="Arial" panose="020B0604020202020204" pitchFamily="34" charset="0"/>
              </a:rPr>
              <a:t>@</a:t>
            </a:r>
            <a:r>
              <a:rPr lang="en-US" sz="1200" dirty="0">
                <a:solidFill>
                  <a:srgbClr val="0075C8"/>
                </a:solidFill>
                <a:latin typeface="Arial" panose="020B0604020202020204" pitchFamily="34" charset="0"/>
                <a:cs typeface="Arial" panose="020B0604020202020204" pitchFamily="34" charset="0"/>
              </a:rPr>
              <a:t>Facet </a:t>
            </a:r>
            <a:r>
              <a:rPr lang="en-US" sz="1200" dirty="0" smtClean="0">
                <a:solidFill>
                  <a:schemeClr val="tx1"/>
                </a:solidFill>
                <a:latin typeface="Arial" panose="020B0604020202020204" pitchFamily="34" charset="0"/>
                <a:cs typeface="Arial" panose="020B0604020202020204" pitchFamily="34" charset="0"/>
              </a:rPr>
              <a:t>(</a:t>
            </a:r>
            <a:r>
              <a:rPr lang="en-US" sz="1200" b="1" dirty="0" smtClean="0">
                <a:solidFill>
                  <a:schemeClr val="tx1"/>
                </a:solidFill>
                <a:latin typeface="Arial" panose="020B0604020202020204" pitchFamily="34" charset="0"/>
                <a:cs typeface="Arial" panose="020B0604020202020204" pitchFamily="34" charset="0"/>
              </a:rPr>
              <a:t>"</a:t>
            </a:r>
            <a:r>
              <a:rPr lang="en-US" sz="1200" b="1" dirty="0">
                <a:solidFill>
                  <a:schemeClr val="tx1"/>
                </a:solidFill>
                <a:latin typeface="Arial" panose="020B0604020202020204" pitchFamily="34" charset="0"/>
                <a:cs typeface="Arial" panose="020B0604020202020204" pitchFamily="34" charset="0"/>
              </a:rPr>
              <a:t>SfUtil.incl(</a:t>
            </a:r>
            <a:r>
              <a:rPr lang="en-US" sz="1200" b="1" dirty="0" err="1">
                <a:solidFill>
                  <a:schemeClr val="tx1"/>
                </a:solidFill>
                <a:latin typeface="Arial" panose="020B0604020202020204" pitchFamily="34" charset="0"/>
                <a:cs typeface="Arial" panose="020B0604020202020204" pitchFamily="34" charset="0"/>
              </a:rPr>
              <a:t>SfUtil.MGR_EDIT_READONLY</a:t>
            </a:r>
            <a:r>
              <a:rPr lang="en-US" sz="1200" b="1" dirty="0">
                <a:solidFill>
                  <a:schemeClr val="tx1"/>
                </a:solidFill>
                <a:latin typeface="Arial" panose="020B0604020202020204" pitchFamily="34" charset="0"/>
                <a:cs typeface="Arial" panose="020B0604020202020204" pitchFamily="34" charset="0"/>
              </a:rPr>
              <a:t>)"</a:t>
            </a:r>
            <a:r>
              <a:rPr lang="en-US" sz="1200" dirty="0">
                <a:solidFill>
                  <a:schemeClr val="tx1"/>
                </a:solidFill>
                <a:latin typeface="Arial" panose="020B0604020202020204" pitchFamily="34" charset="0"/>
                <a:cs typeface="Arial" panose="020B0604020202020204" pitchFamily="34" charset="0"/>
              </a:rPr>
              <a:t>)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a:t>
            </a:r>
          </a:p>
          <a:p>
            <a:pPr algn="l"/>
            <a:r>
              <a:rPr lang="en-US" sz="1200" b="1" dirty="0">
                <a:solidFill>
                  <a:schemeClr val="tx1"/>
                </a:solidFill>
                <a:latin typeface="Arial" panose="020B0604020202020204" pitchFamily="34" charset="0"/>
                <a:cs typeface="Arial" panose="020B0604020202020204" pitchFamily="34" charset="0"/>
              </a:rPr>
              <a:t>class</a:t>
            </a:r>
            <a:r>
              <a:rPr lang="en-US" sz="1200" dirty="0">
                <a:solidFill>
                  <a:schemeClr val="tx1"/>
                </a:solidFill>
                <a:latin typeface="Arial" panose="020B0604020202020204" pitchFamily="34" charset="0"/>
                <a:cs typeface="Arial" panose="020B0604020202020204" pitchFamily="34" charset="0"/>
              </a:rPr>
              <a:t> </a:t>
            </a:r>
            <a:r>
              <a:rPr lang="en-US" sz="1200" dirty="0" err="1">
                <a:solidFill>
                  <a:schemeClr val="tx1"/>
                </a:solidFill>
                <a:latin typeface="Arial" panose="020B0604020202020204" pitchFamily="34" charset="0"/>
                <a:cs typeface="Arial" panose="020B0604020202020204" pitchFamily="34" charset="0"/>
              </a:rPr>
              <a:t>BMyDevice</a:t>
            </a:r>
            <a:endParaRPr lang="en-US" sz="1200" dirty="0">
              <a:solidFill>
                <a:schemeClr val="tx1"/>
              </a:solidFill>
              <a:latin typeface="Arial" panose="020B0604020202020204" pitchFamily="34" charset="0"/>
              <a:cs typeface="Arial" panose="020B0604020202020204" pitchFamily="34" charset="0"/>
            </a:endParaRPr>
          </a:p>
          <a:p>
            <a:pPr algn="l"/>
            <a:r>
              <a:rPr lang="en-US" sz="1200" dirty="0">
                <a:solidFill>
                  <a:schemeClr val="tx1"/>
                </a:solidFill>
                <a:latin typeface="Arial" panose="020B0604020202020204" pitchFamily="34" charset="0"/>
                <a:cs typeface="Arial" panose="020B0604020202020204" pitchFamily="34" charset="0"/>
              </a:rPr>
              <a:t>{</a:t>
            </a:r>
          </a:p>
          <a:p>
            <a:pPr algn="l"/>
            <a:r>
              <a:rPr lang="en-US" sz="12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080551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cs typeface="Arial" charset="0"/>
              </a:rPr>
              <a:t>Example Driver</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27</a:t>
            </a:fld>
            <a:endParaRPr lang="en-US"/>
          </a:p>
        </p:txBody>
      </p:sp>
      <p:pic>
        <p:nvPicPr>
          <p:cNvPr id="7" name="Picture Placeholder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52112" y="782595"/>
            <a:ext cx="7668519" cy="3987113"/>
          </a:xfrm>
          <a:prstGeom prst="round2DiagRect">
            <a:avLst/>
          </a:prstGeom>
          <a:ln w="19050">
            <a:solidFill>
              <a:schemeClr val="accent1"/>
            </a:solidFill>
          </a:ln>
        </p:spPr>
      </p:pic>
    </p:spTree>
    <p:extLst>
      <p:ext uri="{BB962C8B-B14F-4D97-AF65-F5344CB8AC3E}">
        <p14:creationId xmlns:p14="http://schemas.microsoft.com/office/powerpoint/2010/main" val="342392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rPr>
              <a:t>Generated vs Implemented </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28</a:t>
            </a:fld>
            <a:endParaRPr lang="en-US"/>
          </a:p>
        </p:txBody>
      </p:sp>
      <p:pic>
        <p:nvPicPr>
          <p:cNvPr id="2" name="Pictur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80862" y="641297"/>
            <a:ext cx="2534668" cy="4162093"/>
          </a:xfrm>
          <a:prstGeom prst="rect">
            <a:avLst/>
          </a:prstGeom>
          <a:ln>
            <a:solidFill>
              <a:schemeClr val="accent1"/>
            </a:solidFill>
          </a:ln>
          <a:effectLst>
            <a:outerShdw blurRad="50800" dist="88900" dir="3180000" sx="101000" sy="101000" algn="ctr" rotWithShape="0">
              <a:srgbClr val="000000">
                <a:alpha val="43137"/>
              </a:srgbClr>
            </a:outerShdw>
          </a:effectLst>
        </p:spPr>
      </p:pic>
      <p:pic>
        <p:nvPicPr>
          <p:cNvPr id="5" name="Picture 4"/>
          <p:cNvPicPr>
            <a:picLocks noChangeAspect="1"/>
          </p:cNvPicPr>
          <p:nvPr/>
        </p:nvPicPr>
        <p:blipFill>
          <a:blip r:embed="rId5"/>
          <a:stretch>
            <a:fillRect/>
          </a:stretch>
        </p:blipFill>
        <p:spPr>
          <a:xfrm>
            <a:off x="1219490" y="1158513"/>
            <a:ext cx="2915057" cy="2314898"/>
          </a:xfrm>
          <a:prstGeom prst="rect">
            <a:avLst/>
          </a:prstGeom>
          <a:effectLst>
            <a:outerShdw blurRad="50800" dist="88900" dir="3240000" algn="ctr" rotWithShape="0">
              <a:srgbClr val="000000">
                <a:alpha val="48000"/>
              </a:srgbClr>
            </a:outerShdw>
          </a:effectLst>
        </p:spPr>
      </p:pic>
      <p:sp>
        <p:nvSpPr>
          <p:cNvPr id="4" name="Rectangle 3"/>
          <p:cNvSpPr/>
          <p:nvPr/>
        </p:nvSpPr>
        <p:spPr bwMode="auto">
          <a:xfrm>
            <a:off x="6071937" y="2153063"/>
            <a:ext cx="1066800" cy="1074821"/>
          </a:xfrm>
          <a:prstGeom prst="rect">
            <a:avLst/>
          </a:prstGeom>
          <a:solidFill>
            <a:srgbClr val="FFFF00">
              <a:alpha val="58000"/>
            </a:srgbClr>
          </a:solidFill>
          <a:ln w="12700" cap="flat" cmpd="sng" algn="ctr">
            <a:solidFill>
              <a:schemeClr val="accent1"/>
            </a:solidFill>
            <a:prstDash val="solid"/>
            <a:round/>
            <a:headEnd type="none" w="med" len="med"/>
            <a:tailEnd type="none" w="med" len="med"/>
          </a:ln>
          <a:effectLst>
            <a:softEdge rad="0"/>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Rectangle 7"/>
          <p:cNvSpPr/>
          <p:nvPr/>
        </p:nvSpPr>
        <p:spPr bwMode="auto">
          <a:xfrm>
            <a:off x="6071937" y="3638961"/>
            <a:ext cx="1066800" cy="230220"/>
          </a:xfrm>
          <a:prstGeom prst="rect">
            <a:avLst/>
          </a:prstGeom>
          <a:solidFill>
            <a:srgbClr val="FFFF00">
              <a:alpha val="58000"/>
            </a:srgbClr>
          </a:solidFill>
          <a:ln w="12700" cap="flat" cmpd="sng" algn="ctr">
            <a:solidFill>
              <a:schemeClr val="accent1"/>
            </a:solidFill>
            <a:prstDash val="solid"/>
            <a:round/>
            <a:headEnd type="none" w="med" len="med"/>
            <a:tailEnd type="none" w="med" len="med"/>
          </a:ln>
          <a:effectLst>
            <a:softEdge rad="0"/>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Rectangle 8"/>
          <p:cNvSpPr/>
          <p:nvPr/>
        </p:nvSpPr>
        <p:spPr bwMode="auto">
          <a:xfrm>
            <a:off x="6071937" y="1744100"/>
            <a:ext cx="1066800" cy="230220"/>
          </a:xfrm>
          <a:prstGeom prst="rect">
            <a:avLst/>
          </a:prstGeom>
          <a:solidFill>
            <a:srgbClr val="FFFF00">
              <a:alpha val="58000"/>
            </a:srgbClr>
          </a:solidFill>
          <a:ln w="12700" cap="flat" cmpd="sng" algn="ctr">
            <a:solidFill>
              <a:schemeClr val="accent1"/>
            </a:solidFill>
            <a:prstDash val="solid"/>
            <a:round/>
            <a:headEnd type="none" w="med" len="med"/>
            <a:tailEnd type="none" w="med" len="med"/>
          </a:ln>
          <a:effectLst>
            <a:softEdge rad="0"/>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Rectangle 9"/>
          <p:cNvSpPr/>
          <p:nvPr/>
        </p:nvSpPr>
        <p:spPr bwMode="auto">
          <a:xfrm>
            <a:off x="6071937" y="1018309"/>
            <a:ext cx="1409518" cy="547048"/>
          </a:xfrm>
          <a:prstGeom prst="rect">
            <a:avLst/>
          </a:prstGeom>
          <a:solidFill>
            <a:srgbClr val="E80037">
              <a:alpha val="58000"/>
            </a:srgbClr>
          </a:solidFill>
          <a:ln w="12700" cap="flat" cmpd="sng" algn="ctr">
            <a:solidFill>
              <a:schemeClr val="accent1"/>
            </a:solidFill>
            <a:prstDash val="solid"/>
            <a:round/>
            <a:headEnd type="none" w="med" len="med"/>
            <a:tailEnd type="none" w="med" len="med"/>
          </a:ln>
          <a:effectLst>
            <a:softEdge rad="0"/>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Rectangle 11"/>
          <p:cNvSpPr/>
          <p:nvPr/>
        </p:nvSpPr>
        <p:spPr bwMode="auto">
          <a:xfrm>
            <a:off x="6063711" y="3227884"/>
            <a:ext cx="1417744" cy="411077"/>
          </a:xfrm>
          <a:prstGeom prst="rect">
            <a:avLst/>
          </a:prstGeom>
          <a:solidFill>
            <a:srgbClr val="E80037">
              <a:alpha val="58000"/>
            </a:srgbClr>
          </a:solidFill>
          <a:ln w="12700" cap="flat" cmpd="sng" algn="ctr">
            <a:solidFill>
              <a:schemeClr val="accent1"/>
            </a:solidFill>
            <a:prstDash val="solid"/>
            <a:round/>
            <a:headEnd type="none" w="med" len="med"/>
            <a:tailEnd type="none" w="med" len="med"/>
          </a:ln>
          <a:effectLst>
            <a:softEdge rad="0"/>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Rectangle 12"/>
          <p:cNvSpPr/>
          <p:nvPr/>
        </p:nvSpPr>
        <p:spPr bwMode="auto">
          <a:xfrm>
            <a:off x="5896465" y="4187536"/>
            <a:ext cx="1417744" cy="197428"/>
          </a:xfrm>
          <a:prstGeom prst="rect">
            <a:avLst/>
          </a:prstGeom>
          <a:solidFill>
            <a:srgbClr val="E80037">
              <a:alpha val="58000"/>
            </a:srgbClr>
          </a:solidFill>
          <a:ln w="12700" cap="flat" cmpd="sng" algn="ctr">
            <a:solidFill>
              <a:schemeClr val="accent1"/>
            </a:solidFill>
            <a:prstDash val="solid"/>
            <a:round/>
            <a:headEnd type="none" w="med" len="med"/>
            <a:tailEnd type="none" w="med" len="med"/>
          </a:ln>
          <a:effectLst>
            <a:softEdge rad="0"/>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Rectangle 13"/>
          <p:cNvSpPr/>
          <p:nvPr/>
        </p:nvSpPr>
        <p:spPr bwMode="auto">
          <a:xfrm>
            <a:off x="5896465" y="4570954"/>
            <a:ext cx="1417744" cy="197428"/>
          </a:xfrm>
          <a:prstGeom prst="rect">
            <a:avLst/>
          </a:prstGeom>
          <a:solidFill>
            <a:srgbClr val="E80037">
              <a:alpha val="58000"/>
            </a:srgbClr>
          </a:solidFill>
          <a:ln w="12700" cap="flat" cmpd="sng" algn="ctr">
            <a:solidFill>
              <a:schemeClr val="accent1"/>
            </a:solidFill>
            <a:prstDash val="solid"/>
            <a:round/>
            <a:headEnd type="none" w="med" len="med"/>
            <a:tailEnd type="none" w="med" len="med"/>
          </a:ln>
          <a:effectLst>
            <a:softEdge rad="0"/>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Rectangle 14"/>
          <p:cNvSpPr/>
          <p:nvPr/>
        </p:nvSpPr>
        <p:spPr bwMode="auto">
          <a:xfrm>
            <a:off x="5914670" y="3973857"/>
            <a:ext cx="1066800" cy="230220"/>
          </a:xfrm>
          <a:prstGeom prst="rect">
            <a:avLst/>
          </a:prstGeom>
          <a:solidFill>
            <a:srgbClr val="FFFF00">
              <a:alpha val="58000"/>
            </a:srgbClr>
          </a:solidFill>
          <a:ln w="12700" cap="flat" cmpd="sng" algn="ctr">
            <a:solidFill>
              <a:schemeClr val="accent1"/>
            </a:solidFill>
            <a:prstDash val="solid"/>
            <a:round/>
            <a:headEnd type="none" w="med" len="med"/>
            <a:tailEnd type="none" w="med" len="med"/>
          </a:ln>
          <a:effectLst>
            <a:softEdge rad="0"/>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14959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2" grpId="0" animBg="1"/>
      <p:bldP spid="13"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488559" y="539959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rPr>
              <a:t>Message Hierarchy </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29</a:t>
            </a:fld>
            <a:endParaRPr lang="en-US"/>
          </a:p>
        </p:txBody>
      </p:sp>
      <p:sp>
        <p:nvSpPr>
          <p:cNvPr id="2" name="Rounded Rectangle 1"/>
          <p:cNvSpPr/>
          <p:nvPr/>
        </p:nvSpPr>
        <p:spPr bwMode="auto">
          <a:xfrm>
            <a:off x="2983255" y="1728587"/>
            <a:ext cx="2680854" cy="436419"/>
          </a:xfrm>
          <a:prstGeom prst="roundRect">
            <a:avLst/>
          </a:prstGeom>
          <a:solidFill>
            <a:schemeClr val="accent1">
              <a:lumMod val="7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Gill Sans" charset="0"/>
              </a:rPr>
              <a:t>SpheroMessage</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7" name="Rounded Rectangle 6"/>
          <p:cNvSpPr/>
          <p:nvPr/>
        </p:nvSpPr>
        <p:spPr bwMode="auto">
          <a:xfrm>
            <a:off x="586767" y="3057967"/>
            <a:ext cx="2055453" cy="436419"/>
          </a:xfrm>
          <a:prstGeom prst="roundRect">
            <a:avLst/>
          </a:prstGeom>
          <a:solidFill>
            <a:schemeClr val="accent1">
              <a:lumMod val="7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Gill Sans" charset="0"/>
              </a:rPr>
              <a:t>CommandMsg</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8" name="Rounded Rectangle 7"/>
          <p:cNvSpPr/>
          <p:nvPr/>
        </p:nvSpPr>
        <p:spPr bwMode="auto">
          <a:xfrm>
            <a:off x="2957499" y="3057967"/>
            <a:ext cx="1886305" cy="423323"/>
          </a:xfrm>
          <a:prstGeom prst="roundRect">
            <a:avLst/>
          </a:prstGeom>
          <a:solidFill>
            <a:schemeClr val="accent1">
              <a:lumMod val="7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Gill Sans" charset="0"/>
              </a:rPr>
              <a:t>ResponseMsg</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2" name="Rounded Rectangle 11"/>
          <p:cNvSpPr/>
          <p:nvPr/>
        </p:nvSpPr>
        <p:spPr bwMode="auto">
          <a:xfrm>
            <a:off x="594904" y="4182991"/>
            <a:ext cx="1036881" cy="436419"/>
          </a:xfrm>
          <a:prstGeom prst="roundRect">
            <a:avLst/>
          </a:prstGeom>
          <a:solidFill>
            <a:schemeClr val="accent1">
              <a:lumMod val="7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Arial" panose="020B0604020202020204" pitchFamily="34" charset="0"/>
                <a:cs typeface="Arial" panose="020B0604020202020204" pitchFamily="34" charset="0"/>
              </a:rPr>
              <a:t>Roll</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3" name="Rounded Rectangle 12"/>
          <p:cNvSpPr/>
          <p:nvPr/>
        </p:nvSpPr>
        <p:spPr bwMode="auto">
          <a:xfrm>
            <a:off x="7777582" y="3057965"/>
            <a:ext cx="866750" cy="423323"/>
          </a:xfrm>
          <a:prstGeom prst="roundRect">
            <a:avLst/>
          </a:prstGeom>
          <a:solidFill>
            <a:schemeClr val="accent1">
              <a:lumMod val="7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Gill Sans" charset="0"/>
              </a:rPr>
              <a:t>Ack</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4" name="Rounded Rectangle 13"/>
          <p:cNvSpPr/>
          <p:nvPr/>
        </p:nvSpPr>
        <p:spPr bwMode="auto">
          <a:xfrm>
            <a:off x="5073362" y="3057966"/>
            <a:ext cx="2377559" cy="423323"/>
          </a:xfrm>
          <a:prstGeom prst="roundRect">
            <a:avLst/>
          </a:prstGeom>
          <a:solidFill>
            <a:schemeClr val="accent1">
              <a:lumMod val="7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Gill Sans" charset="0"/>
              </a:rPr>
              <a:t>AsynchronousMsg</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5" name="Rounded Rectangle 14"/>
          <p:cNvSpPr/>
          <p:nvPr/>
        </p:nvSpPr>
        <p:spPr bwMode="auto">
          <a:xfrm>
            <a:off x="2032681" y="4200019"/>
            <a:ext cx="2055453" cy="436419"/>
          </a:xfrm>
          <a:prstGeom prst="roundRect">
            <a:avLst/>
          </a:prstGeom>
          <a:solidFill>
            <a:schemeClr val="accent1">
              <a:lumMod val="7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Gill Sans" charset="0"/>
              </a:rPr>
              <a:t>PingMsg</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cxnSp>
        <p:nvCxnSpPr>
          <p:cNvPr id="16" name="Straight Arrow Connector 15"/>
          <p:cNvCxnSpPr>
            <a:stCxn id="7" idx="0"/>
          </p:cNvCxnSpPr>
          <p:nvPr/>
        </p:nvCxnSpPr>
        <p:spPr bwMode="auto">
          <a:xfrm flipV="1">
            <a:off x="1614494" y="2180507"/>
            <a:ext cx="1739466" cy="877460"/>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flipH="1" flipV="1">
            <a:off x="4006983" y="2165006"/>
            <a:ext cx="14896" cy="892960"/>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Arrow Connector 19"/>
          <p:cNvCxnSpPr/>
          <p:nvPr/>
        </p:nvCxnSpPr>
        <p:spPr bwMode="auto">
          <a:xfrm flipH="1" flipV="1">
            <a:off x="4746701" y="2165006"/>
            <a:ext cx="1522627" cy="892960"/>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 name="Straight Arrow Connector 21"/>
          <p:cNvCxnSpPr/>
          <p:nvPr/>
        </p:nvCxnSpPr>
        <p:spPr bwMode="auto">
          <a:xfrm flipH="1" flipV="1">
            <a:off x="5367544" y="2165006"/>
            <a:ext cx="2843413" cy="892960"/>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Arrow Connector 23"/>
          <p:cNvCxnSpPr>
            <a:stCxn id="15" idx="0"/>
          </p:cNvCxnSpPr>
          <p:nvPr/>
        </p:nvCxnSpPr>
        <p:spPr bwMode="auto">
          <a:xfrm flipH="1" flipV="1">
            <a:off x="1893633" y="3509887"/>
            <a:ext cx="1166775" cy="690132"/>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Arrow Connector 25"/>
          <p:cNvCxnSpPr>
            <a:stCxn id="12" idx="0"/>
          </p:cNvCxnSpPr>
          <p:nvPr/>
        </p:nvCxnSpPr>
        <p:spPr bwMode="auto">
          <a:xfrm flipV="1">
            <a:off x="1113345" y="3509887"/>
            <a:ext cx="337489" cy="673104"/>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Rounded Rectangle 17"/>
          <p:cNvSpPr/>
          <p:nvPr/>
        </p:nvSpPr>
        <p:spPr bwMode="auto">
          <a:xfrm>
            <a:off x="2983255" y="830255"/>
            <a:ext cx="2680854" cy="436419"/>
          </a:xfrm>
          <a:prstGeom prst="roundRect">
            <a:avLst/>
          </a:prstGeom>
          <a:solidFill>
            <a:schemeClr val="accent1">
              <a:lumMod val="7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NMessage</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cxnSp>
        <p:nvCxnSpPr>
          <p:cNvPr id="21" name="Straight Arrow Connector 20"/>
          <p:cNvCxnSpPr>
            <a:stCxn id="2" idx="0"/>
            <a:endCxn id="18" idx="2"/>
          </p:cNvCxnSpPr>
          <p:nvPr/>
        </p:nvCxnSpPr>
        <p:spPr bwMode="auto">
          <a:xfrm flipV="1">
            <a:off x="4323682" y="1266674"/>
            <a:ext cx="0" cy="461913"/>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241539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a:solidFill>
                  <a:srgbClr val="005FBC"/>
                </a:solidFill>
              </a:rPr>
              <a:t>Driver </a:t>
            </a:r>
            <a:r>
              <a:rPr lang="en-US" sz="3200" dirty="0" smtClean="0">
                <a:solidFill>
                  <a:srgbClr val="005FBC"/>
                </a:solidFill>
              </a:rPr>
              <a:t>Framework</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10" name="TextBox 9"/>
          <p:cNvSpPr txBox="1"/>
          <p:nvPr/>
        </p:nvSpPr>
        <p:spPr>
          <a:xfrm>
            <a:off x="2839178" y="1141980"/>
            <a:ext cx="5980850" cy="23544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a:spcAft>
                <a:spcPts val="1200"/>
              </a:spcAft>
              <a:buFont typeface="Arial" panose="020B0604020202020204" pitchFamily="34" charset="0"/>
              <a:buChar char="•"/>
            </a:pPr>
            <a:r>
              <a:rPr lang="en-US" sz="2000" dirty="0" smtClean="0">
                <a:latin typeface="Arial" panose="020B0604020202020204" pitchFamily="34" charset="0"/>
                <a:cs typeface="Arial" panose="020B0604020202020204" pitchFamily="34" charset="0"/>
              </a:rPr>
              <a:t>Niagara can integrate anything</a:t>
            </a:r>
            <a:endParaRPr lang="en-US" sz="2000" dirty="0">
              <a:latin typeface="Arial" panose="020B0604020202020204" pitchFamily="34" charset="0"/>
              <a:cs typeface="Arial" panose="020B0604020202020204" pitchFamily="34" charset="0"/>
            </a:endParaRPr>
          </a:p>
          <a:p>
            <a:pPr marL="342900" indent="-342900" algn="l">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Core Niagara Driver Framework </a:t>
            </a:r>
            <a:r>
              <a:rPr lang="en-US" sz="2000" dirty="0" smtClean="0">
                <a:latin typeface="Arial" panose="020B0604020202020204" pitchFamily="34" charset="0"/>
                <a:cs typeface="Arial" panose="020B0604020202020204" pitchFamily="34" charset="0"/>
              </a:rPr>
              <a:t>model</a:t>
            </a:r>
            <a:endParaRPr lang="en-US" sz="2000" dirty="0">
              <a:latin typeface="Arial" panose="020B0604020202020204" pitchFamily="34" charset="0"/>
              <a:cs typeface="Arial" panose="020B0604020202020204" pitchFamily="34" charset="0"/>
            </a:endParaRPr>
          </a:p>
          <a:p>
            <a:pPr marL="874713" lvl="2" indent="-342900" algn="l">
              <a:spcAft>
                <a:spcPts val="600"/>
              </a:spcAft>
              <a:buFont typeface="Arial" panose="020B0604020202020204" pitchFamily="34" charset="0"/>
              <a:buChar char="•"/>
            </a:pPr>
            <a:r>
              <a:rPr lang="en-US" sz="1800" dirty="0" err="1" smtClean="0">
                <a:latin typeface="Arial" panose="020B0604020202020204" pitchFamily="34" charset="0"/>
                <a:cs typeface="Arial" panose="020B0604020202020204" pitchFamily="34" charset="0"/>
              </a:rPr>
              <a:t>BNetwork</a:t>
            </a:r>
            <a:endParaRPr lang="en-US" sz="1800" dirty="0">
              <a:latin typeface="Arial" panose="020B0604020202020204" pitchFamily="34" charset="0"/>
              <a:cs typeface="Arial" panose="020B0604020202020204" pitchFamily="34" charset="0"/>
            </a:endParaRPr>
          </a:p>
          <a:p>
            <a:pPr marL="874713" lvl="2" indent="-342900" algn="l">
              <a:spcAft>
                <a:spcPts val="600"/>
              </a:spcAft>
              <a:buFont typeface="Arial" panose="020B0604020202020204" pitchFamily="34" charset="0"/>
              <a:buChar char="•"/>
            </a:pPr>
            <a:r>
              <a:rPr lang="en-US" sz="1800" dirty="0" err="1" smtClean="0">
                <a:latin typeface="Arial" panose="020B0604020202020204" pitchFamily="34" charset="0"/>
                <a:cs typeface="Arial" panose="020B0604020202020204" pitchFamily="34" charset="0"/>
              </a:rPr>
              <a:t>BDevice</a:t>
            </a:r>
            <a:endParaRPr lang="en-US" sz="1800" dirty="0" smtClean="0">
              <a:latin typeface="Arial" panose="020B0604020202020204" pitchFamily="34" charset="0"/>
              <a:cs typeface="Arial" panose="020B0604020202020204" pitchFamily="34" charset="0"/>
            </a:endParaRPr>
          </a:p>
          <a:p>
            <a:pPr marL="874713" lvl="2" indent="-342900" algn="l">
              <a:spcAft>
                <a:spcPts val="600"/>
              </a:spcAft>
              <a:buFont typeface="Arial" panose="020B0604020202020204" pitchFamily="34" charset="0"/>
              <a:buChar char="•"/>
            </a:pPr>
            <a:r>
              <a:rPr lang="en-US" sz="1800" dirty="0" err="1" smtClean="0">
                <a:latin typeface="Arial" panose="020B0604020202020204" pitchFamily="34" charset="0"/>
                <a:cs typeface="Arial" panose="020B0604020202020204" pitchFamily="34" charset="0"/>
              </a:rPr>
              <a:t>BProxyPoints</a:t>
            </a:r>
            <a:r>
              <a:rPr lang="en-US" sz="1800" dirty="0" smtClean="0">
                <a:latin typeface="Arial" panose="020B0604020202020204" pitchFamily="34" charset="0"/>
                <a:cs typeface="Arial" panose="020B0604020202020204" pitchFamily="34" charset="0"/>
              </a:rPr>
              <a:t> </a:t>
            </a:r>
          </a:p>
          <a:p>
            <a:pPr marL="874713" lvl="2" indent="-342900" algn="l">
              <a:spcAft>
                <a:spcPts val="600"/>
              </a:spcAft>
              <a:buFont typeface="Arial" panose="020B0604020202020204" pitchFamily="34" charset="0"/>
              <a:buChar char="•"/>
            </a:pPr>
            <a:r>
              <a:rPr lang="en-US" sz="1800" dirty="0" smtClean="0">
                <a:latin typeface="Arial" panose="020B0604020202020204" pitchFamily="34" charset="0"/>
                <a:cs typeface="Arial" panose="020B0604020202020204" pitchFamily="34" charset="0"/>
              </a:rPr>
              <a:t>Extensions</a:t>
            </a:r>
            <a:endParaRPr lang="en-US" sz="1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3</a:t>
            </a:fld>
            <a:endParaRPr lang="en-US"/>
          </a:p>
        </p:txBody>
      </p:sp>
      <p:pic>
        <p:nvPicPr>
          <p:cNvPr id="1026" name="Picture 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69567" y="1459607"/>
            <a:ext cx="2273218" cy="2507952"/>
          </a:xfrm>
          <a:prstGeom prst="rect">
            <a:avLst/>
          </a:prstGeom>
          <a:noFill/>
          <a:ln>
            <a:noFill/>
          </a:ln>
          <a:effectLst>
            <a:outerShdw blurRad="50800" dist="762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59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rPr>
              <a:t>Implementation</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10" name="TextBox 9"/>
          <p:cNvSpPr txBox="1"/>
          <p:nvPr/>
        </p:nvSpPr>
        <p:spPr>
          <a:xfrm>
            <a:off x="799654" y="842214"/>
            <a:ext cx="7710319"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Sphero Messages</a:t>
            </a:r>
          </a:p>
          <a:p>
            <a:pPr marL="609600" lvl="1" indent="-342900" algn="l">
              <a:spcAft>
                <a:spcPts val="600"/>
              </a:spcAft>
              <a:buFont typeface="Arial" panose="020B0604020202020204" pitchFamily="34" charset="0"/>
              <a:buChar char="•"/>
            </a:pPr>
            <a:r>
              <a:rPr lang="en-US" sz="2000" dirty="0" err="1">
                <a:latin typeface="Arial" panose="020B0604020202020204" pitchFamily="34" charset="0"/>
                <a:cs typeface="Arial" panose="020B0604020202020204" pitchFamily="34" charset="0"/>
              </a:rPr>
              <a:t>CommandMsg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ResponseMsg</a:t>
            </a:r>
            <a:r>
              <a:rPr lang="en-US" sz="2000" dirty="0">
                <a:latin typeface="Arial" panose="020B0604020202020204" pitchFamily="34" charset="0"/>
                <a:cs typeface="Arial" panose="020B0604020202020204" pitchFamily="34" charset="0"/>
              </a:rPr>
              <a:t>, Roll, </a:t>
            </a:r>
            <a:r>
              <a:rPr lang="en-US" sz="2000" dirty="0" err="1">
                <a:latin typeface="Arial" panose="020B0604020202020204" pitchFamily="34" charset="0"/>
                <a:cs typeface="Arial" panose="020B0604020202020204" pitchFamily="34" charset="0"/>
              </a:rPr>
              <a:t>SpheroPing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AsynchronousMsg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AcknowledgeMsg</a:t>
            </a:r>
            <a:endParaRPr lang="en-US" sz="2000" dirty="0">
              <a:latin typeface="Arial" panose="020B0604020202020204" pitchFamily="34" charset="0"/>
              <a:cs typeface="Arial" panose="020B0604020202020204" pitchFamily="34" charset="0"/>
            </a:endParaRPr>
          </a:p>
          <a:p>
            <a:pPr marL="342900" indent="-342900" algn="l">
              <a:spcAft>
                <a:spcPts val="600"/>
              </a:spcAft>
              <a:buFont typeface="Arial" panose="020B0604020202020204" pitchFamily="34" charset="0"/>
              <a:buChar char="•"/>
            </a:pPr>
            <a:r>
              <a:rPr lang="en-US" sz="2000" dirty="0" err="1">
                <a:latin typeface="Arial" panose="020B0604020202020204" pitchFamily="34" charset="0"/>
                <a:cs typeface="Arial" panose="020B0604020202020204" pitchFamily="34" charset="0"/>
              </a:rPr>
              <a:t>BSpheroLinkMessage</a:t>
            </a:r>
            <a:endParaRPr lang="en-US" sz="2000" dirty="0">
              <a:latin typeface="Arial" panose="020B0604020202020204" pitchFamily="34" charset="0"/>
              <a:cs typeface="Arial" panose="020B0604020202020204" pitchFamily="34" charset="0"/>
            </a:endParaRPr>
          </a:p>
          <a:p>
            <a:pPr marL="609600" lvl="1" indent="-342900" algn="l">
              <a:spcAft>
                <a:spcPts val="600"/>
              </a:spcAft>
              <a:buFont typeface="Arial" panose="020B0604020202020204" pitchFamily="34" charset="0"/>
              <a:buChar char="•"/>
            </a:pPr>
            <a:r>
              <a:rPr lang="en-US" sz="2000" dirty="0" err="1">
                <a:latin typeface="Arial" panose="020B0604020202020204" pitchFamily="34" charset="0"/>
                <a:cs typeface="Arial" panose="020B0604020202020204" pitchFamily="34" charset="0"/>
              </a:rPr>
              <a:t>Implementes</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receive()</a:t>
            </a:r>
            <a:r>
              <a:rPr lang="en-US" sz="2000" dirty="0">
                <a:latin typeface="Arial" panose="020B0604020202020204" pitchFamily="34" charset="0"/>
                <a:cs typeface="Arial" panose="020B0604020202020204" pitchFamily="34" charset="0"/>
              </a:rPr>
              <a:t> and </a:t>
            </a:r>
            <a:r>
              <a:rPr lang="en-US" sz="2000" b="1" dirty="0" err="1">
                <a:latin typeface="Arial" panose="020B0604020202020204" pitchFamily="34" charset="0"/>
                <a:cs typeface="Arial" panose="020B0604020202020204" pitchFamily="34" charset="0"/>
              </a:rPr>
              <a:t>setMessage</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for message framing and checksum</a:t>
            </a:r>
          </a:p>
          <a:p>
            <a:pPr marL="342900" indent="-342900" algn="l">
              <a:spcAft>
                <a:spcPts val="600"/>
              </a:spcAft>
              <a:buFont typeface="Arial" panose="020B0604020202020204" pitchFamily="34" charset="0"/>
              <a:buChar char="•"/>
            </a:pPr>
            <a:r>
              <a:rPr lang="en-US" sz="2000" dirty="0" err="1">
                <a:latin typeface="Arial" panose="020B0604020202020204" pitchFamily="34" charset="0"/>
                <a:cs typeface="Arial" panose="020B0604020202020204" pitchFamily="34" charset="0"/>
              </a:rPr>
              <a:t>BSpheroMessageFactory</a:t>
            </a:r>
            <a:endParaRPr lang="en-US" sz="2000" dirty="0">
              <a:latin typeface="Arial" panose="020B0604020202020204" pitchFamily="34" charset="0"/>
              <a:cs typeface="Arial" panose="020B0604020202020204" pitchFamily="34" charset="0"/>
            </a:endParaRPr>
          </a:p>
          <a:p>
            <a:pPr marL="609600" lvl="1" indent="-342900" algn="l">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Translate incoming Link Messages to </a:t>
            </a:r>
            <a:r>
              <a:rPr lang="en-US" sz="2000" dirty="0" err="1">
                <a:latin typeface="Arial" panose="020B0604020202020204" pitchFamily="34" charset="0"/>
                <a:cs typeface="Arial" panose="020B0604020202020204" pitchFamily="34" charset="0"/>
              </a:rPr>
              <a:t>NMessages</a:t>
            </a:r>
            <a:endParaRPr lang="en-US" sz="2000" dirty="0">
              <a:latin typeface="Arial" panose="020B0604020202020204" pitchFamily="34" charset="0"/>
              <a:cs typeface="Arial" panose="020B0604020202020204" pitchFamily="34" charset="0"/>
            </a:endParaRPr>
          </a:p>
          <a:p>
            <a:pPr marL="342900" indent="-342900" algn="l">
              <a:spcAft>
                <a:spcPts val="600"/>
              </a:spcAft>
              <a:buFont typeface="Arial" panose="020B0604020202020204" pitchFamily="34" charset="0"/>
              <a:buChar char="•"/>
            </a:pPr>
            <a:r>
              <a:rPr lang="en-US" sz="2000" dirty="0" err="1">
                <a:latin typeface="Arial" panose="020B0604020202020204" pitchFamily="34" charset="0"/>
                <a:cs typeface="Arial" panose="020B0604020202020204" pitchFamily="34" charset="0"/>
              </a:rPr>
              <a:t>BSpheroSerialCommConfig</a:t>
            </a:r>
            <a:endParaRPr lang="en-US" sz="2000" dirty="0">
              <a:latin typeface="Arial" panose="020B0604020202020204" pitchFamily="34" charset="0"/>
              <a:cs typeface="Arial" panose="020B0604020202020204" pitchFamily="34" charset="0"/>
            </a:endParaRPr>
          </a:p>
          <a:p>
            <a:pPr marL="609600" lvl="1" indent="-342900" algn="l">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Max Outstanding Transactions fixed to 1</a:t>
            </a:r>
          </a:p>
        </p:txBody>
      </p:sp>
      <p:sp>
        <p:nvSpPr>
          <p:cNvPr id="6" name="Slide Number Placeholder 5"/>
          <p:cNvSpPr>
            <a:spLocks noGrp="1"/>
          </p:cNvSpPr>
          <p:nvPr>
            <p:ph type="sldNum" sz="quarter" idx="12"/>
          </p:nvPr>
        </p:nvSpPr>
        <p:spPr/>
        <p:txBody>
          <a:bodyPr/>
          <a:lstStyle/>
          <a:p>
            <a:fld id="{70F84BE1-DA5D-C440-80F5-3DFF525251AB}" type="slidenum">
              <a:rPr lang="en-US"/>
              <a:pPr/>
              <a:t>30</a:t>
            </a:fld>
            <a:endParaRPr lang="en-US"/>
          </a:p>
        </p:txBody>
      </p:sp>
    </p:spTree>
    <p:extLst>
      <p:ext uri="{BB962C8B-B14F-4D97-AF65-F5344CB8AC3E}">
        <p14:creationId xmlns:p14="http://schemas.microsoft.com/office/powerpoint/2010/main" val="327848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 calcmode="lin" valueType="num">
                                      <p:cBhvr additive="base">
                                        <p:cTn id="2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
                                            <p:txEl>
                                              <p:pRg st="7" end="7"/>
                                            </p:txEl>
                                          </p:spTgt>
                                        </p:tgtEl>
                                        <p:attrNameLst>
                                          <p:attrName>style.visibility</p:attrName>
                                        </p:attrNameLst>
                                      </p:cBhvr>
                                      <p:to>
                                        <p:strVal val="visible"/>
                                      </p:to>
                                    </p:set>
                                    <p:anim calcmode="lin" valueType="num">
                                      <p:cBhvr additive="base">
                                        <p:cTn id="41"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938260" y="1780614"/>
            <a:ext cx="7472315" cy="1676870"/>
          </a:xfrm>
        </p:spPr>
        <p:txBody>
          <a:bodyPr anchor="ctr"/>
          <a:lstStyle/>
          <a:p>
            <a:pPr marL="185738" indent="0">
              <a:buNone/>
            </a:pPr>
            <a:r>
              <a:rPr lang="en-US" sz="2400" b="1" dirty="0">
                <a:solidFill>
                  <a:schemeClr val="bg1"/>
                </a:solidFill>
                <a:latin typeface="Gotham Light" charset="0"/>
                <a:ea typeface="Gotham Light" charset="0"/>
                <a:cs typeface="Gotham Light" charset="0"/>
              </a:rPr>
              <a:t>PRE-EVENT</a:t>
            </a:r>
            <a:endParaRPr lang="en-US" sz="2400" dirty="0">
              <a:solidFill>
                <a:schemeClr val="bg1"/>
              </a:solidFill>
              <a:latin typeface="Gotham Light" charset="0"/>
              <a:ea typeface="Gotham Light" charset="0"/>
              <a:cs typeface="Gotham Light" charset="0"/>
            </a:endParaRPr>
          </a:p>
          <a:p>
            <a:pPr marL="185738" indent="0">
              <a:buNone/>
            </a:pPr>
            <a:endParaRPr lang="en-US" sz="4000" dirty="0">
              <a:solidFill>
                <a:schemeClr val="accent5">
                  <a:lumMod val="75000"/>
                </a:schemeClr>
              </a:solidFill>
              <a:latin typeface="Ostrich Sans Medium" charset="0"/>
              <a:ea typeface="Ostrich Sans Medium" charset="0"/>
              <a:cs typeface="Ostrich Sans Medium" charset="0"/>
            </a:endParaRPr>
          </a:p>
        </p:txBody>
      </p:sp>
      <p:sp>
        <p:nvSpPr>
          <p:cNvPr id="4" name="Slide Number Placeholder 3"/>
          <p:cNvSpPr>
            <a:spLocks noGrp="1"/>
          </p:cNvSpPr>
          <p:nvPr>
            <p:ph type="sldNum" sz="quarter" idx="12"/>
          </p:nvPr>
        </p:nvSpPr>
        <p:spPr/>
        <p:txBody>
          <a:bodyPr/>
          <a:lstStyle/>
          <a:p>
            <a:fld id="{70F84BE1-DA5D-C440-80F5-3DFF525251AB}" type="slidenum">
              <a:rPr lang="en-US"/>
              <a:pPr/>
              <a:t>31</a:t>
            </a:fld>
            <a:endParaRPr lang="en-US" dirty="0"/>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5725" y="-97300"/>
            <a:ext cx="9334500" cy="5193175"/>
          </a:xfrm>
          <a:prstGeom prst="rect">
            <a:avLst/>
          </a:prstGeom>
        </p:spPr>
      </p:pic>
      <p:pic>
        <p:nvPicPr>
          <p:cNvPr id="11" name="Picture 10"/>
          <p:cNvPicPr>
            <a:picLocks noChangeAspect="1"/>
          </p:cNvPicPr>
          <p:nvPr/>
        </p:nvPicPr>
        <p:blipFill rotWithShape="1">
          <a:blip r:embed="rId4" cstate="email">
            <a:alphaModFix amt="21000"/>
            <a:extLst>
              <a:ext uri="{28A0092B-C50C-407E-A947-70E740481C1C}">
                <a14:useLocalDpi xmlns:a14="http://schemas.microsoft.com/office/drawing/2010/main"/>
              </a:ext>
            </a:extLst>
          </a:blip>
          <a:srcRect b="10377"/>
          <a:stretch/>
        </p:blipFill>
        <p:spPr>
          <a:xfrm rot="5400000">
            <a:off x="-1778282" y="42525"/>
            <a:ext cx="4642260" cy="4362610"/>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793480" y="653532"/>
            <a:ext cx="5704974" cy="584775"/>
          </a:xfrm>
          <a:prstGeom prst="rect">
            <a:avLst/>
          </a:prstGeom>
          <a:noFill/>
        </p:spPr>
        <p:txBody>
          <a:bodyPr wrap="square" rtlCol="0">
            <a:spAutoFit/>
          </a:bodyPr>
          <a:lstStyle/>
          <a:p>
            <a:pPr algn="l"/>
            <a:r>
              <a:rPr lang="en-US" sz="3200" dirty="0" smtClean="0">
                <a:solidFill>
                  <a:schemeClr val="bg1"/>
                </a:solidFill>
                <a:latin typeface="Arial" charset="0"/>
                <a:ea typeface="Arial" charset="0"/>
                <a:cs typeface="Arial" charset="0"/>
              </a:rPr>
              <a:t>Documents</a:t>
            </a:r>
            <a:endParaRPr lang="en-US" sz="3200" dirty="0">
              <a:solidFill>
                <a:schemeClr val="bg1"/>
              </a:solidFill>
              <a:latin typeface="Arial" charset="0"/>
              <a:ea typeface="Arial" charset="0"/>
              <a:cs typeface="Arial" charset="0"/>
            </a:endParaRPr>
          </a:p>
        </p:txBody>
      </p:sp>
      <p:sp>
        <p:nvSpPr>
          <p:cNvPr id="7" name="Rectangle 6"/>
          <p:cNvSpPr/>
          <p:nvPr/>
        </p:nvSpPr>
        <p:spPr bwMode="auto">
          <a:xfrm>
            <a:off x="0" y="5004147"/>
            <a:ext cx="9144000" cy="91495"/>
          </a:xfrm>
          <a:prstGeom prst="rect">
            <a:avLst/>
          </a:prstGeom>
          <a:solidFill>
            <a:srgbClr val="0075C8"/>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1079117" y="1392834"/>
            <a:ext cx="5673049" cy="278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lvl="0" indent="-171450" algn="l">
              <a:spcAft>
                <a:spcPts val="1200"/>
              </a:spcAft>
              <a:buFont typeface="Arial" panose="020B0604020202020204" pitchFamily="34" charset="0"/>
              <a:buChar char="•"/>
            </a:pPr>
            <a:r>
              <a:rPr lang="en-US" sz="2000" dirty="0" smtClean="0">
                <a:solidFill>
                  <a:schemeClr val="bg1">
                    <a:lumMod val="95000"/>
                  </a:schemeClr>
                </a:solidFill>
                <a:latin typeface="Arial" charset="0"/>
                <a:ea typeface="Arial" charset="0"/>
                <a:cs typeface="Arial" charset="0"/>
                <a:sym typeface="Calibri"/>
              </a:rPr>
              <a:t>NDriver Comm Guide</a:t>
            </a:r>
          </a:p>
          <a:p>
            <a:pPr marL="171450" indent="-171450" algn="l">
              <a:spcAft>
                <a:spcPts val="1200"/>
              </a:spcAft>
              <a:buFont typeface="Arial" panose="020B0604020202020204" pitchFamily="34" charset="0"/>
              <a:buChar char="•"/>
            </a:pPr>
            <a:r>
              <a:rPr lang="en-US" sz="2000" dirty="0">
                <a:solidFill>
                  <a:schemeClr val="bg1">
                    <a:lumMod val="95000"/>
                  </a:schemeClr>
                </a:solidFill>
                <a:latin typeface="Arial" charset="0"/>
                <a:ea typeface="Arial" charset="0"/>
                <a:cs typeface="Arial" charset="0"/>
                <a:sym typeface="Calibri"/>
              </a:rPr>
              <a:t>NDriver Wizards Guide</a:t>
            </a:r>
          </a:p>
          <a:p>
            <a:pPr marL="171450" lvl="0" indent="-171450" algn="l">
              <a:spcAft>
                <a:spcPts val="1200"/>
              </a:spcAft>
              <a:buFont typeface="Arial" panose="020B0604020202020204" pitchFamily="34" charset="0"/>
              <a:buChar char="•"/>
            </a:pPr>
            <a:r>
              <a:rPr lang="en-US" sz="2000" dirty="0" smtClean="0">
                <a:solidFill>
                  <a:schemeClr val="bg1">
                    <a:lumMod val="95000"/>
                  </a:schemeClr>
                </a:solidFill>
                <a:latin typeface="Arial" charset="0"/>
                <a:ea typeface="Arial" charset="0"/>
                <a:cs typeface="Arial" charset="0"/>
                <a:sym typeface="Calibri"/>
              </a:rPr>
              <a:t>NDriver Managers Guide</a:t>
            </a:r>
          </a:p>
          <a:p>
            <a:pPr marL="171450" lvl="0" indent="-171450" algn="l">
              <a:spcAft>
                <a:spcPts val="1200"/>
              </a:spcAft>
              <a:buFont typeface="Arial" panose="020B0604020202020204" pitchFamily="34" charset="0"/>
              <a:buChar char="•"/>
            </a:pPr>
            <a:r>
              <a:rPr lang="en-US" sz="2000" dirty="0" smtClean="0">
                <a:solidFill>
                  <a:schemeClr val="bg1">
                    <a:lumMod val="95000"/>
                  </a:schemeClr>
                </a:solidFill>
                <a:latin typeface="Arial" charset="0"/>
                <a:ea typeface="Arial" charset="0"/>
                <a:cs typeface="Arial" charset="0"/>
                <a:sym typeface="Calibri"/>
              </a:rPr>
              <a:t>NDriver Design Patterns Guide</a:t>
            </a:r>
            <a:endParaRPr lang="en-US" sz="2000" dirty="0">
              <a:solidFill>
                <a:schemeClr val="bg1">
                  <a:lumMod val="95000"/>
                </a:schemeClr>
              </a:solidFill>
              <a:latin typeface="Arial" charset="0"/>
              <a:ea typeface="Arial" charset="0"/>
              <a:cs typeface="Arial" charset="0"/>
              <a:sym typeface="Calibri"/>
            </a:endParaRPr>
          </a:p>
          <a:p>
            <a:pPr lvl="0" algn="l"/>
            <a:r>
              <a:rPr lang="en-US" sz="1100" dirty="0">
                <a:solidFill>
                  <a:schemeClr val="bg1">
                    <a:lumMod val="95000"/>
                  </a:schemeClr>
                </a:solidFill>
                <a:latin typeface="Arial" charset="0"/>
                <a:ea typeface="Arial" charset="0"/>
                <a:cs typeface="Arial" charset="0"/>
                <a:sym typeface="Calibri"/>
              </a:rPr>
              <a:t>To access:</a:t>
            </a:r>
          </a:p>
          <a:p>
            <a:pPr lvl="0" algn="l"/>
            <a:r>
              <a:rPr lang="en-US" sz="1100" dirty="0">
                <a:solidFill>
                  <a:schemeClr val="bg1">
                    <a:lumMod val="95000"/>
                  </a:schemeClr>
                </a:solidFill>
                <a:latin typeface="Arial" charset="0"/>
                <a:ea typeface="Arial" charset="0"/>
                <a:cs typeface="Arial" charset="0"/>
                <a:sym typeface="Calibri"/>
              </a:rPr>
              <a:t>https://software.niagara-central.com </a:t>
            </a:r>
          </a:p>
          <a:p>
            <a:pPr lvl="0" algn="l"/>
            <a:r>
              <a:rPr lang="en-US" sz="1100" dirty="0">
                <a:solidFill>
                  <a:schemeClr val="bg1">
                    <a:lumMod val="95000"/>
                  </a:schemeClr>
                </a:solidFill>
                <a:latin typeface="Arial" charset="0"/>
                <a:ea typeface="Arial" charset="0"/>
                <a:cs typeface="Arial" charset="0"/>
                <a:sym typeface="Calibri"/>
              </a:rPr>
              <a:t>Login</a:t>
            </a:r>
          </a:p>
          <a:p>
            <a:pPr lvl="0" algn="l"/>
            <a:r>
              <a:rPr lang="en-US" sz="1100" dirty="0">
                <a:solidFill>
                  <a:schemeClr val="bg1">
                    <a:lumMod val="95000"/>
                  </a:schemeClr>
                </a:solidFill>
                <a:latin typeface="Arial" charset="0"/>
                <a:ea typeface="Arial" charset="0"/>
                <a:cs typeface="Arial" charset="0"/>
                <a:sym typeface="Calibri"/>
              </a:rPr>
              <a:t>Search for ndriver</a:t>
            </a:r>
          </a:p>
          <a:p>
            <a:pPr lvl="0" algn="l"/>
            <a:r>
              <a:rPr lang="en-US" sz="1100">
                <a:solidFill>
                  <a:schemeClr val="bg1">
                    <a:lumMod val="95000"/>
                  </a:schemeClr>
                </a:solidFill>
                <a:latin typeface="Arial" charset="0"/>
                <a:ea typeface="Arial" charset="0"/>
                <a:cs typeface="Arial" charset="0"/>
                <a:sym typeface="Calibri"/>
              </a:rPr>
              <a:t>See link to Niagara Ndriver Technical </a:t>
            </a:r>
            <a:r>
              <a:rPr lang="en-US" sz="1100" smtClean="0">
                <a:solidFill>
                  <a:schemeClr val="bg1">
                    <a:lumMod val="95000"/>
                  </a:schemeClr>
                </a:solidFill>
                <a:latin typeface="Arial" charset="0"/>
                <a:ea typeface="Arial" charset="0"/>
                <a:cs typeface="Arial" charset="0"/>
                <a:sym typeface="Calibri"/>
              </a:rPr>
              <a:t>Documents</a:t>
            </a:r>
            <a:endParaRPr lang="en-US" sz="1100">
              <a:solidFill>
                <a:schemeClr val="bg1">
                  <a:lumMod val="95000"/>
                </a:schemeClr>
              </a:solidFill>
              <a:latin typeface="Arial" charset="0"/>
              <a:ea typeface="Arial" charset="0"/>
              <a:cs typeface="Arial" charset="0"/>
              <a:sym typeface="Calibri"/>
            </a:endParaRPr>
          </a:p>
        </p:txBody>
      </p:sp>
    </p:spTree>
    <p:extLst>
      <p:ext uri="{BB962C8B-B14F-4D97-AF65-F5344CB8AC3E}">
        <p14:creationId xmlns:p14="http://schemas.microsoft.com/office/powerpoint/2010/main" val="3174211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latin typeface="Arial" charset="0"/>
                <a:ea typeface="Arial" charset="0"/>
                <a:cs typeface="Arial" charset="0"/>
              </a:rPr>
              <a:t>Extending </a:t>
            </a:r>
            <a:r>
              <a:rPr lang="en-US" sz="3200" dirty="0">
                <a:solidFill>
                  <a:srgbClr val="005FBC"/>
                </a:solidFill>
                <a:latin typeface="Arial" charset="0"/>
                <a:ea typeface="Arial" charset="0"/>
                <a:cs typeface="Arial" charset="0"/>
              </a:rPr>
              <a:t>the Driver Framework</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10" name="TextBox 9"/>
          <p:cNvSpPr txBox="1"/>
          <p:nvPr/>
        </p:nvSpPr>
        <p:spPr>
          <a:xfrm>
            <a:off x="287601" y="1264192"/>
            <a:ext cx="8038606" cy="2769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a:spcAft>
                <a:spcPts val="600"/>
              </a:spcAft>
              <a:buFont typeface="Arial" panose="020B0604020202020204" pitchFamily="34" charset="0"/>
              <a:buChar char="•"/>
            </a:pPr>
            <a:r>
              <a:rPr lang="en-US" dirty="0" smtClean="0">
                <a:latin typeface="Arial" panose="020B0604020202020204" pitchFamily="34" charset="0"/>
                <a:cs typeface="Arial" panose="020B0604020202020204" pitchFamily="34" charset="0"/>
              </a:rPr>
              <a:t>Diversity of field buses</a:t>
            </a:r>
            <a:endParaRPr lang="en-US" dirty="0">
              <a:latin typeface="Arial" panose="020B0604020202020204" pitchFamily="34" charset="0"/>
              <a:cs typeface="Arial" panose="020B0604020202020204" pitchFamily="34" charset="0"/>
            </a:endParaRPr>
          </a:p>
          <a:p>
            <a:pPr marL="342900" indent="-342900" algn="l">
              <a:spcAft>
                <a:spcPts val="600"/>
              </a:spcAft>
              <a:buFont typeface="Arial" panose="020B0604020202020204" pitchFamily="34" charset="0"/>
              <a:buChar char="•"/>
            </a:pPr>
            <a:r>
              <a:rPr lang="en-US" dirty="0" err="1" smtClean="0">
                <a:latin typeface="Arial" panose="020B0604020202020204" pitchFamily="34" charset="0"/>
                <a:cs typeface="Arial" panose="020B0604020202020204" pitchFamily="34" charset="0"/>
              </a:rPr>
              <a:t>BasicDriver</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DevDriver</a:t>
            </a:r>
            <a:endParaRPr lang="en-US" dirty="0">
              <a:latin typeface="Arial" panose="020B0604020202020204" pitchFamily="34" charset="0"/>
              <a:cs typeface="Arial" panose="020B0604020202020204" pitchFamily="34" charset="0"/>
            </a:endParaRPr>
          </a:p>
          <a:p>
            <a:pPr marL="342900" indent="-342900" algn="l">
              <a:spcAft>
                <a:spcPts val="600"/>
              </a:spcAft>
              <a:buFont typeface="Arial" panose="020B0604020202020204" pitchFamily="34" charset="0"/>
              <a:buChar char="•"/>
            </a:pPr>
            <a:r>
              <a:rPr lang="en-US" dirty="0" smtClean="0">
                <a:latin typeface="Arial" panose="020B0604020202020204" pitchFamily="34" charset="0"/>
                <a:cs typeface="Arial" panose="020B0604020202020204" pitchFamily="34" charset="0"/>
              </a:rPr>
              <a:t>NDriver</a:t>
            </a:r>
          </a:p>
          <a:p>
            <a:pPr marL="609600" lvl="1" indent="-342900" algn="l">
              <a:spcAft>
                <a:spcPts val="600"/>
              </a:spcAft>
              <a:buFont typeface="Arial" panose="020B0604020202020204" pitchFamily="34" charset="0"/>
              <a:buChar char="•"/>
            </a:pPr>
            <a:r>
              <a:rPr lang="en-US" sz="1800" dirty="0">
                <a:latin typeface="Arial" panose="020B0604020202020204" pitchFamily="34" charset="0"/>
                <a:cs typeface="Arial" panose="020B0604020202020204" pitchFamily="34" charset="0"/>
              </a:rPr>
              <a:t>Tridium has been using </a:t>
            </a:r>
            <a:r>
              <a:rPr lang="en-US" sz="1800" dirty="0" smtClean="0">
                <a:latin typeface="Arial" panose="020B0604020202020204" pitchFamily="34" charset="0"/>
                <a:cs typeface="Arial" panose="020B0604020202020204" pitchFamily="34" charset="0"/>
              </a:rPr>
              <a:t>NDriver </a:t>
            </a:r>
            <a:r>
              <a:rPr lang="en-US" sz="1800" dirty="0">
                <a:latin typeface="Arial" panose="020B0604020202020204" pitchFamily="34" charset="0"/>
                <a:cs typeface="Arial" panose="020B0604020202020204" pitchFamily="34" charset="0"/>
              </a:rPr>
              <a:t>internally</a:t>
            </a:r>
          </a:p>
          <a:p>
            <a:pPr marL="342900" indent="-342900" algn="l">
              <a:spcAft>
                <a:spcPts val="600"/>
              </a:spcAft>
              <a:buFont typeface="Arial" panose="020B0604020202020204" pitchFamily="34" charset="0"/>
              <a:buChar char="•"/>
            </a:pPr>
            <a:r>
              <a:rPr lang="en-US" dirty="0" err="1" smtClean="0">
                <a:latin typeface="Arial" panose="020B0604020202020204" pitchFamily="34" charset="0"/>
                <a:cs typeface="Arial" panose="020B0604020202020204" pitchFamily="34" charset="0"/>
              </a:rPr>
              <a:t>DevDriver</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err="1">
                <a:latin typeface="Arial" panose="020B0604020202020204" pitchFamily="34" charset="0"/>
                <a:cs typeface="Arial" panose="020B0604020202020204" pitchFamily="34" charset="0"/>
              </a:rPr>
              <a:t>BasicDriver</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deprecated </a:t>
            </a:r>
            <a:r>
              <a:rPr lang="en-US" dirty="0">
                <a:latin typeface="Arial" panose="020B0604020202020204" pitchFamily="34" charset="0"/>
                <a:cs typeface="Arial" panose="020B0604020202020204" pitchFamily="34" charset="0"/>
              </a:rPr>
              <a:t>in N4</a:t>
            </a:r>
          </a:p>
          <a:p>
            <a:pPr marL="609600" lvl="1" indent="-342900" algn="l">
              <a:spcAft>
                <a:spcPts val="600"/>
              </a:spcAft>
              <a:buFont typeface="Arial" panose="020B0604020202020204" pitchFamily="34" charset="0"/>
              <a:buChar char="•"/>
            </a:pPr>
            <a:r>
              <a:rPr lang="en-US" sz="1800" dirty="0" smtClean="0">
                <a:latin typeface="Arial" panose="020B0604020202020204" pitchFamily="34" charset="0"/>
                <a:cs typeface="Arial" panose="020B0604020202020204" pitchFamily="34" charset="0"/>
              </a:rPr>
              <a:t>Recommend </a:t>
            </a:r>
            <a:r>
              <a:rPr lang="en-US" sz="1800" dirty="0">
                <a:latin typeface="Arial" panose="020B0604020202020204" pitchFamily="34" charset="0"/>
                <a:cs typeface="Arial" panose="020B0604020202020204" pitchFamily="34" charset="0"/>
              </a:rPr>
              <a:t>porting </a:t>
            </a:r>
            <a:r>
              <a:rPr lang="en-US" sz="1800" dirty="0" smtClean="0">
                <a:latin typeface="Arial" panose="020B0604020202020204" pitchFamily="34" charset="0"/>
                <a:cs typeface="Arial" panose="020B0604020202020204" pitchFamily="34" charset="0"/>
              </a:rPr>
              <a:t>to NDriver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p>
        </p:txBody>
      </p:sp>
      <p:sp>
        <p:nvSpPr>
          <p:cNvPr id="6" name="Slide Number Placeholder 5"/>
          <p:cNvSpPr>
            <a:spLocks noGrp="1"/>
          </p:cNvSpPr>
          <p:nvPr>
            <p:ph type="sldNum" sz="quarter" idx="12"/>
          </p:nvPr>
        </p:nvSpPr>
        <p:spPr/>
        <p:txBody>
          <a:bodyPr/>
          <a:lstStyle/>
          <a:p>
            <a:fld id="{70F84BE1-DA5D-C440-80F5-3DFF525251AB}" type="slidenum">
              <a:rPr lang="en-US"/>
              <a:pPr/>
              <a:t>4</a:t>
            </a:fld>
            <a:endParaRPr lang="en-US"/>
          </a:p>
        </p:txBody>
      </p:sp>
    </p:spTree>
    <p:extLst>
      <p:ext uri="{BB962C8B-B14F-4D97-AF65-F5344CB8AC3E}">
        <p14:creationId xmlns:p14="http://schemas.microsoft.com/office/powerpoint/2010/main" val="177731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938260" y="1780614"/>
            <a:ext cx="7472315" cy="1676870"/>
          </a:xfrm>
        </p:spPr>
        <p:txBody>
          <a:bodyPr anchor="ctr"/>
          <a:lstStyle/>
          <a:p>
            <a:pPr marL="185738" indent="0">
              <a:buNone/>
            </a:pPr>
            <a:r>
              <a:rPr lang="en-US" sz="2400" b="1" dirty="0">
                <a:solidFill>
                  <a:schemeClr val="bg1"/>
                </a:solidFill>
                <a:latin typeface="Gotham Light" charset="0"/>
                <a:ea typeface="Gotham Light" charset="0"/>
                <a:cs typeface="Gotham Light" charset="0"/>
              </a:rPr>
              <a:t>PRE-EVENT</a:t>
            </a:r>
            <a:endParaRPr lang="en-US" sz="2400" dirty="0">
              <a:solidFill>
                <a:schemeClr val="bg1"/>
              </a:solidFill>
              <a:latin typeface="Gotham Light" charset="0"/>
              <a:ea typeface="Gotham Light" charset="0"/>
              <a:cs typeface="Gotham Light" charset="0"/>
            </a:endParaRPr>
          </a:p>
          <a:p>
            <a:pPr marL="185738" indent="0">
              <a:buNone/>
            </a:pPr>
            <a:endParaRPr lang="en-US" sz="4000" dirty="0">
              <a:solidFill>
                <a:schemeClr val="accent5">
                  <a:lumMod val="75000"/>
                </a:schemeClr>
              </a:solidFill>
              <a:latin typeface="Ostrich Sans Medium" charset="0"/>
              <a:ea typeface="Ostrich Sans Medium" charset="0"/>
              <a:cs typeface="Ostrich Sans Medium" charset="0"/>
            </a:endParaRPr>
          </a:p>
        </p:txBody>
      </p:sp>
      <p:sp>
        <p:nvSpPr>
          <p:cNvPr id="4" name="Slide Number Placeholder 3"/>
          <p:cNvSpPr>
            <a:spLocks noGrp="1"/>
          </p:cNvSpPr>
          <p:nvPr>
            <p:ph type="sldNum" sz="quarter" idx="12"/>
          </p:nvPr>
        </p:nvSpPr>
        <p:spPr/>
        <p:txBody>
          <a:bodyPr/>
          <a:lstStyle/>
          <a:p>
            <a:fld id="{70F84BE1-DA5D-C440-80F5-3DFF525251AB}" type="slidenum">
              <a:rPr lang="en-US"/>
              <a:pPr/>
              <a:t>5</a:t>
            </a:fld>
            <a:endParaRPr lang="en-US" dirty="0"/>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5725" y="-97300"/>
            <a:ext cx="9334500" cy="5193175"/>
          </a:xfrm>
          <a:prstGeom prst="rect">
            <a:avLst/>
          </a:prstGeom>
        </p:spPr>
      </p:pic>
      <p:pic>
        <p:nvPicPr>
          <p:cNvPr id="11" name="Picture 10"/>
          <p:cNvPicPr>
            <a:picLocks noChangeAspect="1"/>
          </p:cNvPicPr>
          <p:nvPr/>
        </p:nvPicPr>
        <p:blipFill rotWithShape="1">
          <a:blip r:embed="rId4" cstate="email">
            <a:alphaModFix amt="21000"/>
            <a:extLst>
              <a:ext uri="{28A0092B-C50C-407E-A947-70E740481C1C}">
                <a14:useLocalDpi xmlns:a14="http://schemas.microsoft.com/office/drawing/2010/main"/>
              </a:ext>
            </a:extLst>
          </a:blip>
          <a:srcRect b="10377"/>
          <a:stretch/>
        </p:blipFill>
        <p:spPr>
          <a:xfrm rot="5400000">
            <a:off x="-1778282" y="42525"/>
            <a:ext cx="4642260" cy="4362610"/>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879686" y="1803121"/>
            <a:ext cx="7576090" cy="1077218"/>
          </a:xfrm>
          <a:prstGeom prst="rect">
            <a:avLst/>
          </a:prstGeom>
          <a:noFill/>
        </p:spPr>
        <p:txBody>
          <a:bodyPr wrap="square" rtlCol="0">
            <a:spAutoFit/>
          </a:bodyPr>
          <a:lstStyle/>
          <a:p>
            <a:pPr algn="l"/>
            <a:r>
              <a:rPr lang="en-US" sz="3200" dirty="0" smtClean="0">
                <a:solidFill>
                  <a:schemeClr val="bg1"/>
                </a:solidFill>
                <a:latin typeface="Arial" charset="0"/>
                <a:ea typeface="Arial" charset="0"/>
                <a:cs typeface="Arial" charset="0"/>
              </a:rPr>
              <a:t>NDriver Overview</a:t>
            </a:r>
            <a:endParaRPr lang="en-US" sz="3200" dirty="0">
              <a:solidFill>
                <a:schemeClr val="bg1"/>
              </a:solidFill>
              <a:latin typeface="Arial" charset="0"/>
              <a:ea typeface="Arial" charset="0"/>
              <a:cs typeface="Arial" charset="0"/>
            </a:endParaRPr>
          </a:p>
          <a:p>
            <a:pPr algn="l"/>
            <a:endParaRPr lang="en-US" sz="3200" dirty="0">
              <a:solidFill>
                <a:schemeClr val="bg1"/>
              </a:solidFill>
              <a:latin typeface="Arial" charset="0"/>
              <a:ea typeface="Arial" charset="0"/>
              <a:cs typeface="Arial" charset="0"/>
            </a:endParaRPr>
          </a:p>
        </p:txBody>
      </p:sp>
      <p:sp>
        <p:nvSpPr>
          <p:cNvPr id="7" name="Rectangle 6"/>
          <p:cNvSpPr/>
          <p:nvPr/>
        </p:nvSpPr>
        <p:spPr bwMode="auto">
          <a:xfrm>
            <a:off x="0" y="5004147"/>
            <a:ext cx="9144000" cy="91495"/>
          </a:xfrm>
          <a:prstGeom prst="rect">
            <a:avLst/>
          </a:prstGeom>
          <a:solidFill>
            <a:srgbClr val="0075C8"/>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183880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latin typeface="Arial" charset="0"/>
                <a:ea typeface="Arial" charset="0"/>
                <a:cs typeface="Arial" charset="0"/>
              </a:rPr>
              <a:t>Features</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6</a:t>
            </a:fld>
            <a:endParaRPr lang="en-US"/>
          </a:p>
        </p:txBody>
      </p:sp>
      <p:sp>
        <p:nvSpPr>
          <p:cNvPr id="2" name="Rectangle 1"/>
          <p:cNvSpPr/>
          <p:nvPr/>
        </p:nvSpPr>
        <p:spPr>
          <a:xfrm>
            <a:off x="428367" y="980303"/>
            <a:ext cx="7941275" cy="1677382"/>
          </a:xfrm>
          <a:prstGeom prst="rect">
            <a:avLst/>
          </a:prstGeom>
        </p:spPr>
        <p:txBody>
          <a:bodyPr wrap="square">
            <a:spAutoFit/>
          </a:bodyPr>
          <a:lstStyle/>
          <a:p>
            <a:pPr marL="342900" indent="-342900" algn="l">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Customizable communication stack implementations</a:t>
            </a:r>
          </a:p>
          <a:p>
            <a:pPr marL="342900" indent="-342900" algn="l">
              <a:spcAft>
                <a:spcPts val="600"/>
              </a:spcAft>
              <a:buFont typeface="Arial" panose="020B0604020202020204" pitchFamily="34" charset="0"/>
              <a:buChar char="•"/>
            </a:pPr>
            <a:r>
              <a:rPr lang="en-US" dirty="0" smtClean="0">
                <a:latin typeface="Arial" panose="020B0604020202020204" pitchFamily="34" charset="0"/>
                <a:cs typeface="Arial" panose="020B0604020202020204" pitchFamily="34" charset="0"/>
              </a:rPr>
              <a:t>Easily extensible</a:t>
            </a:r>
            <a:endParaRPr lang="en-US" dirty="0">
              <a:latin typeface="Arial" panose="020B0604020202020204" pitchFamily="34" charset="0"/>
              <a:cs typeface="Arial" panose="020B0604020202020204" pitchFamily="34" charset="0"/>
            </a:endParaRPr>
          </a:p>
          <a:p>
            <a:pPr marL="342900" indent="-342900" algn="l">
              <a:spcAft>
                <a:spcPts val="600"/>
              </a:spcAft>
              <a:buFont typeface="Arial" panose="020B0604020202020204" pitchFamily="34" charset="0"/>
              <a:buChar char="•"/>
            </a:pPr>
            <a:r>
              <a:rPr lang="en-US" dirty="0" smtClean="0">
                <a:latin typeface="Arial" panose="020B0604020202020204" pitchFamily="34" charset="0"/>
                <a:cs typeface="Arial" panose="020B0604020202020204" pitchFamily="34" charset="0"/>
              </a:rPr>
              <a:t>Linklayer implementations</a:t>
            </a:r>
            <a:endParaRPr lang="en-US" sz="1400" b="1" dirty="0">
              <a:solidFill>
                <a:schemeClr val="accent1"/>
              </a:solidFill>
              <a:latin typeface="Arial" panose="020B0604020202020204" pitchFamily="34" charset="0"/>
              <a:cs typeface="Arial" panose="020B0604020202020204" pitchFamily="34" charset="0"/>
            </a:endParaRPr>
          </a:p>
          <a:p>
            <a:pPr marL="342900" indent="-342900" algn="l">
              <a:spcAft>
                <a:spcPts val="600"/>
              </a:spcAft>
              <a:buFont typeface="Arial" panose="020B0604020202020204" pitchFamily="34" charset="0"/>
              <a:buChar char="•"/>
              <a:defRPr/>
            </a:pPr>
            <a:r>
              <a:rPr lang="en-US" dirty="0">
                <a:latin typeface="Arial" panose="020B0604020202020204" pitchFamily="34" charset="0"/>
                <a:cs typeface="Arial" panose="020B0604020202020204" pitchFamily="34" charset="0"/>
              </a:rPr>
              <a:t>Keeps </a:t>
            </a:r>
            <a:r>
              <a:rPr lang="en-US" dirty="0" smtClean="0">
                <a:latin typeface="Arial" panose="020B0604020202020204" pitchFamily="34" charset="0"/>
                <a:cs typeface="Arial" panose="020B0604020202020204" pitchFamily="34" charset="0"/>
              </a:rPr>
              <a:t>auto </a:t>
            </a:r>
            <a:r>
              <a:rPr lang="en-US" dirty="0">
                <a:latin typeface="Arial" panose="020B0604020202020204" pitchFamily="34" charset="0"/>
                <a:cs typeface="Arial" panose="020B0604020202020204" pitchFamily="34" charset="0"/>
              </a:rPr>
              <a:t>manager support from </a:t>
            </a:r>
            <a:r>
              <a:rPr lang="en-US" dirty="0" err="1">
                <a:latin typeface="Arial" panose="020B0604020202020204" pitchFamily="34" charset="0"/>
                <a:cs typeface="Arial" panose="020B0604020202020204" pitchFamily="34" charset="0"/>
              </a:rPr>
              <a:t>devDriver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094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0"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latin typeface="Arial" charset="0"/>
                <a:ea typeface="Arial" charset="0"/>
                <a:cs typeface="Arial" charset="0"/>
              </a:rPr>
              <a:t>Overview</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10" name="TextBox 9"/>
          <p:cNvSpPr txBox="1"/>
          <p:nvPr/>
        </p:nvSpPr>
        <p:spPr>
          <a:xfrm>
            <a:off x="4464909" y="888716"/>
            <a:ext cx="4445730"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a:buFont typeface="Arial" panose="020B0604020202020204" pitchFamily="34" charset="0"/>
              <a:buChar char="•"/>
            </a:pPr>
            <a:r>
              <a:rPr lang="en-US" b="1" dirty="0">
                <a:solidFill>
                  <a:schemeClr val="accent1">
                    <a:lumMod val="50000"/>
                  </a:schemeClr>
                </a:solidFill>
                <a:latin typeface="Arial" panose="020B0604020202020204" pitchFamily="34" charset="0"/>
                <a:cs typeface="Arial" panose="020B0604020202020204" pitchFamily="34" charset="0"/>
              </a:rPr>
              <a:t>Application layer</a:t>
            </a:r>
          </a:p>
          <a:p>
            <a:pPr marL="609600" lvl="1" indent="-342900" algn="l">
              <a:buFont typeface="Arial" panose="020B0604020202020204" pitchFamily="34" charset="0"/>
              <a:buChar char="•"/>
            </a:pPr>
            <a:r>
              <a:rPr lang="en-US" sz="2000" dirty="0" smtClean="0">
                <a:latin typeface="Arial" panose="020B0604020202020204" pitchFamily="34" charset="0"/>
                <a:cs typeface="Arial" panose="020B0604020202020204" pitchFamily="34" charset="0"/>
              </a:rPr>
              <a:t>Your code</a:t>
            </a:r>
            <a:endParaRPr lang="en-US" sz="2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7</a:t>
            </a:fld>
            <a:endParaRPr lang="en-US"/>
          </a:p>
        </p:txBody>
      </p:sp>
      <p:sp>
        <p:nvSpPr>
          <p:cNvPr id="2" name="Rounded Rectangle 1"/>
          <p:cNvSpPr/>
          <p:nvPr/>
        </p:nvSpPr>
        <p:spPr bwMode="auto">
          <a:xfrm>
            <a:off x="805615" y="888716"/>
            <a:ext cx="2916194" cy="807308"/>
          </a:xfrm>
          <a:prstGeom prst="roundRect">
            <a:avLst/>
          </a:prstGeom>
          <a:solidFill>
            <a:schemeClr val="accent1">
              <a:lumMod val="90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Application Layer</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9" name="Rounded Rectangle 8"/>
          <p:cNvSpPr/>
          <p:nvPr/>
        </p:nvSpPr>
        <p:spPr bwMode="auto">
          <a:xfrm>
            <a:off x="805615" y="2125067"/>
            <a:ext cx="2916194" cy="1017628"/>
          </a:xfrm>
          <a:prstGeom prst="roundRect">
            <a:avLst/>
          </a:prstGeom>
          <a:solidFill>
            <a:schemeClr val="accent1">
              <a:lumMod val="50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NComm</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3" name="Rounded Rectangle 12"/>
          <p:cNvSpPr/>
          <p:nvPr/>
        </p:nvSpPr>
        <p:spPr bwMode="auto">
          <a:xfrm>
            <a:off x="805615" y="3728621"/>
            <a:ext cx="2916194" cy="786292"/>
          </a:xfrm>
          <a:prstGeom prst="roundRect">
            <a:avLst/>
          </a:prstGeom>
          <a:solidFill>
            <a:schemeClr val="accent1">
              <a:lumMod val="75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Gill Sans" charset="0"/>
              </a:rPr>
              <a:t>LinkLayer</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2" name="TextBox 11"/>
          <p:cNvSpPr txBox="1"/>
          <p:nvPr/>
        </p:nvSpPr>
        <p:spPr>
          <a:xfrm>
            <a:off x="4464908" y="3776251"/>
            <a:ext cx="4338638"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a:buFont typeface="Arial" panose="020B0604020202020204" pitchFamily="34" charset="0"/>
              <a:buChar char="•"/>
            </a:pPr>
            <a:r>
              <a:rPr lang="en-US" b="1" dirty="0" err="1">
                <a:solidFill>
                  <a:schemeClr val="accent1">
                    <a:lumMod val="50000"/>
                  </a:schemeClr>
                </a:solidFill>
                <a:latin typeface="Arial" panose="020B0604020202020204" pitchFamily="34" charset="0"/>
                <a:cs typeface="Arial" panose="020B0604020202020204" pitchFamily="34" charset="0"/>
              </a:rPr>
              <a:t>Linklayer</a:t>
            </a:r>
            <a:r>
              <a:rPr lang="en-US" dirty="0">
                <a:latin typeface="Arial" panose="020B0604020202020204" pitchFamily="34" charset="0"/>
                <a:cs typeface="Arial" panose="020B0604020202020204" pitchFamily="34" charset="0"/>
              </a:rPr>
              <a:t> </a:t>
            </a:r>
          </a:p>
          <a:p>
            <a:pPr marL="609600" lvl="1"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Wraps low level driver support</a:t>
            </a:r>
          </a:p>
        </p:txBody>
      </p:sp>
      <p:sp>
        <p:nvSpPr>
          <p:cNvPr id="14" name="TextBox 13"/>
          <p:cNvSpPr txBox="1"/>
          <p:nvPr/>
        </p:nvSpPr>
        <p:spPr>
          <a:xfrm>
            <a:off x="4464909" y="2125067"/>
            <a:ext cx="4338638" cy="1046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a:buFont typeface="Arial" panose="020B0604020202020204" pitchFamily="34" charset="0"/>
              <a:buChar char="•"/>
            </a:pPr>
            <a:r>
              <a:rPr lang="en-US" b="1" dirty="0">
                <a:solidFill>
                  <a:schemeClr val="accent1">
                    <a:lumMod val="50000"/>
                  </a:schemeClr>
                </a:solidFill>
                <a:latin typeface="Arial" panose="020B0604020202020204" pitchFamily="34" charset="0"/>
                <a:cs typeface="Arial" panose="020B0604020202020204" pitchFamily="34" charset="0"/>
              </a:rPr>
              <a:t>NComm</a:t>
            </a:r>
            <a:r>
              <a:rPr lang="en-US" dirty="0">
                <a:latin typeface="Arial" panose="020B0604020202020204" pitchFamily="34" charset="0"/>
                <a:cs typeface="Arial" panose="020B0604020202020204" pitchFamily="34" charset="0"/>
              </a:rPr>
              <a:t> </a:t>
            </a:r>
          </a:p>
          <a:p>
            <a:pPr marL="609600" lvl="1"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Transport layer functions</a:t>
            </a:r>
          </a:p>
          <a:p>
            <a:pPr marL="609600" lvl="1"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Comm access </a:t>
            </a:r>
          </a:p>
        </p:txBody>
      </p:sp>
    </p:spTree>
    <p:extLst>
      <p:ext uri="{BB962C8B-B14F-4D97-AF65-F5344CB8AC3E}">
        <p14:creationId xmlns:p14="http://schemas.microsoft.com/office/powerpoint/2010/main" val="29986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animBg="1"/>
      <p:bldP spid="9" grpId="0" animBg="1"/>
      <p:bldP spid="13" grpId="0" animBg="1"/>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9386"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latin typeface="Arial" charset="0"/>
                <a:ea typeface="Arial" charset="0"/>
                <a:cs typeface="Arial" charset="0"/>
              </a:rPr>
              <a:t>Application Layer</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10" name="TextBox 9"/>
          <p:cNvSpPr txBox="1"/>
          <p:nvPr/>
        </p:nvSpPr>
        <p:spPr>
          <a:xfrm>
            <a:off x="4527423" y="888716"/>
            <a:ext cx="4383215"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Adds minimal application layer functionality</a:t>
            </a:r>
          </a:p>
          <a:p>
            <a:pPr marL="609600" lvl="1" indent="-342900" algn="l">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Support </a:t>
            </a:r>
            <a:r>
              <a:rPr lang="en-US" sz="2000" dirty="0" smtClean="0">
                <a:latin typeface="Arial" panose="020B0604020202020204" pitchFamily="34" charset="0"/>
                <a:cs typeface="Arial" panose="020B0604020202020204" pitchFamily="34" charset="0"/>
              </a:rPr>
              <a:t>auto </a:t>
            </a:r>
            <a:r>
              <a:rPr lang="en-US" sz="2000" dirty="0">
                <a:latin typeface="Arial" panose="020B0604020202020204" pitchFamily="34" charset="0"/>
                <a:cs typeface="Arial" panose="020B0604020202020204" pitchFamily="34" charset="0"/>
              </a:rPr>
              <a:t>manager </a:t>
            </a:r>
            <a:r>
              <a:rPr lang="en-US" sz="2000" dirty="0" smtClean="0">
                <a:latin typeface="Arial" panose="020B0604020202020204" pitchFamily="34" charset="0"/>
                <a:cs typeface="Arial" panose="020B0604020202020204" pitchFamily="34" charset="0"/>
              </a:rPr>
              <a:t>views</a:t>
            </a:r>
            <a:endParaRPr lang="en-US" sz="2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8</a:t>
            </a:fld>
            <a:endParaRPr lang="en-US"/>
          </a:p>
        </p:txBody>
      </p:sp>
      <p:sp>
        <p:nvSpPr>
          <p:cNvPr id="2" name="Rounded Rectangle 1"/>
          <p:cNvSpPr/>
          <p:nvPr/>
        </p:nvSpPr>
        <p:spPr bwMode="auto">
          <a:xfrm>
            <a:off x="805615" y="888716"/>
            <a:ext cx="2916194" cy="1002226"/>
          </a:xfrm>
          <a:prstGeom prst="roundRect">
            <a:avLst/>
          </a:prstGeom>
          <a:solidFill>
            <a:schemeClr val="accent1">
              <a:lumMod val="90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Application Layer</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9" name="Rounded Rectangle 8"/>
          <p:cNvSpPr/>
          <p:nvPr/>
        </p:nvSpPr>
        <p:spPr bwMode="auto">
          <a:xfrm>
            <a:off x="805615" y="2534310"/>
            <a:ext cx="2916194" cy="665825"/>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NComm</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3" name="Rounded Rectangle 12"/>
          <p:cNvSpPr/>
          <p:nvPr/>
        </p:nvSpPr>
        <p:spPr bwMode="auto">
          <a:xfrm>
            <a:off x="805615" y="3844031"/>
            <a:ext cx="2916194" cy="670882"/>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Gill Sans" charset="0"/>
              </a:rPr>
              <a:t>LinkLayer</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Tree>
    <p:extLst>
      <p:ext uri="{BB962C8B-B14F-4D97-AF65-F5344CB8AC3E}">
        <p14:creationId xmlns:p14="http://schemas.microsoft.com/office/powerpoint/2010/main" val="11148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alphaModFix amt="10000"/>
            <a:extLst>
              <a:ext uri="{28A0092B-C50C-407E-A947-70E740481C1C}">
                <a14:useLocalDpi xmlns:a14="http://schemas.microsoft.com/office/drawing/2010/main"/>
              </a:ext>
            </a:extLst>
          </a:blip>
          <a:srcRect/>
          <a:stretch/>
        </p:blipFill>
        <p:spPr>
          <a:xfrm>
            <a:off x="-9386" y="0"/>
            <a:ext cx="9153386" cy="4976037"/>
          </a:xfrm>
          <a:prstGeom prst="rect">
            <a:avLst/>
          </a:prstGeom>
        </p:spPr>
      </p:pic>
      <p:sp>
        <p:nvSpPr>
          <p:cNvPr id="3" name="Content Placeholder 2"/>
          <p:cNvSpPr>
            <a:spLocks noGrp="1"/>
          </p:cNvSpPr>
          <p:nvPr>
            <p:ph idx="1"/>
          </p:nvPr>
        </p:nvSpPr>
        <p:spPr>
          <a:xfrm>
            <a:off x="173174" y="-197138"/>
            <a:ext cx="8772705" cy="1676870"/>
          </a:xfrm>
        </p:spPr>
        <p:txBody>
          <a:bodyPr anchor="ctr"/>
          <a:lstStyle/>
          <a:p>
            <a:pPr marL="185738" indent="0">
              <a:buNone/>
            </a:pPr>
            <a:r>
              <a:rPr lang="en-US" sz="3200" dirty="0" smtClean="0">
                <a:solidFill>
                  <a:srgbClr val="005FBC"/>
                </a:solidFill>
                <a:latin typeface="Arial" charset="0"/>
                <a:ea typeface="Arial" charset="0"/>
                <a:cs typeface="Arial" charset="0"/>
              </a:rPr>
              <a:t>NComm</a:t>
            </a:r>
            <a:r>
              <a:rPr lang="en-US" sz="3200" dirty="0">
                <a:solidFill>
                  <a:srgbClr val="005FBC"/>
                </a:solidFill>
                <a:latin typeface="Arial" charset="0"/>
                <a:ea typeface="Arial" charset="0"/>
                <a:cs typeface="Arial" charset="0"/>
              </a:rPr>
              <a:t/>
            </a:r>
            <a:br>
              <a:rPr lang="en-US" sz="3200" dirty="0">
                <a:solidFill>
                  <a:srgbClr val="005FBC"/>
                </a:solidFill>
                <a:latin typeface="Arial" charset="0"/>
                <a:ea typeface="Arial" charset="0"/>
                <a:cs typeface="Arial" charset="0"/>
              </a:rPr>
            </a:br>
            <a:endParaRPr lang="en-US" sz="2400" dirty="0">
              <a:solidFill>
                <a:srgbClr val="005FBC"/>
              </a:solidFill>
              <a:latin typeface="Arial" charset="0"/>
              <a:ea typeface="Arial" charset="0"/>
              <a:cs typeface="Arial" charset="0"/>
            </a:endParaRPr>
          </a:p>
        </p:txBody>
      </p:sp>
      <p:sp>
        <p:nvSpPr>
          <p:cNvPr id="10" name="TextBox 9"/>
          <p:cNvSpPr txBox="1"/>
          <p:nvPr/>
        </p:nvSpPr>
        <p:spPr>
          <a:xfrm>
            <a:off x="4527423" y="888716"/>
            <a:ext cx="4383215" cy="2846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a:spcAft>
                <a:spcPts val="600"/>
              </a:spcAft>
              <a:buFont typeface="Arial" panose="020B0604020202020204" pitchFamily="34" charset="0"/>
              <a:buChar char="•"/>
            </a:pPr>
            <a:r>
              <a:rPr lang="en-US" dirty="0" smtClean="0">
                <a:latin typeface="Arial" panose="020B0604020202020204" pitchFamily="34" charset="0"/>
                <a:cs typeface="Arial" panose="020B0604020202020204" pitchFamily="34" charset="0"/>
              </a:rPr>
              <a:t>Access points</a:t>
            </a:r>
            <a:endParaRPr lang="en-US" dirty="0">
              <a:latin typeface="Arial" panose="020B0604020202020204" pitchFamily="34" charset="0"/>
              <a:cs typeface="Arial" panose="020B0604020202020204" pitchFamily="34" charset="0"/>
            </a:endParaRPr>
          </a:p>
          <a:p>
            <a:pPr marL="342900" indent="-342900" algn="l">
              <a:spcAft>
                <a:spcPts val="600"/>
              </a:spcAft>
              <a:buFont typeface="Arial" panose="020B0604020202020204" pitchFamily="34" charset="0"/>
              <a:buChar char="•"/>
            </a:pPr>
            <a:r>
              <a:rPr lang="en-US" dirty="0" smtClean="0">
                <a:latin typeface="Arial" panose="020B0604020202020204" pitchFamily="34" charset="0"/>
                <a:cs typeface="Arial" panose="020B0604020202020204" pitchFamily="34" charset="0"/>
              </a:rPr>
              <a:t>Transport </a:t>
            </a:r>
            <a:r>
              <a:rPr lang="en-US" dirty="0">
                <a:latin typeface="Arial" panose="020B0604020202020204" pitchFamily="34" charset="0"/>
                <a:cs typeface="Arial" panose="020B0604020202020204" pitchFamily="34" charset="0"/>
              </a:rPr>
              <a:t>layer functions:</a:t>
            </a:r>
          </a:p>
          <a:p>
            <a:pPr marL="609600" lvl="1" indent="-342900" algn="l">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Transactions manager</a:t>
            </a:r>
          </a:p>
          <a:p>
            <a:pPr marL="609600" lvl="1" indent="-342900" algn="l">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Message timeout &amp; </a:t>
            </a:r>
            <a:r>
              <a:rPr lang="en-US" sz="2000" dirty="0" smtClean="0">
                <a:latin typeface="Arial" panose="020B0604020202020204" pitchFamily="34" charset="0"/>
                <a:cs typeface="Arial" panose="020B0604020202020204" pitchFamily="34" charset="0"/>
              </a:rPr>
              <a:t>retries</a:t>
            </a:r>
          </a:p>
          <a:p>
            <a:pPr marL="609600" lvl="1" indent="-342900" algn="l">
              <a:spcAft>
                <a:spcPts val="600"/>
              </a:spcAft>
              <a:buFont typeface="Arial" panose="020B0604020202020204" pitchFamily="34" charset="0"/>
              <a:buChar char="•"/>
            </a:pPr>
            <a:r>
              <a:rPr lang="en-US" sz="2000" dirty="0" smtClean="0">
                <a:latin typeface="Arial" panose="020B0604020202020204" pitchFamily="34" charset="0"/>
                <a:cs typeface="Arial" panose="020B0604020202020204" pitchFamily="34" charset="0"/>
              </a:rPr>
              <a:t>Message fragmentation</a:t>
            </a:r>
            <a:endParaRPr lang="en-US" sz="2000" dirty="0">
              <a:latin typeface="Arial" panose="020B0604020202020204" pitchFamily="34" charset="0"/>
              <a:cs typeface="Arial" panose="020B0604020202020204" pitchFamily="34" charset="0"/>
            </a:endParaRPr>
          </a:p>
          <a:p>
            <a:pPr marL="342900" indent="-342900" algn="l">
              <a:spcAft>
                <a:spcPts val="600"/>
              </a:spcAft>
              <a:buFont typeface="Arial" panose="020B0604020202020204" pitchFamily="34" charset="0"/>
              <a:buChar char="•"/>
            </a:pPr>
            <a:r>
              <a:rPr lang="en-US" sz="2000" dirty="0" smtClean="0">
                <a:latin typeface="Arial" panose="020B0604020202020204" pitchFamily="34" charset="0"/>
                <a:cs typeface="Arial" panose="020B0604020202020204" pitchFamily="34" charset="0"/>
              </a:rPr>
              <a:t>Calls application layer listeners</a:t>
            </a:r>
          </a:p>
          <a:p>
            <a:pPr marL="342900" indent="-342900" algn="l">
              <a:spcAft>
                <a:spcPts val="600"/>
              </a:spcAft>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Concrete class</a:t>
            </a:r>
            <a:endParaRPr lang="en-US" sz="2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0F84BE1-DA5D-C440-80F5-3DFF525251AB}" type="slidenum">
              <a:rPr lang="en-US"/>
              <a:pPr/>
              <a:t>9</a:t>
            </a:fld>
            <a:endParaRPr lang="en-US"/>
          </a:p>
        </p:txBody>
      </p:sp>
      <p:sp>
        <p:nvSpPr>
          <p:cNvPr id="2" name="Rounded Rectangle 1"/>
          <p:cNvSpPr/>
          <p:nvPr/>
        </p:nvSpPr>
        <p:spPr bwMode="auto">
          <a:xfrm>
            <a:off x="805615" y="888716"/>
            <a:ext cx="2916194" cy="591016"/>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Application Layer</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9" name="Rounded Rectangle 8"/>
          <p:cNvSpPr/>
          <p:nvPr/>
        </p:nvSpPr>
        <p:spPr bwMode="auto">
          <a:xfrm>
            <a:off x="805615" y="2121764"/>
            <a:ext cx="2916194" cy="1078372"/>
          </a:xfrm>
          <a:prstGeom prst="roundRect">
            <a:avLst/>
          </a:prstGeom>
          <a:solidFill>
            <a:schemeClr val="accent1">
              <a:lumMod val="50000"/>
            </a:scheme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Gill Sans" charset="0"/>
              </a:rPr>
              <a:t>NComm</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3" name="Rounded Rectangle 12"/>
          <p:cNvSpPr/>
          <p:nvPr/>
        </p:nvSpPr>
        <p:spPr bwMode="auto">
          <a:xfrm>
            <a:off x="805615" y="3844031"/>
            <a:ext cx="2916194" cy="670882"/>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Gill Sans" charset="0"/>
              </a:rPr>
              <a:t>LinkLayer</a:t>
            </a:r>
            <a:endPar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Tree>
    <p:extLst>
      <p:ext uri="{BB962C8B-B14F-4D97-AF65-F5344CB8AC3E}">
        <p14:creationId xmlns:p14="http://schemas.microsoft.com/office/powerpoint/2010/main" val="403512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GPJ-IBM CONTENT SLIDE">
  <a:themeElements>
    <a:clrScheme name="">
      <a:dk1>
        <a:srgbClr val="000000"/>
      </a:dk1>
      <a:lt1>
        <a:srgbClr val="FFFFFF"/>
      </a:lt1>
      <a:dk2>
        <a:srgbClr val="000000"/>
      </a:dk2>
      <a:lt2>
        <a:srgbClr val="808080"/>
      </a:lt2>
      <a:accent1>
        <a:srgbClr val="C0EDFE"/>
      </a:accent1>
      <a:accent2>
        <a:srgbClr val="333399"/>
      </a:accent2>
      <a:accent3>
        <a:srgbClr val="FFFFFF"/>
      </a:accent3>
      <a:accent4>
        <a:srgbClr val="000000"/>
      </a:accent4>
      <a:accent5>
        <a:srgbClr val="DCF4FE"/>
      </a:accent5>
      <a:accent6>
        <a:srgbClr val="2D2D8A"/>
      </a:accent6>
      <a:hlink>
        <a:srgbClr val="009999"/>
      </a:hlink>
      <a:folHlink>
        <a:srgbClr val="99CC0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GPJ-IBM CONTENT SLIDE">
  <a:themeElements>
    <a:clrScheme name="">
      <a:dk1>
        <a:srgbClr val="000000"/>
      </a:dk1>
      <a:lt1>
        <a:srgbClr val="FFFFFF"/>
      </a:lt1>
      <a:dk2>
        <a:srgbClr val="000000"/>
      </a:dk2>
      <a:lt2>
        <a:srgbClr val="808080"/>
      </a:lt2>
      <a:accent1>
        <a:srgbClr val="C0EDFE"/>
      </a:accent1>
      <a:accent2>
        <a:srgbClr val="333399"/>
      </a:accent2>
      <a:accent3>
        <a:srgbClr val="FFFFFF"/>
      </a:accent3>
      <a:accent4>
        <a:srgbClr val="000000"/>
      </a:accent4>
      <a:accent5>
        <a:srgbClr val="DCF4FE"/>
      </a:accent5>
      <a:accent6>
        <a:srgbClr val="2D2D8A"/>
      </a:accent6>
      <a:hlink>
        <a:srgbClr val="009999"/>
      </a:hlink>
      <a:folHlink>
        <a:srgbClr val="99CC0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GPJ-IBM CONTENT SLIDE">
  <a:themeElements>
    <a:clrScheme name="">
      <a:dk1>
        <a:srgbClr val="000000"/>
      </a:dk1>
      <a:lt1>
        <a:srgbClr val="FFFFFF"/>
      </a:lt1>
      <a:dk2>
        <a:srgbClr val="000000"/>
      </a:dk2>
      <a:lt2>
        <a:srgbClr val="808080"/>
      </a:lt2>
      <a:accent1>
        <a:srgbClr val="C0EDFE"/>
      </a:accent1>
      <a:accent2>
        <a:srgbClr val="333399"/>
      </a:accent2>
      <a:accent3>
        <a:srgbClr val="FFFFFF"/>
      </a:accent3>
      <a:accent4>
        <a:srgbClr val="000000"/>
      </a:accent4>
      <a:accent5>
        <a:srgbClr val="DCF4FE"/>
      </a:accent5>
      <a:accent6>
        <a:srgbClr val="2D2D8A"/>
      </a:accent6>
      <a:hlink>
        <a:srgbClr val="009999"/>
      </a:hlink>
      <a:folHlink>
        <a:srgbClr val="99CC0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GPJ-IBM CONTENT SLIDE">
  <a:themeElements>
    <a:clrScheme name="">
      <a:dk1>
        <a:srgbClr val="000000"/>
      </a:dk1>
      <a:lt1>
        <a:srgbClr val="FFFFFF"/>
      </a:lt1>
      <a:dk2>
        <a:srgbClr val="000000"/>
      </a:dk2>
      <a:lt2>
        <a:srgbClr val="808080"/>
      </a:lt2>
      <a:accent1>
        <a:srgbClr val="C0EDFE"/>
      </a:accent1>
      <a:accent2>
        <a:srgbClr val="333399"/>
      </a:accent2>
      <a:accent3>
        <a:srgbClr val="FFFFFF"/>
      </a:accent3>
      <a:accent4>
        <a:srgbClr val="000000"/>
      </a:accent4>
      <a:accent5>
        <a:srgbClr val="DCF4FE"/>
      </a:accent5>
      <a:accent6>
        <a:srgbClr val="2D2D8A"/>
      </a:accent6>
      <a:hlink>
        <a:srgbClr val="009999"/>
      </a:hlink>
      <a:folHlink>
        <a:srgbClr val="99CC0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GPJ-IBM CONTENT SLIDE">
  <a:themeElements>
    <a:clrScheme name="">
      <a:dk1>
        <a:srgbClr val="000000"/>
      </a:dk1>
      <a:lt1>
        <a:srgbClr val="FFFFFF"/>
      </a:lt1>
      <a:dk2>
        <a:srgbClr val="000000"/>
      </a:dk2>
      <a:lt2>
        <a:srgbClr val="808080"/>
      </a:lt2>
      <a:accent1>
        <a:srgbClr val="C0EDFE"/>
      </a:accent1>
      <a:accent2>
        <a:srgbClr val="333399"/>
      </a:accent2>
      <a:accent3>
        <a:srgbClr val="FFFFFF"/>
      </a:accent3>
      <a:accent4>
        <a:srgbClr val="000000"/>
      </a:accent4>
      <a:accent5>
        <a:srgbClr val="DCF4FE"/>
      </a:accent5>
      <a:accent6>
        <a:srgbClr val="2D2D8A"/>
      </a:accent6>
      <a:hlink>
        <a:srgbClr val="009999"/>
      </a:hlink>
      <a:folHlink>
        <a:srgbClr val="99CC0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22818</TotalTime>
  <Pages>0</Pages>
  <Words>2969</Words>
  <Characters>0</Characters>
  <Application>Microsoft Office PowerPoint</Application>
  <PresentationFormat>On-screen Show (16:10)</PresentationFormat>
  <Lines>0</Lines>
  <Paragraphs>521</Paragraphs>
  <Slides>31</Slides>
  <Notes>31</Notes>
  <HiddenSlides>0</HiddenSlides>
  <MMClips>0</MMClips>
  <ScaleCrop>false</ScaleCrop>
  <HeadingPairs>
    <vt:vector size="6" baseType="variant">
      <vt:variant>
        <vt:lpstr>Fonts Used</vt:lpstr>
      </vt:variant>
      <vt:variant>
        <vt:i4>20</vt:i4>
      </vt:variant>
      <vt:variant>
        <vt:lpstr>Theme</vt:lpstr>
      </vt:variant>
      <vt:variant>
        <vt:i4>5</vt:i4>
      </vt:variant>
      <vt:variant>
        <vt:lpstr>Slide Titles</vt:lpstr>
      </vt:variant>
      <vt:variant>
        <vt:i4>31</vt:i4>
      </vt:variant>
    </vt:vector>
  </HeadingPairs>
  <TitlesOfParts>
    <vt:vector size="56" baseType="lpstr">
      <vt:lpstr>ＭＳ Ｐゴシック</vt:lpstr>
      <vt:lpstr>ＭＳ Ｐゴシック</vt:lpstr>
      <vt:lpstr>Arial</vt:lpstr>
      <vt:lpstr>Calibri</vt:lpstr>
      <vt:lpstr>Courier New</vt:lpstr>
      <vt:lpstr>DIN</vt:lpstr>
      <vt:lpstr>DIN-Black</vt:lpstr>
      <vt:lpstr>DIN-Regular</vt:lpstr>
      <vt:lpstr>Franklin Gothic Book</vt:lpstr>
      <vt:lpstr>Franklin Gothic Medium</vt:lpstr>
      <vt:lpstr>Gill Sans</vt:lpstr>
      <vt:lpstr>Gotham</vt:lpstr>
      <vt:lpstr>Gotham Light</vt:lpstr>
      <vt:lpstr>Helvetica Neue</vt:lpstr>
      <vt:lpstr>Helvetica Neue Light</vt:lpstr>
      <vt:lpstr>HelvNeue Light for IBM</vt:lpstr>
      <vt:lpstr>ITC Lubalin Graph LT Demi</vt:lpstr>
      <vt:lpstr>Montserrat</vt:lpstr>
      <vt:lpstr>Ostrich Sans Medium</vt:lpstr>
      <vt:lpstr>ヒラギノ角ゴ ProN W3</vt:lpstr>
      <vt:lpstr>1_GPJ-IBM CONTENT SLIDE</vt:lpstr>
      <vt:lpstr>2_GPJ-IBM CONTENT SLIDE</vt:lpstr>
      <vt:lpstr>3_GPJ-IBM CONTENT SLIDE</vt:lpstr>
      <vt:lpstr>5_GPJ-IBM CONTENT SLIDE</vt:lpstr>
      <vt:lpstr>4_GPJ-IBM CONTENT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GPJ IBM Creative</dc:creator>
  <cp:lastModifiedBy>Byam, Logan</cp:lastModifiedBy>
  <cp:revision>1481</cp:revision>
  <cp:lastPrinted>2016-03-18T16:16:03Z</cp:lastPrinted>
  <dcterms:modified xsi:type="dcterms:W3CDTF">2016-05-18T02:52:49Z</dcterms:modified>
</cp:coreProperties>
</file>