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5" autoAdjust="0"/>
    <p:restoredTop sz="86401" autoAdjust="0"/>
  </p:normalViewPr>
  <p:slideViewPr>
    <p:cSldViewPr showGuides="1">
      <p:cViewPr varScale="1">
        <p:scale>
          <a:sx n="79" d="100"/>
          <a:sy n="79" d="100"/>
        </p:scale>
        <p:origin x="-84" y="-4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1956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2" Type="http://schemas.openxmlformats.org/officeDocument/2006/relationships/slide" Target="slides/slide3.xml"/><Relationship Id="rId1" Type="http://schemas.openxmlformats.org/officeDocument/2006/relationships/slide" Target="slides/slide1.xml"/><Relationship Id="rId6" Type="http://schemas.openxmlformats.org/officeDocument/2006/relationships/slide" Target="slides/slide7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D1C3-BD64-4F4C-B674-447300629CDA}" type="datetimeFigureOut">
              <a:rPr lang="es-ES" smtClean="0"/>
              <a:pPr/>
              <a:t>13/01/2014</a:t>
            </a:fld>
            <a:endParaRPr lang="en-U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2B40FB-FECC-41F0-8714-88A72DA5CA1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A5881-F1B6-40FD-811F-146D742BC070}" type="datetime1">
              <a:rPr lang="es-ES" smtClean="0"/>
              <a:pPr/>
              <a:t>13/01/2014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7" name="6 Rectángulo"/>
          <p:cNvSpPr/>
          <p:nvPr userDrawn="1"/>
        </p:nvSpPr>
        <p:spPr>
          <a:xfrm>
            <a:off x="1000100" y="214290"/>
            <a:ext cx="3929090" cy="9286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Asignatura: Inteligencia Artificial</a:t>
            </a:r>
          </a:p>
          <a:p>
            <a:pPr algn="ctr"/>
            <a:r>
              <a:rPr lang="en-US" sz="2000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Práctica 1:</a:t>
            </a:r>
            <a:r>
              <a:rPr lang="en-US" sz="2000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Aplicaciones de la I.A.</a:t>
            </a:r>
            <a:endParaRPr lang="en-US" sz="2000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8" name="7 Rectángulo"/>
          <p:cNvSpPr/>
          <p:nvPr userDrawn="1"/>
        </p:nvSpPr>
        <p:spPr>
          <a:xfrm>
            <a:off x="6786578" y="0"/>
            <a:ext cx="2357422" cy="1285860"/>
          </a:xfrm>
          <a:prstGeom prst="rect">
            <a:avLst/>
          </a:prstGeom>
          <a:solidFill>
            <a:srgbClr val="000000">
              <a:alpha val="56863"/>
            </a:srgb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cap="none" spc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Curso</a:t>
            </a:r>
            <a:r>
              <a:rPr lang="en-US" b="0" cap="none" spc="0" baseline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2013-14</a:t>
            </a:r>
            <a:endParaRPr lang="en-US" b="0" cap="none" spc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B27FE-844A-470C-8FB8-5DB470A24E59}" type="datetime1">
              <a:rPr lang="es-ES" smtClean="0"/>
              <a:pPr/>
              <a:t>13/01/2014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FBB1B-7F75-4337-A4E4-FBE40B0EC969}" type="datetime1">
              <a:rPr lang="es-ES" smtClean="0"/>
              <a:pPr/>
              <a:t>13/01/2014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7A4B7-A950-433D-940C-F76A24B6A490}" type="datetime1">
              <a:rPr lang="es-ES" smtClean="0"/>
              <a:pPr/>
              <a:t>13/01/2014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EA5E7-6E98-401D-9D04-38540037943D}" type="datetime1">
              <a:rPr lang="es-ES" smtClean="0"/>
              <a:pPr/>
              <a:t>13/01/2014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43D3-6B97-41A0-838B-74955E1EA491}" type="datetime1">
              <a:rPr lang="es-ES" smtClean="0"/>
              <a:pPr/>
              <a:t>13/01/2014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4EE79-BB66-422B-B1A3-CAEE9ACC7A82}" type="datetime1">
              <a:rPr lang="es-ES" smtClean="0"/>
              <a:pPr/>
              <a:t>13/01/2014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13B6-B2F1-4F9E-A6E9-8562745DFF40}" type="datetime1">
              <a:rPr lang="es-ES" smtClean="0"/>
              <a:pPr/>
              <a:t>13/01/2014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1759B-D8F6-4EBF-9F65-EDA6895898EE}" type="datetime1">
              <a:rPr lang="es-ES" smtClean="0"/>
              <a:pPr/>
              <a:t>13/01/2014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1BE8-2095-43E4-88F5-F99A455FD711}" type="datetime1">
              <a:rPr lang="es-ES" smtClean="0"/>
              <a:pPr/>
              <a:t>13/01/2014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0172B-6DD7-4264-AA7E-4C63601DB92C}" type="datetime1">
              <a:rPr lang="es-ES" smtClean="0"/>
              <a:pPr/>
              <a:t>13/01/2014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decsai.ugr.es/img/general/banner.jpg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6791325" cy="1333501"/>
          </a:xfrm>
          <a:prstGeom prst="rect">
            <a:avLst/>
          </a:prstGeom>
          <a:noFill/>
        </p:spPr>
      </p:pic>
      <p:pic>
        <p:nvPicPr>
          <p:cNvPr id="8" name="Picture 2" descr="http://decsai.ugr.es/img/general/banner.jpg"/>
          <p:cNvPicPr>
            <a:picLocks noChangeAspect="1" noChangeArrowheads="1"/>
          </p:cNvPicPr>
          <p:nvPr userDrawn="1"/>
        </p:nvPicPr>
        <p:blipFill>
          <a:blip r:embed="rId13"/>
          <a:srcRect l="20897" r="44391"/>
          <a:stretch>
            <a:fillRect/>
          </a:stretch>
        </p:blipFill>
        <p:spPr bwMode="auto">
          <a:xfrm>
            <a:off x="6786578" y="0"/>
            <a:ext cx="2357422" cy="1333501"/>
          </a:xfrm>
          <a:prstGeom prst="rect">
            <a:avLst/>
          </a:prstGeom>
          <a:noFill/>
        </p:spPr>
      </p:pic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142976" y="71414"/>
            <a:ext cx="754382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4144A-B2D7-428C-8B8A-B77AA8640F45}" type="datetime1">
              <a:rPr lang="es-ES" smtClean="0"/>
              <a:pPr/>
              <a:t>13/01/2014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F9D19-8B94-437E-9A3D-4B8D46B69AB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0" kern="1200" cap="none" spc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[Nombre y Apellidos autores]</a:t>
            </a:r>
          </a:p>
          <a:p>
            <a:r>
              <a:rPr lang="en-US" smtClean="0"/>
              <a:t>[Grupo de Prácticas]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None/>
            </a:pPr>
            <a:r>
              <a:rPr lang="en-US" smtClean="0"/>
              <a:t>5. Referencias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Indicar las referencias de documentos (libros, artículos, etc), páginas web, blogs , ... consultados.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Índice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mtClean="0"/>
              <a:t>¿En qué consiste el problema?. ¿Por qué es relevante?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¿Por qué requiere aplicar técnicas de IA?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¿Qué técnicas de IA se aplican?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¿Cómo funciona la aplicación?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Referencias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None/>
            </a:pPr>
            <a:r>
              <a:rPr lang="en-US" smtClean="0"/>
              <a:t>1.1 Descripción del problema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Explicar</a:t>
            </a:r>
            <a:r>
              <a:rPr lang="en-US" baseline="0" smtClean="0"/>
              <a:t> en términos generales los aspectos del problema que se quiere resolver</a:t>
            </a:r>
            <a:r>
              <a:rPr lang="en-US" smtClean="0"/>
              <a:t> con la aplicación.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None/>
            </a:pPr>
            <a:r>
              <a:rPr lang="en-US" smtClean="0"/>
              <a:t>1.2 Relevancia del problema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Justificar que el problema es relevante en términos de  </a:t>
            </a:r>
          </a:p>
          <a:p>
            <a:pPr lvl="1"/>
            <a:r>
              <a:rPr lang="en-US" smtClean="0"/>
              <a:t>beneficios para los usuarios, </a:t>
            </a:r>
          </a:p>
          <a:p>
            <a:pPr lvl="1"/>
            <a:r>
              <a:rPr lang="en-US" smtClean="0"/>
              <a:t>beneficios económicos</a:t>
            </a:r>
          </a:p>
          <a:p>
            <a:pPr lvl="1"/>
            <a:r>
              <a:rPr lang="en-US" smtClean="0"/>
              <a:t>mejora de la vida de las personas,</a:t>
            </a:r>
          </a:p>
          <a:p>
            <a:pPr lvl="1"/>
            <a:r>
              <a:rPr lang="en-US" smtClean="0"/>
              <a:t>mejora</a:t>
            </a:r>
            <a:r>
              <a:rPr lang="en-US" baseline="0" smtClean="0"/>
              <a:t> de actividades profesionales o científicas,</a:t>
            </a:r>
            <a:r>
              <a:rPr lang="en-US" smtClean="0"/>
              <a:t> </a:t>
            </a:r>
          </a:p>
          <a:p>
            <a:pPr lvl="1"/>
            <a:r>
              <a:rPr lang="en-US" smtClean="0"/>
              <a:t>mejora del rendimiento de sistemas</a:t>
            </a:r>
            <a:r>
              <a:rPr lang="en-US" baseline="0" smtClean="0"/>
              <a:t> informáticos, industria, servicios,...</a:t>
            </a:r>
            <a:endParaRPr lang="en-US" smtClean="0"/>
          </a:p>
          <a:p>
            <a:pPr lvl="1"/>
            <a:r>
              <a:rPr lang="en-US" smtClean="0"/>
              <a:t>...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None/>
            </a:pPr>
            <a:r>
              <a:rPr lang="en-US" smtClean="0"/>
              <a:t>2. Justificación del uso de la IA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smtClean="0"/>
              <a:t>Tratar de identificar los requisitos más importantes de la aplicación.</a:t>
            </a:r>
          </a:p>
          <a:p>
            <a:pPr lvl="0"/>
            <a:r>
              <a:rPr lang="en-US" sz="2800" smtClean="0"/>
              <a:t>Explicar por qué se requiere el uso de técnicas de IA:</a:t>
            </a:r>
          </a:p>
          <a:p>
            <a:pPr lvl="1"/>
            <a:r>
              <a:rPr lang="en-US" sz="2400" smtClean="0"/>
              <a:t>¿Porque no puede resolverse con técnicas convencionales?</a:t>
            </a:r>
          </a:p>
          <a:p>
            <a:pPr lvl="2"/>
            <a:r>
              <a:rPr lang="en-US" sz="2000" smtClean="0"/>
              <a:t>Conocimiento poco estructurado o muy distribuido</a:t>
            </a:r>
          </a:p>
          <a:p>
            <a:pPr lvl="2"/>
            <a:r>
              <a:rPr lang="en-US" sz="2000" smtClean="0"/>
              <a:t>Complejidad computacional (en tiempo y espacio)</a:t>
            </a:r>
          </a:p>
          <a:p>
            <a:pPr lvl="2"/>
            <a:r>
              <a:rPr lang="en-US" sz="2000" smtClean="0"/>
              <a:t>...</a:t>
            </a:r>
          </a:p>
          <a:p>
            <a:pPr lvl="1"/>
            <a:r>
              <a:rPr lang="en-US" sz="2400" smtClean="0"/>
              <a:t>¿Porque requiere emular funciones cognitivas humanas?</a:t>
            </a:r>
          </a:p>
          <a:p>
            <a:pPr lvl="1"/>
            <a:r>
              <a:rPr lang="en-US" sz="2400" smtClean="0"/>
              <a:t>...</a:t>
            </a:r>
            <a:endParaRPr lang="en-US" sz="240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None/>
            </a:pPr>
            <a:r>
              <a:rPr lang="en-US" smtClean="0"/>
              <a:t>3. Técnicas de IA usadas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Describir a rasgos generales las técnicas usadas en la aplicación y en qué consisten.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None/>
            </a:pPr>
            <a:r>
              <a:rPr lang="en-US" smtClean="0"/>
              <a:t>3. Técnicas de IA usadas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Describir a rasgos generales las técnicas aplicadas y en qué consisten.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None/>
            </a:pPr>
            <a:r>
              <a:rPr lang="en-US" smtClean="0"/>
              <a:t>4. Descripción de la aplicación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Explicar cómo funciona la aplicación en términos de</a:t>
            </a:r>
          </a:p>
          <a:p>
            <a:pPr lvl="1"/>
            <a:r>
              <a:rPr lang="en-US" smtClean="0"/>
              <a:t>información de entrada requerida</a:t>
            </a:r>
          </a:p>
          <a:p>
            <a:pPr lvl="1"/>
            <a:r>
              <a:rPr lang="en-US" smtClean="0"/>
              <a:t>interacción o no con humanos</a:t>
            </a:r>
          </a:p>
          <a:p>
            <a:pPr lvl="1"/>
            <a:r>
              <a:rPr lang="en-US" smtClean="0"/>
              <a:t>proceso interno</a:t>
            </a:r>
          </a:p>
          <a:p>
            <a:pPr lvl="1"/>
            <a:r>
              <a:rPr lang="en-US" smtClean="0"/>
              <a:t>información de salida</a:t>
            </a:r>
          </a:p>
          <a:p>
            <a:r>
              <a:rPr lang="en-US" smtClean="0"/>
              <a:t>Apoyarse en un esquema gráfico si es posible</a:t>
            </a:r>
          </a:p>
          <a:p>
            <a:pPr lvl="1"/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None/>
            </a:pPr>
            <a:r>
              <a:rPr lang="en-US" smtClean="0"/>
              <a:t>4. Descripción de la aplicación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F9D19-8B94-437E-9A3D-4B8D46B69AB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294</Words>
  <Application>Microsoft Office PowerPoint</Application>
  <PresentationFormat>Presentación en pantalla (4:3)</PresentationFormat>
  <Paragraphs>51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Tema de Office</vt:lpstr>
      <vt:lpstr>Diapositiva 1</vt:lpstr>
      <vt:lpstr>Índice</vt:lpstr>
      <vt:lpstr>1.1 Descripción del problema</vt:lpstr>
      <vt:lpstr>1.2 Relevancia del problema</vt:lpstr>
      <vt:lpstr>2. Justificación del uso de la IA</vt:lpstr>
      <vt:lpstr>3. Técnicas de IA usadas</vt:lpstr>
      <vt:lpstr>3. Técnicas de IA usadas</vt:lpstr>
      <vt:lpstr>4. Descripción de la aplicación</vt:lpstr>
      <vt:lpstr>4. Descripción de la aplicación</vt:lpstr>
      <vt:lpstr>5. Referencias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Juan</dc:creator>
  <cp:lastModifiedBy>Juan</cp:lastModifiedBy>
  <cp:revision>21</cp:revision>
  <dcterms:created xsi:type="dcterms:W3CDTF">2014-01-10T10:00:58Z</dcterms:created>
  <dcterms:modified xsi:type="dcterms:W3CDTF">2014-01-13T12:31:09Z</dcterms:modified>
</cp:coreProperties>
</file>