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DC51E-C92B-07AA-F349-AADE7F4BC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05A224-26BA-54CE-57B5-207CB9A66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A7E3F-1BEB-ED2E-58F6-63B5FEA6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B9931A-9BD8-2F3C-40B4-7ECF4B9F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F935E-7A01-A757-EC70-A301B26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59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F552D-17B2-0EEF-1D04-E5AE1BB1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2F8751-B636-EA45-DFA9-CE957A48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573227-7C9D-D55F-9E01-DA1A0663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8E1A1-AA1A-3CF7-B0D2-BD79CA40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9E9620-3E65-2CD5-2C29-8C326AE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2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B05E4E-704A-D008-E7AD-FFBFF7F8B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9773EA-2748-B0F0-B2FB-C2679F656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16FBB-EF68-F869-65B9-6C90C14D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1FEC2E-863F-BF34-6D32-F7CEED2E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E1D535-21AD-755C-8E0A-F6A70E85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9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9B2B3-80F6-2E1F-2BA6-EBE2C5BC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B5CA5-B3C8-EE83-B67A-DC8B18B3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BCC98-B973-7B08-1175-2C9C466A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F82315-0BA2-89FF-E696-5F306190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827E5-66F0-11F1-6EE5-9DE129C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33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E3B4F-36A6-5C8F-5223-D4596538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133357-80ED-FC86-F0EC-DFDD252F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37DCC-59D9-DE63-9466-953F9613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63C68-DAF8-B24F-58C7-C590B0B1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723F3D-EF16-AD7D-A98F-6E8398F8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3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8FB3-DC1E-7F86-F13B-8AEF061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AE27C9-3B6C-ED9F-C6BF-F72B60830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3093C3-74BE-94FE-0608-8D1B1422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4593A-9F95-BF95-D0FE-040A3C9B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CAD30F-52AC-2977-104A-69E0F4F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376627-D96C-D334-614D-91B39DC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84F5E-6D8A-26DA-50CF-15BA5A14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8B41B-EBB2-BCDF-8B15-E39B0696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23E1F-D7BD-A40C-08FC-84E6BE27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9DB36F-6294-13C3-BACE-FDA6F6F69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2B10F0-081F-C254-CB5E-4141A6038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3A5EF4-B927-D8AE-FFC6-4A14D43E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B73A31-250D-D55C-9D8F-2871CC2C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45E148-D705-5BDD-0DD3-8B4AD34D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58B91-217B-FAAB-5399-1490091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658FDA-8BDD-B40E-9BBC-0C172C7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C6DCBA-6B56-6475-8A48-D530F633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AE8805-D295-12F3-549B-E3A4133A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4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D0EFAA-1C61-215F-0732-EEBC257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A6173-C707-40E4-5B81-D9BCF5C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616FA0-0876-AA30-E216-11AD70FF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3E10A-1F82-61F0-30EA-941D765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E76EB2-5C92-76D4-BBBC-E90A4CDE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16FE40-63DC-9F0D-D5EF-1BAC7E8A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97B914-3861-520E-A40E-19E1476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2E2CDD-32E8-9056-E891-2F8C9592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58C8D9-72E0-EE4A-0EB0-709993F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66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4E7A8-991A-B68A-ED77-01BEF19A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F936D3-3134-80A3-E46D-232A04EF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788A60-CBAA-284D-3BBF-F9E3602D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76C16B-7FF1-2552-CA78-2310DD9C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3BCF53-8DF2-3CA2-2DEC-04A1B309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A77302-C381-D8E0-4712-BF76FCD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91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8F16D1-917D-10CD-2A7C-645F5931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AAFB5-0DC4-436A-F8D9-10870B59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4FE479-EAC7-60B0-892B-361788073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1FB6F-73ED-4486-8D74-7F140D301613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15BF3-D08D-9A74-5093-E3B8EDD21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F06DC-B5A0-C9F7-F7CE-85D3A2A0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336A9-0370-42CC-B158-EF05652541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85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17642-BA11-7952-1F79-EBC4D02DA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CFDC56-F147-7320-0C8B-78200FD6B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327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Christian Verdone</dc:creator>
  <cp:lastModifiedBy>Christian Verdone</cp:lastModifiedBy>
  <cp:revision>1</cp:revision>
  <dcterms:created xsi:type="dcterms:W3CDTF">2023-12-18T11:01:48Z</dcterms:created>
  <dcterms:modified xsi:type="dcterms:W3CDTF">2023-12-18T11:02:28Z</dcterms:modified>
</cp:coreProperties>
</file>