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9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3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A30C-2681-4344-8495-C8BBC6D5CCB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39602-5BAE-48FA-9BA6-6848C1DB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8" y="475994"/>
            <a:ext cx="8123624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8" y="475994"/>
            <a:ext cx="7193903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54" y="232153"/>
            <a:ext cx="7215339" cy="64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3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475994"/>
            <a:ext cx="8039797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6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46" y="506476"/>
            <a:ext cx="8154107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1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2" y="475994"/>
            <a:ext cx="7102455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4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70" y="475994"/>
            <a:ext cx="7841660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2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15" y="475994"/>
            <a:ext cx="7955969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2" y="475994"/>
            <a:ext cx="6637595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3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0" y="475994"/>
            <a:ext cx="6919560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8" y="475994"/>
            <a:ext cx="8344623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80" y="475994"/>
            <a:ext cx="7834039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3" y="475994"/>
            <a:ext cx="8237934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75994"/>
            <a:ext cx="7803556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87" y="487425"/>
            <a:ext cx="6058425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7" y="475994"/>
            <a:ext cx="6759526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3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01" y="475994"/>
            <a:ext cx="6195597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46" y="475994"/>
            <a:ext cx="6088908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9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475994"/>
            <a:ext cx="6729043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66" y="475994"/>
            <a:ext cx="7475868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3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05" y="475994"/>
            <a:ext cx="6119390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3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475994"/>
            <a:ext cx="6035563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5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08" y="475994"/>
            <a:ext cx="8108383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9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15" y="475994"/>
            <a:ext cx="6332769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1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03" y="475994"/>
            <a:ext cx="7079593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8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39" y="475994"/>
            <a:ext cx="6241321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01" y="475994"/>
            <a:ext cx="6195597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43" y="475994"/>
            <a:ext cx="6386113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475994"/>
            <a:ext cx="6340389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1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22" y="475994"/>
            <a:ext cx="6180356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71" y="475994"/>
            <a:ext cx="6660457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0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08" y="475994"/>
            <a:ext cx="6264183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1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475994"/>
            <a:ext cx="5982218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7" y="475994"/>
            <a:ext cx="7674005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07" y="475994"/>
            <a:ext cx="7224386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2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7" y="475994"/>
            <a:ext cx="7453006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9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20" y="475994"/>
            <a:ext cx="7140559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4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31" y="475994"/>
            <a:ext cx="7132938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0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1" y="475994"/>
            <a:ext cx="7826418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3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02" y="898941"/>
            <a:ext cx="4793395" cy="5060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720" y="475994"/>
            <a:ext cx="6698560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0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64" y="475994"/>
            <a:ext cx="6370872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1" y="475994"/>
            <a:ext cx="7125317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65" y="475994"/>
            <a:ext cx="6812870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475994"/>
            <a:ext cx="7331075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475994"/>
            <a:ext cx="9007621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0" y="475994"/>
            <a:ext cx="8992379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2" y="475994"/>
            <a:ext cx="8245555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99" y="475994"/>
            <a:ext cx="6713802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6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475994"/>
            <a:ext cx="8077900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3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>
        <p:fade/>
      </p:transition>
    </mc:Choice>
    <mc:Fallback>
      <p:transition spd="slow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2019-12-16T00:12:26Z</dcterms:created>
  <dcterms:modified xsi:type="dcterms:W3CDTF">2019-12-16T01:01:26Z</dcterms:modified>
</cp:coreProperties>
</file>