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FAF5-D501-E117-5F57-40A16D6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8BE3B-BEED-35F4-D866-DA5E2CC1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8CC-A0D0-90B1-BA47-9E239656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6999-DDF5-C0BE-E4ED-DB7733C4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8673-FB53-F23C-1307-5FBEECCB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B3C-1D17-4F6C-AD7C-EF03BC37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4D1F-094C-EBF5-20AB-592711CE2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3440-77E3-40DF-C6F8-DF5DE10F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2AA5-B757-8371-ABE4-89281227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748A-C4C6-0206-EA60-35580288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E7185-3B9C-C6B0-B6B4-3A3A37B1A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ACE3B-01A3-8098-3FBF-9D2E8DD1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6C21-E2A1-4AD0-2EDE-540D90D3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8F6B-3BA0-5E32-4F82-5831CCA4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15C7-5C2E-0E83-6AE8-255FF61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8146-761C-3378-C808-C6E93E6D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680B-1A99-74E9-8E19-604299D1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B565-999C-BB10-B867-E67E7AB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94E5-5033-7C25-342F-609829A9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6CDE-85F0-CEB1-9CE5-84713C3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C6E7-9A06-E43A-B19E-07BF4146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AC66-EB63-7E33-BBA0-ACC4A431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5A36-4223-AAA1-6459-782700AC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685E-5A3D-586E-11C6-CB915462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0637-5352-53CF-3D08-CABFD854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72C7-D9CB-A22F-5B52-BDE6EEC1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46D2-10CC-6A5B-6C4D-8FAE492B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DA71-48E9-2C54-7F31-6B6633A8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FC44-3952-37BE-9F95-52DF3FCA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9F7-DA67-9DB9-83E6-D9F2AF71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D5EB-6CA6-20AB-9CCA-B8869174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B781-2734-AE88-CE01-C74DD805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C5A23-11AD-B74D-63DB-9FE62FAA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B39BE-C991-5EB5-9B6F-BA8A8E22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6EBD7-6025-D675-661C-EDF476693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8660-F6A6-3102-2544-EA9DBC804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7F7BA-70E4-E4FF-3D12-667FF5C3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5050-94C9-4F4B-153E-A9274F45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ED475-FC6E-0AA1-59AA-DF68A61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AC29-F254-26E6-755C-897A5E8A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8F854-7535-4AA1-FF25-F3B6235C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8797E-6A6B-9B38-AADE-B52F5510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0B8D-FFE4-0614-F0CD-2F03B20D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C95EC-6B75-6B27-8D91-BF3A5728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4B5C3-9872-D6CD-2400-88FFB8A7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01CA-A491-AFCC-FCC0-F2B0AE3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CA99-7E15-555F-2063-54D1D0CB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C96D-BF00-90FF-0009-690F19B7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F8636-251F-E320-7257-F1A397E5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3958-8E23-7676-74EE-992121CC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1176-34D1-B330-E3C9-0BCAA072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6E48-2FE9-A1DF-3853-522B06CA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80C8-34F6-2B5A-89C7-7227DB72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76611-AE14-CB3D-0529-77C26086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B374D-6378-78C7-611A-E1386CC1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9BF6-95E0-DFD9-6E65-CEF0A2A4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FA221-1FED-15A6-4A27-953B95A2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93FB-1A31-BCCF-CD2E-74FAE97A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649EF-6CB1-1082-7CB1-EB0D191A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1918-6195-34D6-D237-D3DCC4FD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8C14-CDE2-7764-4067-6919887F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58E0E-5CE4-411C-A48D-01E2049528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7311-BC80-03C1-AACB-6E8FF2C1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CEE1-1990-6784-4E59-2CA67A847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3397-CD25-4E6C-AB2D-4F707DFB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FBB9C7-2AA7-8F6A-6497-DB9435D0A58D}"/>
              </a:ext>
            </a:extLst>
          </p:cNvPr>
          <p:cNvSpPr/>
          <p:nvPr/>
        </p:nvSpPr>
        <p:spPr>
          <a:xfrm>
            <a:off x="3318948" y="1162595"/>
            <a:ext cx="7281893" cy="5284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Blog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79A1F-D5C2-83EA-50FD-F0230B285D25}"/>
              </a:ext>
            </a:extLst>
          </p:cNvPr>
          <p:cNvSpPr/>
          <p:nvPr/>
        </p:nvSpPr>
        <p:spPr>
          <a:xfrm>
            <a:off x="3496746" y="1578482"/>
            <a:ext cx="188595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Landing Page (Home)</a:t>
            </a:r>
          </a:p>
          <a:p>
            <a:pPr algn="ctr"/>
            <a:r>
              <a:rPr lang="nb-NO" dirty="0"/>
              <a:t>- Posts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11555-3411-4E70-6DD5-38771EF7FBF2}"/>
              </a:ext>
            </a:extLst>
          </p:cNvPr>
          <p:cNvSpPr/>
          <p:nvPr/>
        </p:nvSpPr>
        <p:spPr>
          <a:xfrm>
            <a:off x="6398566" y="1578482"/>
            <a:ext cx="2056815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Admin</a:t>
            </a:r>
          </a:p>
          <a:p>
            <a:pPr marL="285750" indent="-285750" algn="ctr">
              <a:buFontTx/>
              <a:buChar char="-"/>
            </a:pPr>
            <a:r>
              <a:rPr lang="nb-NO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1F3CE-9F14-33C7-3DB6-1D4A625CA405}"/>
              </a:ext>
            </a:extLst>
          </p:cNvPr>
          <p:cNvSpPr/>
          <p:nvPr/>
        </p:nvSpPr>
        <p:spPr>
          <a:xfrm>
            <a:off x="6261753" y="4147223"/>
            <a:ext cx="188595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Edit</a:t>
            </a:r>
          </a:p>
          <a:p>
            <a:pPr marL="285750" indent="-285750" algn="ctr">
              <a:buFontTx/>
              <a:buChar char="-"/>
            </a:pPr>
            <a:r>
              <a:rPr lang="nb-NO" dirty="0"/>
              <a:t>Edit</a:t>
            </a:r>
          </a:p>
          <a:p>
            <a:pPr marL="285750" indent="-285750" algn="ctr">
              <a:buFontTx/>
              <a:buChar char="-"/>
            </a:pPr>
            <a:r>
              <a:rPr lang="nb-NO" dirty="0"/>
              <a:t>Delete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46E78-E4B7-F9DE-7500-BD8D9BDF2F6E}"/>
              </a:ext>
            </a:extLst>
          </p:cNvPr>
          <p:cNvSpPr/>
          <p:nvPr/>
        </p:nvSpPr>
        <p:spPr>
          <a:xfrm>
            <a:off x="3496746" y="4147223"/>
            <a:ext cx="188595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Post</a:t>
            </a:r>
          </a:p>
          <a:p>
            <a:pPr algn="ctr"/>
            <a:r>
              <a:rPr lang="nb-NO" dirty="0"/>
              <a:t>- Detail</a:t>
            </a:r>
            <a:endParaRPr lang="en-US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9549C77E-E1D7-8709-058B-C1411012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5697" y="248195"/>
            <a:ext cx="914400" cy="91440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55C5A595-9D2B-A0DC-BFCD-4C2CC03D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9620" y="28848"/>
            <a:ext cx="914400" cy="91440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AFA8F7A9-F8D4-0C69-0925-18B1AC27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785" y="169278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DDA71A-844C-0050-745A-16FBA7872837}"/>
              </a:ext>
            </a:extLst>
          </p:cNvPr>
          <p:cNvSpPr txBox="1"/>
          <p:nvPr/>
        </p:nvSpPr>
        <p:spPr>
          <a:xfrm>
            <a:off x="1844409" y="1780650"/>
            <a:ext cx="17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User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845CD-CB4F-1A04-599C-B1A6E93B081D}"/>
              </a:ext>
            </a:extLst>
          </p:cNvPr>
          <p:cNvSpPr txBox="1"/>
          <p:nvPr/>
        </p:nvSpPr>
        <p:spPr>
          <a:xfrm>
            <a:off x="6868259" y="376579"/>
            <a:ext cx="17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Owner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3093C-C4D6-CDB1-E85B-3D9EE70A3F87}"/>
              </a:ext>
            </a:extLst>
          </p:cNvPr>
          <p:cNvSpPr txBox="1"/>
          <p:nvPr/>
        </p:nvSpPr>
        <p:spPr>
          <a:xfrm>
            <a:off x="10661798" y="191913"/>
            <a:ext cx="17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Client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654E4A-448E-D254-1CD7-6381B624DF05}"/>
              </a:ext>
            </a:extLst>
          </p:cNvPr>
          <p:cNvCxnSpPr>
            <a:cxnSpLocks/>
          </p:cNvCxnSpPr>
          <p:nvPr/>
        </p:nvCxnSpPr>
        <p:spPr>
          <a:xfrm>
            <a:off x="8455391" y="1067141"/>
            <a:ext cx="0" cy="51134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36A553-80B1-E654-5937-D5E4E1AD32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04728" y="3635882"/>
            <a:ext cx="0" cy="51134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3E2CBE-0A36-23B1-CE97-AE6D051D153A}"/>
              </a:ext>
            </a:extLst>
          </p:cNvPr>
          <p:cNvCxnSpPr>
            <a:cxnSpLocks/>
          </p:cNvCxnSpPr>
          <p:nvPr/>
        </p:nvCxnSpPr>
        <p:spPr>
          <a:xfrm>
            <a:off x="2961592" y="2352150"/>
            <a:ext cx="53515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F4D961-F4F5-1108-2624-F2542653F96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39721" y="3635882"/>
            <a:ext cx="0" cy="51134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3D77D-F5AD-9B36-C410-705300A0A480}"/>
              </a:ext>
            </a:extLst>
          </p:cNvPr>
          <p:cNvSpPr/>
          <p:nvPr/>
        </p:nvSpPr>
        <p:spPr>
          <a:xfrm>
            <a:off x="8259326" y="4147223"/>
            <a:ext cx="188595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Create</a:t>
            </a:r>
          </a:p>
          <a:p>
            <a:pPr marL="285750" indent="-285750" algn="ctr">
              <a:buFontTx/>
              <a:buChar char="-"/>
            </a:pPr>
            <a:r>
              <a:rPr lang="nb-NO" dirty="0"/>
              <a:t>New Post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681204-FAD3-93BF-C047-B8F7CECD04E0}"/>
              </a:ext>
            </a:extLst>
          </p:cNvPr>
          <p:cNvCxnSpPr>
            <a:cxnSpLocks/>
          </p:cNvCxnSpPr>
          <p:nvPr/>
        </p:nvCxnSpPr>
        <p:spPr>
          <a:xfrm>
            <a:off x="8607324" y="3635882"/>
            <a:ext cx="0" cy="51134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573B7-D118-0D7C-B527-4160CB78C2BE}"/>
              </a:ext>
            </a:extLst>
          </p:cNvPr>
          <p:cNvSpPr/>
          <p:nvPr/>
        </p:nvSpPr>
        <p:spPr>
          <a:xfrm>
            <a:off x="8455391" y="1578482"/>
            <a:ext cx="188595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Admin</a:t>
            </a:r>
          </a:p>
          <a:p>
            <a:pPr marL="285750" indent="-285750" algn="ctr">
              <a:buFontTx/>
              <a:buChar char="-"/>
            </a:pPr>
            <a:r>
              <a:rPr lang="nb-NO" dirty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ylinder 18">
            <a:extLst>
              <a:ext uri="{FF2B5EF4-FFF2-40B4-BE49-F238E27FC236}">
                <a16:creationId xmlns:a16="http://schemas.microsoft.com/office/drawing/2014/main" id="{0C22E16E-EBCA-7D76-02DE-E0780ACD5AEB}"/>
              </a:ext>
            </a:extLst>
          </p:cNvPr>
          <p:cNvSpPr/>
          <p:nvPr/>
        </p:nvSpPr>
        <p:spPr>
          <a:xfrm>
            <a:off x="7621060" y="662765"/>
            <a:ext cx="1827554" cy="179005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</a:t>
            </a:r>
          </a:p>
          <a:p>
            <a:pPr algn="ctr"/>
            <a:r>
              <a:rPr lang="nb-NO" dirty="0"/>
              <a:t>Blog Post Data </a:t>
            </a:r>
            <a:endParaRPr lang="en-US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5EC65BA1-A6EC-DEDE-105B-1D58E873D62E}"/>
              </a:ext>
            </a:extLst>
          </p:cNvPr>
          <p:cNvSpPr/>
          <p:nvPr/>
        </p:nvSpPr>
        <p:spPr>
          <a:xfrm>
            <a:off x="9255306" y="4153230"/>
            <a:ext cx="1827554" cy="179005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 Users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AB03C5-C6AC-DD76-B582-536101C6B5F9}"/>
              </a:ext>
            </a:extLst>
          </p:cNvPr>
          <p:cNvSpPr/>
          <p:nvPr/>
        </p:nvSpPr>
        <p:spPr>
          <a:xfrm>
            <a:off x="2796649" y="219477"/>
            <a:ext cx="3345872" cy="39751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Website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05554-F65A-5581-D1BB-64C7AA89465E}"/>
              </a:ext>
            </a:extLst>
          </p:cNvPr>
          <p:cNvSpPr/>
          <p:nvPr/>
        </p:nvSpPr>
        <p:spPr>
          <a:xfrm>
            <a:off x="6860820" y="4216807"/>
            <a:ext cx="2216258" cy="1731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OAuth</a:t>
            </a:r>
            <a:endParaRPr lang="en-US" dirty="0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724D30F7-D013-AF99-23CF-8C186F4A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908" y="1292629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BE9BF4-3FF1-378F-4953-3120E75AD7C9}"/>
              </a:ext>
            </a:extLst>
          </p:cNvPr>
          <p:cNvCxnSpPr>
            <a:cxnSpLocks/>
          </p:cNvCxnSpPr>
          <p:nvPr/>
        </p:nvCxnSpPr>
        <p:spPr>
          <a:xfrm>
            <a:off x="1742853" y="1911927"/>
            <a:ext cx="4940580" cy="2851266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621651-056E-EC90-AE9C-A849705A14CA}"/>
              </a:ext>
            </a:extLst>
          </p:cNvPr>
          <p:cNvCxnSpPr>
            <a:cxnSpLocks/>
          </p:cNvCxnSpPr>
          <p:nvPr/>
        </p:nvCxnSpPr>
        <p:spPr>
          <a:xfrm flipH="1" flipV="1">
            <a:off x="1806575" y="1556753"/>
            <a:ext cx="4935047" cy="288351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50D291-F764-92AD-073F-4CE75AB1A206}"/>
              </a:ext>
            </a:extLst>
          </p:cNvPr>
          <p:cNvCxnSpPr>
            <a:cxnSpLocks/>
          </p:cNvCxnSpPr>
          <p:nvPr/>
        </p:nvCxnSpPr>
        <p:spPr>
          <a:xfrm flipV="1">
            <a:off x="1964153" y="871850"/>
            <a:ext cx="5411585" cy="74815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4CE213-207E-4DD6-6855-63EA0D8423FC}"/>
              </a:ext>
            </a:extLst>
          </p:cNvPr>
          <p:cNvCxnSpPr>
            <a:cxnSpLocks/>
          </p:cNvCxnSpPr>
          <p:nvPr/>
        </p:nvCxnSpPr>
        <p:spPr>
          <a:xfrm flipH="1" flipV="1">
            <a:off x="1992891" y="1366697"/>
            <a:ext cx="5415912" cy="26026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5A7A-3C13-69C5-4401-EB27AB7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3E5-F646-6ED1-3603-6A1A986F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nb-NO" dirty="0"/>
              <a:t>🕵️‍♀️ </a:t>
            </a:r>
            <a:r>
              <a:rPr lang="en-US" dirty="0"/>
              <a:t>You are welcome to ask for help. However, I cannot actually help you with code. </a:t>
            </a:r>
          </a:p>
          <a:p>
            <a:pPr rtl="0"/>
            <a:r>
              <a:rPr lang="nb-NO" dirty="0"/>
              <a:t>👨‍🏫</a:t>
            </a:r>
            <a:r>
              <a:rPr lang="en-US" dirty="0"/>
              <a:t>Check in once a week (</a:t>
            </a:r>
            <a:r>
              <a:rPr lang="en-US" dirty="0" err="1"/>
              <a:t>monday</a:t>
            </a:r>
            <a:r>
              <a:rPr lang="en-US" dirty="0"/>
              <a:t>/</a:t>
            </a:r>
            <a:r>
              <a:rPr lang="en-US" dirty="0" err="1"/>
              <a:t>tuesday</a:t>
            </a:r>
            <a:r>
              <a:rPr lang="en-US" dirty="0"/>
              <a:t>) for a standup</a:t>
            </a:r>
          </a:p>
          <a:p>
            <a:pPr lvl="1"/>
            <a:r>
              <a:rPr lang="en-US" dirty="0"/>
              <a:t>What did you do last week (so far)?</a:t>
            </a:r>
          </a:p>
          <a:p>
            <a:pPr lvl="1"/>
            <a:r>
              <a:rPr lang="en-US" dirty="0"/>
              <a:t>What are your plans this week (ahead)?</a:t>
            </a:r>
          </a:p>
          <a:p>
            <a:pPr lvl="1"/>
            <a:r>
              <a:rPr lang="en-US" dirty="0"/>
              <a:t>Is there anything that blocks you from continuing?</a:t>
            </a:r>
          </a:p>
          <a:p>
            <a:pPr rtl="0"/>
            <a:r>
              <a:rPr lang="nb-NO" dirty="0"/>
              <a:t>👨‍💻</a:t>
            </a:r>
            <a:r>
              <a:rPr lang="en-US" dirty="0"/>
              <a:t>Please provide links to (public) repo and Netlify (or similar) before the first meeting. Next Monday</a:t>
            </a:r>
          </a:p>
          <a:p>
            <a:pPr rtl="0"/>
            <a:r>
              <a:rPr lang="nb-NO" dirty="0"/>
              <a:t>😅</a:t>
            </a:r>
            <a:r>
              <a:rPr lang="en-US" dirty="0"/>
              <a:t>If anything pops up I will share a solution and or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2EF2490C5F94E8C6F4A20D56787F4" ma:contentTypeVersion="14" ma:contentTypeDescription="Create a new document." ma:contentTypeScope="" ma:versionID="064e874ff80215841287630f34a871ff">
  <xsd:schema xmlns:xsd="http://www.w3.org/2001/XMLSchema" xmlns:xs="http://www.w3.org/2001/XMLSchema" xmlns:p="http://schemas.microsoft.com/office/2006/metadata/properties" xmlns:ns2="d79d8a22-6af8-4919-aa81-1fbe0969e3b9" xmlns:ns3="b90869d3-dbde-48e1-8a1c-5a63bfad4a10" targetNamespace="http://schemas.microsoft.com/office/2006/metadata/properties" ma:root="true" ma:fieldsID="5c4fb8e23b489eab9228fd332dccdcc8" ns2:_="" ns3:_="">
    <xsd:import namespace="d79d8a22-6af8-4919-aa81-1fbe0969e3b9"/>
    <xsd:import namespace="b90869d3-dbde-48e1-8a1c-5a63bfad4a1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9d8a22-6af8-4919-aa81-1fbe0969e3b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709728d-f333-413a-ae6b-8d9e51106f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869d3-dbde-48e1-8a1c-5a63bfad4a1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efbfb41-de27-420f-9613-bdb74c86e57b}" ma:internalName="TaxCatchAll" ma:showField="CatchAllData" ma:web="b90869d3-dbde-48e1-8a1c-5a63bfad4a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1624E-7464-4721-8BC0-CB91195594E6}"/>
</file>

<file path=customXml/itemProps2.xml><?xml version="1.0" encoding="utf-8"?>
<ds:datastoreItem xmlns:ds="http://schemas.openxmlformats.org/officeDocument/2006/customXml" ds:itemID="{544D88DC-8A7E-44CA-AA58-4549E6524F70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PE Period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Von Schoultz</dc:creator>
  <cp:lastModifiedBy>Dean Von Schoultz</cp:lastModifiedBy>
  <cp:revision>2</cp:revision>
  <dcterms:created xsi:type="dcterms:W3CDTF">2024-04-15T17:42:54Z</dcterms:created>
  <dcterms:modified xsi:type="dcterms:W3CDTF">2024-04-16T12:34:27Z</dcterms:modified>
</cp:coreProperties>
</file>