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2" r:id="rId5"/>
    <p:sldId id="264" r:id="rId6"/>
    <p:sldId id="259" r:id="rId7"/>
  </p:sldIdLst>
  <p:sldSz cx="24323675" cy="13716000"/>
  <p:notesSz cx="6858000" cy="9144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0DEEDF-D436-4A89-B434-17CCDB4D7D33}">
          <p14:sldIdLst/>
        </p14:section>
        <p14:section name="Default" id="{E436310E-096C-467A-AD7B-7722353620F1}">
          <p14:sldIdLst/>
        </p14:section>
        <p14:section name="R" id="{D51F6C0E-C88E-4618-8BD5-D3BB250616FD}">
          <p14:sldIdLst>
            <p14:sldId id="262"/>
            <p14:sldId id="264"/>
          </p14:sldIdLst>
        </p14:section>
        <p14:section name="Python" id="{69314FD5-3573-48CD-9414-26EC9147F7F8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5FD"/>
    <a:srgbClr val="60A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F2DAC-2F6E-45A1-983D-DE52BD27E46F}" v="22" dt="2024-11-18T13:35:27.5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6076" autoAdjust="0"/>
  </p:normalViewPr>
  <p:slideViewPr>
    <p:cSldViewPr snapToGrid="0">
      <p:cViewPr varScale="1">
        <p:scale>
          <a:sx n="52" d="100"/>
          <a:sy n="52" d="100"/>
        </p:scale>
        <p:origin x="111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Chan" userId="2b51facf-8065-419e-8ea5-70e46e5a63b6" providerId="ADAL" clId="{42BF2DAC-2F6E-45A1-983D-DE52BD27E46F}"/>
    <pc:docChg chg="undo custSel addSld delSld modSld sldOrd addSection modSection">
      <pc:chgData name="Martin Chan" userId="2b51facf-8065-419e-8ea5-70e46e5a63b6" providerId="ADAL" clId="{42BF2DAC-2F6E-45A1-983D-DE52BD27E46F}" dt="2024-11-18T13:35:45.609" v="1958" actId="1036"/>
      <pc:docMkLst>
        <pc:docMk/>
      </pc:docMkLst>
      <pc:sldChg chg="addSp delSp modSp mod">
        <pc:chgData name="Martin Chan" userId="2b51facf-8065-419e-8ea5-70e46e5a63b6" providerId="ADAL" clId="{42BF2DAC-2F6E-45A1-983D-DE52BD27E46F}" dt="2024-11-18T13:35:45.609" v="1958" actId="1036"/>
        <pc:sldMkLst>
          <pc:docMk/>
          <pc:sldMk cId="3174690629" sldId="259"/>
        </pc:sldMkLst>
        <pc:spChg chg="del topLvl">
          <ac:chgData name="Martin Chan" userId="2b51facf-8065-419e-8ea5-70e46e5a63b6" providerId="ADAL" clId="{42BF2DAC-2F6E-45A1-983D-DE52BD27E46F}" dt="2024-11-18T13:32:04.185" v="1904" actId="478"/>
          <ac:spMkLst>
            <pc:docMk/>
            <pc:sldMk cId="3174690629" sldId="259"/>
            <ac:spMk id="13" creationId="{A71A5994-FBFA-B82F-DC48-698848A1BB9D}"/>
          </ac:spMkLst>
        </pc:spChg>
        <pc:spChg chg="add mod">
          <ac:chgData name="Martin Chan" userId="2b51facf-8065-419e-8ea5-70e46e5a63b6" providerId="ADAL" clId="{42BF2DAC-2F6E-45A1-983D-DE52BD27E46F}" dt="2024-11-18T13:33:06.926" v="1917"/>
          <ac:spMkLst>
            <pc:docMk/>
            <pc:sldMk cId="3174690629" sldId="259"/>
            <ac:spMk id="30" creationId="{DF2B562D-5806-9B60-3BA2-6FB6D5DF6810}"/>
          </ac:spMkLst>
        </pc:spChg>
        <pc:spChg chg="add mod">
          <ac:chgData name="Martin Chan" userId="2b51facf-8065-419e-8ea5-70e46e5a63b6" providerId="ADAL" clId="{42BF2DAC-2F6E-45A1-983D-DE52BD27E46F}" dt="2024-11-18T10:58:53.377" v="327" actId="1076"/>
          <ac:spMkLst>
            <pc:docMk/>
            <pc:sldMk cId="3174690629" sldId="259"/>
            <ac:spMk id="31" creationId="{E026945F-FB0D-B1EC-3949-D96B348F62D7}"/>
          </ac:spMkLst>
        </pc:spChg>
        <pc:spChg chg="add mod">
          <ac:chgData name="Martin Chan" userId="2b51facf-8065-419e-8ea5-70e46e5a63b6" providerId="ADAL" clId="{42BF2DAC-2F6E-45A1-983D-DE52BD27E46F}" dt="2024-11-18T10:59:41.280" v="416" actId="207"/>
          <ac:spMkLst>
            <pc:docMk/>
            <pc:sldMk cId="3174690629" sldId="259"/>
            <ac:spMk id="32" creationId="{175FF34E-0DEF-5856-35BD-34C573C32C20}"/>
          </ac:spMkLst>
        </pc:spChg>
        <pc:spChg chg="add mod">
          <ac:chgData name="Martin Chan" userId="2b51facf-8065-419e-8ea5-70e46e5a63b6" providerId="ADAL" clId="{42BF2DAC-2F6E-45A1-983D-DE52BD27E46F}" dt="2024-11-18T11:12:49.111" v="758" actId="14100"/>
          <ac:spMkLst>
            <pc:docMk/>
            <pc:sldMk cId="3174690629" sldId="259"/>
            <ac:spMk id="33" creationId="{99E8B49B-D271-5DD0-15F9-570FFAFEDF03}"/>
          </ac:spMkLst>
        </pc:spChg>
        <pc:spChg chg="mod topLvl">
          <ac:chgData name="Martin Chan" userId="2b51facf-8065-419e-8ea5-70e46e5a63b6" providerId="ADAL" clId="{42BF2DAC-2F6E-45A1-983D-DE52BD27E46F}" dt="2024-11-18T11:19:21.889" v="810" actId="165"/>
          <ac:spMkLst>
            <pc:docMk/>
            <pc:sldMk cId="3174690629" sldId="259"/>
            <ac:spMk id="37" creationId="{5A3B6B2D-DFAA-74F3-3BDA-E52B0ACBBC9D}"/>
          </ac:spMkLst>
        </pc:spChg>
        <pc:spChg chg="mod topLvl">
          <ac:chgData name="Martin Chan" userId="2b51facf-8065-419e-8ea5-70e46e5a63b6" providerId="ADAL" clId="{42BF2DAC-2F6E-45A1-983D-DE52BD27E46F}" dt="2024-11-18T11:19:21.889" v="810" actId="165"/>
          <ac:spMkLst>
            <pc:docMk/>
            <pc:sldMk cId="3174690629" sldId="259"/>
            <ac:spMk id="38" creationId="{F2C90548-8868-D5C4-3D01-6B9C98EC4A99}"/>
          </ac:spMkLst>
        </pc:spChg>
        <pc:spChg chg="del mod">
          <ac:chgData name="Martin Chan" userId="2b51facf-8065-419e-8ea5-70e46e5a63b6" providerId="ADAL" clId="{42BF2DAC-2F6E-45A1-983D-DE52BD27E46F}" dt="2024-11-18T11:19:11.959" v="808" actId="478"/>
          <ac:spMkLst>
            <pc:docMk/>
            <pc:sldMk cId="3174690629" sldId="259"/>
            <ac:spMk id="40" creationId="{513D0619-BB90-028C-54CE-9D67FBA248C0}"/>
          </ac:spMkLst>
        </pc:spChg>
        <pc:spChg chg="del mod">
          <ac:chgData name="Martin Chan" userId="2b51facf-8065-419e-8ea5-70e46e5a63b6" providerId="ADAL" clId="{42BF2DAC-2F6E-45A1-983D-DE52BD27E46F}" dt="2024-11-18T11:19:17.021" v="809" actId="478"/>
          <ac:spMkLst>
            <pc:docMk/>
            <pc:sldMk cId="3174690629" sldId="259"/>
            <ac:spMk id="41" creationId="{396ABAE7-0AB9-E1DF-2A00-A6A7791158A3}"/>
          </ac:spMkLst>
        </pc:spChg>
        <pc:spChg chg="mod topLvl">
          <ac:chgData name="Martin Chan" userId="2b51facf-8065-419e-8ea5-70e46e5a63b6" providerId="ADAL" clId="{42BF2DAC-2F6E-45A1-983D-DE52BD27E46F}" dt="2024-11-18T11:19:47.331" v="815" actId="14100"/>
          <ac:spMkLst>
            <pc:docMk/>
            <pc:sldMk cId="3174690629" sldId="259"/>
            <ac:spMk id="42" creationId="{CDA8326B-C5C1-E12D-F381-5C0977F2E221}"/>
          </ac:spMkLst>
        </pc:spChg>
        <pc:spChg chg="mod topLvl">
          <ac:chgData name="Martin Chan" userId="2b51facf-8065-419e-8ea5-70e46e5a63b6" providerId="ADAL" clId="{42BF2DAC-2F6E-45A1-983D-DE52BD27E46F}" dt="2024-11-18T11:19:47.331" v="815" actId="14100"/>
          <ac:spMkLst>
            <pc:docMk/>
            <pc:sldMk cId="3174690629" sldId="259"/>
            <ac:spMk id="43" creationId="{194EA1BD-5180-61C7-0EBF-759FDA470001}"/>
          </ac:spMkLst>
        </pc:spChg>
        <pc:spChg chg="add del mod">
          <ac:chgData name="Martin Chan" userId="2b51facf-8065-419e-8ea5-70e46e5a63b6" providerId="ADAL" clId="{42BF2DAC-2F6E-45A1-983D-DE52BD27E46F}" dt="2024-11-18T13:31:38.996" v="1903" actId="478"/>
          <ac:spMkLst>
            <pc:docMk/>
            <pc:sldMk cId="3174690629" sldId="259"/>
            <ac:spMk id="46" creationId="{FA101556-A29A-A730-D1D2-A475CC5C1651}"/>
          </ac:spMkLst>
        </pc:spChg>
        <pc:spChg chg="mod">
          <ac:chgData name="Martin Chan" userId="2b51facf-8065-419e-8ea5-70e46e5a63b6" providerId="ADAL" clId="{42BF2DAC-2F6E-45A1-983D-DE52BD27E46F}" dt="2024-11-18T11:00:06.243" v="417" actId="20577"/>
          <ac:spMkLst>
            <pc:docMk/>
            <pc:sldMk cId="3174690629" sldId="259"/>
            <ac:spMk id="263" creationId="{1D6AB7E6-B6EC-67F4-9CD2-629EBB0BF0E9}"/>
          </ac:spMkLst>
        </pc:spChg>
        <pc:spChg chg="mod">
          <ac:chgData name="Martin Chan" userId="2b51facf-8065-419e-8ea5-70e46e5a63b6" providerId="ADAL" clId="{42BF2DAC-2F6E-45A1-983D-DE52BD27E46F}" dt="2024-11-18T11:20:02.188" v="817" actId="1076"/>
          <ac:spMkLst>
            <pc:docMk/>
            <pc:sldMk cId="3174690629" sldId="259"/>
            <ac:spMk id="282" creationId="{98500E29-84E6-FC7E-520F-EDAA9946224B}"/>
          </ac:spMkLst>
        </pc:spChg>
        <pc:spChg chg="mod">
          <ac:chgData name="Martin Chan" userId="2b51facf-8065-419e-8ea5-70e46e5a63b6" providerId="ADAL" clId="{42BF2DAC-2F6E-45A1-983D-DE52BD27E46F}" dt="2024-11-18T11:16:48.041" v="804" actId="113"/>
          <ac:spMkLst>
            <pc:docMk/>
            <pc:sldMk cId="3174690629" sldId="259"/>
            <ac:spMk id="496" creationId="{19FEB7D3-10A6-6EC8-3A9D-DE21F7B860AC}"/>
          </ac:spMkLst>
        </pc:spChg>
        <pc:spChg chg="mod">
          <ac:chgData name="Martin Chan" userId="2b51facf-8065-419e-8ea5-70e46e5a63b6" providerId="ADAL" clId="{42BF2DAC-2F6E-45A1-983D-DE52BD27E46F}" dt="2024-11-18T10:59:06.182" v="345" actId="1035"/>
          <ac:spMkLst>
            <pc:docMk/>
            <pc:sldMk cId="3174690629" sldId="259"/>
            <ac:spMk id="501" creationId="{6339093C-566D-A52C-BF80-95D32743C39C}"/>
          </ac:spMkLst>
        </pc:spChg>
        <pc:spChg chg="mod">
          <ac:chgData name="Martin Chan" userId="2b51facf-8065-419e-8ea5-70e46e5a63b6" providerId="ADAL" clId="{42BF2DAC-2F6E-45A1-983D-DE52BD27E46F}" dt="2024-11-18T10:59:06.182" v="345" actId="1035"/>
          <ac:spMkLst>
            <pc:docMk/>
            <pc:sldMk cId="3174690629" sldId="259"/>
            <ac:spMk id="505" creationId="{034D0028-8DCF-696F-4B3D-A98A6F394779}"/>
          </ac:spMkLst>
        </pc:spChg>
        <pc:spChg chg="mod">
          <ac:chgData name="Martin Chan" userId="2b51facf-8065-419e-8ea5-70e46e5a63b6" providerId="ADAL" clId="{42BF2DAC-2F6E-45A1-983D-DE52BD27E46F}" dt="2024-11-18T10:59:06.182" v="345" actId="1035"/>
          <ac:spMkLst>
            <pc:docMk/>
            <pc:sldMk cId="3174690629" sldId="259"/>
            <ac:spMk id="508" creationId="{88F82AB3-FC42-0003-35C1-AA073FC585D5}"/>
          </ac:spMkLst>
        </pc:spChg>
        <pc:spChg chg="mod">
          <ac:chgData name="Martin Chan" userId="2b51facf-8065-419e-8ea5-70e46e5a63b6" providerId="ADAL" clId="{42BF2DAC-2F6E-45A1-983D-DE52BD27E46F}" dt="2024-11-18T10:58:48.714" v="326" actId="1036"/>
          <ac:spMkLst>
            <pc:docMk/>
            <pc:sldMk cId="3174690629" sldId="259"/>
            <ac:spMk id="514" creationId="{504F14AD-F804-8A7E-5A2E-2180A5D2C40B}"/>
          </ac:spMkLst>
        </pc:spChg>
        <pc:spChg chg="mod">
          <ac:chgData name="Martin Chan" userId="2b51facf-8065-419e-8ea5-70e46e5a63b6" providerId="ADAL" clId="{42BF2DAC-2F6E-45A1-983D-DE52BD27E46F}" dt="2024-11-18T10:56:41.368" v="118" actId="1036"/>
          <ac:spMkLst>
            <pc:docMk/>
            <pc:sldMk cId="3174690629" sldId="259"/>
            <ac:spMk id="521" creationId="{0EAE3632-9532-C6D5-E4AF-AF3F3353262D}"/>
          </ac:spMkLst>
        </pc:spChg>
        <pc:spChg chg="mod">
          <ac:chgData name="Martin Chan" userId="2b51facf-8065-419e-8ea5-70e46e5a63b6" providerId="ADAL" clId="{42BF2DAC-2F6E-45A1-983D-DE52BD27E46F}" dt="2024-11-18T10:56:30.523" v="98" actId="1036"/>
          <ac:spMkLst>
            <pc:docMk/>
            <pc:sldMk cId="3174690629" sldId="259"/>
            <ac:spMk id="524" creationId="{5E5E9DB8-9843-9D13-192F-FD5459CBD49C}"/>
          </ac:spMkLst>
        </pc:spChg>
        <pc:spChg chg="mod">
          <ac:chgData name="Martin Chan" userId="2b51facf-8065-419e-8ea5-70e46e5a63b6" providerId="ADAL" clId="{42BF2DAC-2F6E-45A1-983D-DE52BD27E46F}" dt="2024-11-18T10:56:30.523" v="98" actId="1036"/>
          <ac:spMkLst>
            <pc:docMk/>
            <pc:sldMk cId="3174690629" sldId="259"/>
            <ac:spMk id="525" creationId="{6CD22F01-4CDE-F130-5134-EECD8183E56B}"/>
          </ac:spMkLst>
        </pc:spChg>
        <pc:spChg chg="topLvl">
          <ac:chgData name="Martin Chan" userId="2b51facf-8065-419e-8ea5-70e46e5a63b6" providerId="ADAL" clId="{42BF2DAC-2F6E-45A1-983D-DE52BD27E46F}" dt="2024-11-18T11:21:11.381" v="819" actId="165"/>
          <ac:spMkLst>
            <pc:docMk/>
            <pc:sldMk cId="3174690629" sldId="259"/>
            <ac:spMk id="545" creationId="{2BCEA103-DC36-76A8-DCB8-DD0E98174474}"/>
          </ac:spMkLst>
        </pc:spChg>
        <pc:spChg chg="topLvl">
          <ac:chgData name="Martin Chan" userId="2b51facf-8065-419e-8ea5-70e46e5a63b6" providerId="ADAL" clId="{42BF2DAC-2F6E-45A1-983D-DE52BD27E46F}" dt="2024-11-18T11:21:04.955" v="818" actId="165"/>
          <ac:spMkLst>
            <pc:docMk/>
            <pc:sldMk cId="3174690629" sldId="259"/>
            <ac:spMk id="546" creationId="{D877AF30-09CC-AC22-4340-C0411D83091A}"/>
          </ac:spMkLst>
        </pc:spChg>
        <pc:spChg chg="topLvl">
          <ac:chgData name="Martin Chan" userId="2b51facf-8065-419e-8ea5-70e46e5a63b6" providerId="ADAL" clId="{42BF2DAC-2F6E-45A1-983D-DE52BD27E46F}" dt="2024-11-18T11:21:11.381" v="819" actId="165"/>
          <ac:spMkLst>
            <pc:docMk/>
            <pc:sldMk cId="3174690629" sldId="259"/>
            <ac:spMk id="547" creationId="{1FF0D274-8853-4B9D-382C-0B4471BEB5F6}"/>
          </ac:spMkLst>
        </pc:spChg>
        <pc:spChg chg="topLvl">
          <ac:chgData name="Martin Chan" userId="2b51facf-8065-419e-8ea5-70e46e5a63b6" providerId="ADAL" clId="{42BF2DAC-2F6E-45A1-983D-DE52BD27E46F}" dt="2024-11-18T11:21:04.955" v="818" actId="165"/>
          <ac:spMkLst>
            <pc:docMk/>
            <pc:sldMk cId="3174690629" sldId="259"/>
            <ac:spMk id="552" creationId="{63806F28-2A11-EEFD-3D12-16B396F669B0}"/>
          </ac:spMkLst>
        </pc:spChg>
        <pc:spChg chg="topLvl">
          <ac:chgData name="Martin Chan" userId="2b51facf-8065-419e-8ea5-70e46e5a63b6" providerId="ADAL" clId="{42BF2DAC-2F6E-45A1-983D-DE52BD27E46F}" dt="2024-11-18T11:21:11.381" v="819" actId="165"/>
          <ac:spMkLst>
            <pc:docMk/>
            <pc:sldMk cId="3174690629" sldId="259"/>
            <ac:spMk id="553" creationId="{EED2FD81-1BFF-AA29-BDF5-97D25C435F18}"/>
          </ac:spMkLst>
        </pc:spChg>
        <pc:spChg chg="topLvl">
          <ac:chgData name="Martin Chan" userId="2b51facf-8065-419e-8ea5-70e46e5a63b6" providerId="ADAL" clId="{42BF2DAC-2F6E-45A1-983D-DE52BD27E46F}" dt="2024-11-18T11:21:11.381" v="819" actId="165"/>
          <ac:spMkLst>
            <pc:docMk/>
            <pc:sldMk cId="3174690629" sldId="259"/>
            <ac:spMk id="554" creationId="{B15F1CB9-D73D-ECC9-9370-68B4228DA9EC}"/>
          </ac:spMkLst>
        </pc:spChg>
        <pc:grpChg chg="del">
          <ac:chgData name="Martin Chan" userId="2b51facf-8065-419e-8ea5-70e46e5a63b6" providerId="ADAL" clId="{42BF2DAC-2F6E-45A1-983D-DE52BD27E46F}" dt="2024-11-18T13:32:04.185" v="1904" actId="478"/>
          <ac:grpSpMkLst>
            <pc:docMk/>
            <pc:sldMk cId="3174690629" sldId="259"/>
            <ac:grpSpMk id="12" creationId="{11A6C0F9-3CAF-D5BC-F416-FEE46ABB3BBB}"/>
          </ac:grpSpMkLst>
        </pc:grpChg>
        <pc:grpChg chg="add del mod">
          <ac:chgData name="Martin Chan" userId="2b51facf-8065-419e-8ea5-70e46e5a63b6" providerId="ADAL" clId="{42BF2DAC-2F6E-45A1-983D-DE52BD27E46F}" dt="2024-11-18T11:19:21.889" v="810" actId="165"/>
          <ac:grpSpMkLst>
            <pc:docMk/>
            <pc:sldMk cId="3174690629" sldId="259"/>
            <ac:grpSpMk id="34" creationId="{54B97C4C-BAB2-A105-8F8A-CB50D24F96D4}"/>
          </ac:grpSpMkLst>
        </pc:grpChg>
        <pc:grpChg chg="add">
          <ac:chgData name="Martin Chan" userId="2b51facf-8065-419e-8ea5-70e46e5a63b6" providerId="ADAL" clId="{42BF2DAC-2F6E-45A1-983D-DE52BD27E46F}" dt="2024-11-18T11:19:55.608" v="816" actId="164"/>
          <ac:grpSpMkLst>
            <pc:docMk/>
            <pc:sldMk cId="3174690629" sldId="259"/>
            <ac:grpSpMk id="45" creationId="{2F396804-BFED-8CC5-B358-06C430C40043}"/>
          </ac:grpSpMkLst>
        </pc:grpChg>
        <pc:grpChg chg="mod">
          <ac:chgData name="Martin Chan" userId="2b51facf-8065-419e-8ea5-70e46e5a63b6" providerId="ADAL" clId="{42BF2DAC-2F6E-45A1-983D-DE52BD27E46F}" dt="2024-11-18T11:20:02.188" v="817" actId="1076"/>
          <ac:grpSpMkLst>
            <pc:docMk/>
            <pc:sldMk cId="3174690629" sldId="259"/>
            <ac:grpSpMk id="344" creationId="{9760AF0D-0FBE-A1C7-1239-B4A15B9908F5}"/>
          </ac:grpSpMkLst>
        </pc:grpChg>
        <pc:grpChg chg="del mod">
          <ac:chgData name="Martin Chan" userId="2b51facf-8065-419e-8ea5-70e46e5a63b6" providerId="ADAL" clId="{42BF2DAC-2F6E-45A1-983D-DE52BD27E46F}" dt="2024-11-18T11:21:04.955" v="818" actId="165"/>
          <ac:grpSpMkLst>
            <pc:docMk/>
            <pc:sldMk cId="3174690629" sldId="259"/>
            <ac:grpSpMk id="556" creationId="{E3458F99-43C2-E6B9-4674-AA6399A2B6DA}"/>
          </ac:grpSpMkLst>
        </pc:grpChg>
        <pc:grpChg chg="del mod">
          <ac:chgData name="Martin Chan" userId="2b51facf-8065-419e-8ea5-70e46e5a63b6" providerId="ADAL" clId="{42BF2DAC-2F6E-45A1-983D-DE52BD27E46F}" dt="2024-11-18T11:21:11.381" v="819" actId="165"/>
          <ac:grpSpMkLst>
            <pc:docMk/>
            <pc:sldMk cId="3174690629" sldId="259"/>
            <ac:grpSpMk id="557" creationId="{6CC434B5-C79C-AED7-66E1-72690C7D6438}"/>
          </ac:grpSpMkLst>
        </pc:grpChg>
        <pc:grpChg chg="mod">
          <ac:chgData name="Martin Chan" userId="2b51facf-8065-419e-8ea5-70e46e5a63b6" providerId="ADAL" clId="{42BF2DAC-2F6E-45A1-983D-DE52BD27E46F}" dt="2024-11-18T10:56:30.523" v="98" actId="1036"/>
          <ac:grpSpMkLst>
            <pc:docMk/>
            <pc:sldMk cId="3174690629" sldId="259"/>
            <ac:grpSpMk id="558" creationId="{F08398F0-A5CD-B78D-D2E4-1F29B4A7090D}"/>
          </ac:grpSpMkLst>
        </pc:grpChg>
        <pc:grpChg chg="del mod">
          <ac:chgData name="Martin Chan" userId="2b51facf-8065-419e-8ea5-70e46e5a63b6" providerId="ADAL" clId="{42BF2DAC-2F6E-45A1-983D-DE52BD27E46F}" dt="2024-11-18T11:21:11.381" v="819" actId="165"/>
          <ac:grpSpMkLst>
            <pc:docMk/>
            <pc:sldMk cId="3174690629" sldId="259"/>
            <ac:grpSpMk id="559" creationId="{31C52F25-C60B-7A47-D851-A73677C1F0A0}"/>
          </ac:grpSpMkLst>
        </pc:grpChg>
        <pc:picChg chg="mod">
          <ac:chgData name="Martin Chan" userId="2b51facf-8065-419e-8ea5-70e46e5a63b6" providerId="ADAL" clId="{42BF2DAC-2F6E-45A1-983D-DE52BD27E46F}" dt="2024-11-18T11:13:11.085" v="775" actId="1036"/>
          <ac:picMkLst>
            <pc:docMk/>
            <pc:sldMk cId="3174690629" sldId="259"/>
            <ac:picMk id="2" creationId="{3987DFE1-11D2-35DB-1E23-35BD7052A4A6}"/>
          </ac:picMkLst>
        </pc:picChg>
        <pc:picChg chg="mod ord topLvl">
          <ac:chgData name="Martin Chan" userId="2b51facf-8065-419e-8ea5-70e46e5a63b6" providerId="ADAL" clId="{42BF2DAC-2F6E-45A1-983D-DE52BD27E46F}" dt="2024-11-18T13:35:45.609" v="1958" actId="1036"/>
          <ac:picMkLst>
            <pc:docMk/>
            <pc:sldMk cId="3174690629" sldId="259"/>
            <ac:picMk id="11" creationId="{E9205FB9-9CE5-A994-CE4F-1E040953D54B}"/>
          </ac:picMkLst>
        </pc:picChg>
        <pc:picChg chg="mod">
          <ac:chgData name="Martin Chan" userId="2b51facf-8065-419e-8ea5-70e46e5a63b6" providerId="ADAL" clId="{42BF2DAC-2F6E-45A1-983D-DE52BD27E46F}" dt="2024-11-18T10:59:06.182" v="345" actId="1035"/>
          <ac:picMkLst>
            <pc:docMk/>
            <pc:sldMk cId="3174690629" sldId="259"/>
            <ac:picMk id="504" creationId="{06344173-8CEF-B188-46A5-60E3B5F719C3}"/>
          </ac:picMkLst>
        </pc:picChg>
        <pc:cxnChg chg="mod">
          <ac:chgData name="Martin Chan" userId="2b51facf-8065-419e-8ea5-70e46e5a63b6" providerId="ADAL" clId="{42BF2DAC-2F6E-45A1-983D-DE52BD27E46F}" dt="2024-11-18T13:35:40.790" v="1954" actId="1076"/>
          <ac:cxnSpMkLst>
            <pc:docMk/>
            <pc:sldMk cId="3174690629" sldId="259"/>
            <ac:cxnSpMk id="15" creationId="{CF68BACC-A357-16E4-16F5-DAF611651919}"/>
          </ac:cxnSpMkLst>
        </pc:cxnChg>
        <pc:cxnChg chg="mod topLvl">
          <ac:chgData name="Martin Chan" userId="2b51facf-8065-419e-8ea5-70e46e5a63b6" providerId="ADAL" clId="{42BF2DAC-2F6E-45A1-983D-DE52BD27E46F}" dt="2024-11-18T11:19:36.010" v="812" actId="14100"/>
          <ac:cxnSpMkLst>
            <pc:docMk/>
            <pc:sldMk cId="3174690629" sldId="259"/>
            <ac:cxnSpMk id="35" creationId="{DFC12152-1DD8-98B0-B500-B099BAE7DCF1}"/>
          </ac:cxnSpMkLst>
        </pc:cxnChg>
        <pc:cxnChg chg="del mod topLvl">
          <ac:chgData name="Martin Chan" userId="2b51facf-8065-419e-8ea5-70e46e5a63b6" providerId="ADAL" clId="{42BF2DAC-2F6E-45A1-983D-DE52BD27E46F}" dt="2024-11-18T11:19:39.213" v="813" actId="478"/>
          <ac:cxnSpMkLst>
            <pc:docMk/>
            <pc:sldMk cId="3174690629" sldId="259"/>
            <ac:cxnSpMk id="39" creationId="{4EF6E843-394D-ED4D-8FE4-2CFC1B92D740}"/>
          </ac:cxnSpMkLst>
        </pc:cxnChg>
        <pc:cxnChg chg="mod">
          <ac:chgData name="Martin Chan" userId="2b51facf-8065-419e-8ea5-70e46e5a63b6" providerId="ADAL" clId="{42BF2DAC-2F6E-45A1-983D-DE52BD27E46F}" dt="2024-11-18T11:20:02.188" v="817" actId="1076"/>
          <ac:cxnSpMkLst>
            <pc:docMk/>
            <pc:sldMk cId="3174690629" sldId="259"/>
            <ac:cxnSpMk id="281" creationId="{89113A7F-6743-9E3A-9FA8-412078A29ED0}"/>
          </ac:cxnSpMkLst>
        </pc:cxnChg>
        <pc:cxnChg chg="mod">
          <ac:chgData name="Martin Chan" userId="2b51facf-8065-419e-8ea5-70e46e5a63b6" providerId="ADAL" clId="{42BF2DAC-2F6E-45A1-983D-DE52BD27E46F}" dt="2024-11-18T10:58:48.714" v="326" actId="1036"/>
          <ac:cxnSpMkLst>
            <pc:docMk/>
            <pc:sldMk cId="3174690629" sldId="259"/>
            <ac:cxnSpMk id="513" creationId="{56BED5E5-3A46-2345-1E44-758ADE340CE4}"/>
          </ac:cxnSpMkLst>
        </pc:cxnChg>
        <pc:cxnChg chg="mod">
          <ac:chgData name="Martin Chan" userId="2b51facf-8065-419e-8ea5-70e46e5a63b6" providerId="ADAL" clId="{42BF2DAC-2F6E-45A1-983D-DE52BD27E46F}" dt="2024-11-18T10:56:30.523" v="98" actId="1036"/>
          <ac:cxnSpMkLst>
            <pc:docMk/>
            <pc:sldMk cId="3174690629" sldId="259"/>
            <ac:cxnSpMk id="523" creationId="{79F3DD87-BB04-47B6-1489-23109DDE8F03}"/>
          </ac:cxnSpMkLst>
        </pc:cxnChg>
        <pc:cxnChg chg="mod">
          <ac:chgData name="Martin Chan" userId="2b51facf-8065-419e-8ea5-70e46e5a63b6" providerId="ADAL" clId="{42BF2DAC-2F6E-45A1-983D-DE52BD27E46F}" dt="2024-11-18T11:21:44.575" v="877" actId="1036"/>
          <ac:cxnSpMkLst>
            <pc:docMk/>
            <pc:sldMk cId="3174690629" sldId="259"/>
            <ac:cxnSpMk id="549" creationId="{EBD0D3AA-D3CD-AAB9-35D6-3D0150A926EA}"/>
          </ac:cxnSpMkLst>
        </pc:cxnChg>
        <pc:cxnChg chg="mod">
          <ac:chgData name="Martin Chan" userId="2b51facf-8065-419e-8ea5-70e46e5a63b6" providerId="ADAL" clId="{42BF2DAC-2F6E-45A1-983D-DE52BD27E46F}" dt="2024-11-18T11:21:44.575" v="877" actId="1036"/>
          <ac:cxnSpMkLst>
            <pc:docMk/>
            <pc:sldMk cId="3174690629" sldId="259"/>
            <ac:cxnSpMk id="550" creationId="{ADD5197F-07FB-331A-FE90-E9583C2E068D}"/>
          </ac:cxnSpMkLst>
        </pc:cxnChg>
        <pc:cxnChg chg="mod">
          <ac:chgData name="Martin Chan" userId="2b51facf-8065-419e-8ea5-70e46e5a63b6" providerId="ADAL" clId="{42BF2DAC-2F6E-45A1-983D-DE52BD27E46F}" dt="2024-11-18T11:21:44.575" v="877" actId="1036"/>
          <ac:cxnSpMkLst>
            <pc:docMk/>
            <pc:sldMk cId="3174690629" sldId="259"/>
            <ac:cxnSpMk id="551" creationId="{F20E0A29-557A-EDB2-892A-D3EDFB7CFC95}"/>
          </ac:cxnSpMkLst>
        </pc:cxnChg>
      </pc:sldChg>
      <pc:sldChg chg="addSp delSp modSp mod">
        <pc:chgData name="Martin Chan" userId="2b51facf-8065-419e-8ea5-70e46e5a63b6" providerId="ADAL" clId="{42BF2DAC-2F6E-45A1-983D-DE52BD27E46F}" dt="2024-11-18T13:35:16.768" v="1939"/>
        <pc:sldMkLst>
          <pc:docMk/>
          <pc:sldMk cId="3221646974" sldId="262"/>
        </pc:sldMkLst>
        <pc:spChg chg="add del mod">
          <ac:chgData name="Martin Chan" userId="2b51facf-8065-419e-8ea5-70e46e5a63b6" providerId="ADAL" clId="{42BF2DAC-2F6E-45A1-983D-DE52BD27E46F}" dt="2024-11-18T13:34:37.016" v="1932" actId="478"/>
          <ac:spMkLst>
            <pc:docMk/>
            <pc:sldMk cId="3221646974" sldId="262"/>
            <ac:spMk id="5" creationId="{FDA8CDD5-BFEA-358D-295C-84F405A897C1}"/>
          </ac:spMkLst>
        </pc:spChg>
        <pc:spChg chg="mod">
          <ac:chgData name="Martin Chan" userId="2b51facf-8065-419e-8ea5-70e46e5a63b6" providerId="ADAL" clId="{42BF2DAC-2F6E-45A1-983D-DE52BD27E46F}" dt="2024-11-18T11:12:35.232" v="752" actId="14100"/>
          <ac:spMkLst>
            <pc:docMk/>
            <pc:sldMk cId="3221646974" sldId="262"/>
            <ac:spMk id="6" creationId="{56532794-DC01-FC66-79CE-4A3E11FAB010}"/>
          </ac:spMkLst>
        </pc:spChg>
        <pc:spChg chg="add mod">
          <ac:chgData name="Martin Chan" userId="2b51facf-8065-419e-8ea5-70e46e5a63b6" providerId="ADAL" clId="{42BF2DAC-2F6E-45A1-983D-DE52BD27E46F}" dt="2024-11-18T11:05:31.994" v="647" actId="20577"/>
          <ac:spMkLst>
            <pc:docMk/>
            <pc:sldMk cId="3221646974" sldId="262"/>
            <ac:spMk id="17" creationId="{74BC5695-0E0D-90C9-53CB-49ACD416C217}"/>
          </ac:spMkLst>
        </pc:spChg>
        <pc:spChg chg="add mod">
          <ac:chgData name="Martin Chan" userId="2b51facf-8065-419e-8ea5-70e46e5a63b6" providerId="ADAL" clId="{42BF2DAC-2F6E-45A1-983D-DE52BD27E46F}" dt="2024-11-18T11:03:14.941" v="433" actId="20577"/>
          <ac:spMkLst>
            <pc:docMk/>
            <pc:sldMk cId="3221646974" sldId="262"/>
            <ac:spMk id="18" creationId="{8C2B63CD-2489-A3DB-91B5-F98C8DCDBB64}"/>
          </ac:spMkLst>
        </pc:spChg>
        <pc:spChg chg="add mod">
          <ac:chgData name="Martin Chan" userId="2b51facf-8065-419e-8ea5-70e46e5a63b6" providerId="ADAL" clId="{42BF2DAC-2F6E-45A1-983D-DE52BD27E46F}" dt="2024-11-18T11:12:30.182" v="751" actId="207"/>
          <ac:spMkLst>
            <pc:docMk/>
            <pc:sldMk cId="3221646974" sldId="262"/>
            <ac:spMk id="19" creationId="{6EB746C1-B6D1-70D0-E25C-941D610BE135}"/>
          </ac:spMkLst>
        </pc:spChg>
        <pc:spChg chg="add mod">
          <ac:chgData name="Martin Chan" userId="2b51facf-8065-419e-8ea5-70e46e5a63b6" providerId="ADAL" clId="{42BF2DAC-2F6E-45A1-983D-DE52BD27E46F}" dt="2024-11-18T13:34:40.050" v="1933"/>
          <ac:spMkLst>
            <pc:docMk/>
            <pc:sldMk cId="3221646974" sldId="262"/>
            <ac:spMk id="20" creationId="{3C022AF8-0838-4C93-7470-A5444CD1FD3B}"/>
          </ac:spMkLst>
        </pc:spChg>
        <pc:spChg chg="mod">
          <ac:chgData name="Martin Chan" userId="2b51facf-8065-419e-8ea5-70e46e5a63b6" providerId="ADAL" clId="{42BF2DAC-2F6E-45A1-983D-DE52BD27E46F}" dt="2024-11-18T10:52:02.271" v="21" actId="20577"/>
          <ac:spMkLst>
            <pc:docMk/>
            <pc:sldMk cId="3221646974" sldId="262"/>
            <ac:spMk id="226" creationId="{3C736C98-FDEE-18E1-694F-1C2A26B3FD2B}"/>
          </ac:spMkLst>
        </pc:spChg>
        <pc:spChg chg="mod">
          <ac:chgData name="Martin Chan" userId="2b51facf-8065-419e-8ea5-70e46e5a63b6" providerId="ADAL" clId="{42BF2DAC-2F6E-45A1-983D-DE52BD27E46F}" dt="2024-11-18T10:51:56.055" v="19" actId="20577"/>
          <ac:spMkLst>
            <pc:docMk/>
            <pc:sldMk cId="3221646974" sldId="262"/>
            <ac:spMk id="228" creationId="{9BB59E28-B8E4-2F69-CB89-8DBF474D8604}"/>
          </ac:spMkLst>
        </pc:spChg>
        <pc:spChg chg="del mod topLvl">
          <ac:chgData name="Martin Chan" userId="2b51facf-8065-419e-8ea5-70e46e5a63b6" providerId="ADAL" clId="{42BF2DAC-2F6E-45A1-983D-DE52BD27E46F}" dt="2024-11-18T10:51:13.709" v="18" actId="478"/>
          <ac:spMkLst>
            <pc:docMk/>
            <pc:sldMk cId="3221646974" sldId="262"/>
            <ac:spMk id="521" creationId="{45464BD7-3E58-D75E-6DCA-B46C6AB6D253}"/>
          </ac:spMkLst>
        </pc:spChg>
        <pc:spChg chg="mod topLvl">
          <ac:chgData name="Martin Chan" userId="2b51facf-8065-419e-8ea5-70e46e5a63b6" providerId="ADAL" clId="{42BF2DAC-2F6E-45A1-983D-DE52BD27E46F}" dt="2024-11-18T11:03:50.566" v="481" actId="3064"/>
          <ac:spMkLst>
            <pc:docMk/>
            <pc:sldMk cId="3221646974" sldId="262"/>
            <ac:spMk id="522" creationId="{B5F9CEBE-982A-D0A6-9E64-AA8CFF2A10E6}"/>
          </ac:spMkLst>
        </pc:spChg>
        <pc:spChg chg="mod">
          <ac:chgData name="Martin Chan" userId="2b51facf-8065-419e-8ea5-70e46e5a63b6" providerId="ADAL" clId="{42BF2DAC-2F6E-45A1-983D-DE52BD27E46F}" dt="2024-11-18T11:16:15.531" v="803" actId="113"/>
          <ac:spMkLst>
            <pc:docMk/>
            <pc:sldMk cId="3221646974" sldId="262"/>
            <ac:spMk id="536" creationId="{39FE7F35-4E0D-C5DC-5479-38E4E00D887B}"/>
          </ac:spMkLst>
        </pc:spChg>
        <pc:grpChg chg="del">
          <ac:chgData name="Martin Chan" userId="2b51facf-8065-419e-8ea5-70e46e5a63b6" providerId="ADAL" clId="{42BF2DAC-2F6E-45A1-983D-DE52BD27E46F}" dt="2024-11-18T13:34:37.016" v="1932" actId="478"/>
          <ac:grpSpMkLst>
            <pc:docMk/>
            <pc:sldMk cId="3221646974" sldId="262"/>
            <ac:grpSpMk id="4" creationId="{02220424-9FDD-A4E0-CA7D-1B9EA3B13F94}"/>
          </ac:grpSpMkLst>
        </pc:grpChg>
        <pc:grpChg chg="del">
          <ac:chgData name="Martin Chan" userId="2b51facf-8065-419e-8ea5-70e46e5a63b6" providerId="ADAL" clId="{42BF2DAC-2F6E-45A1-983D-DE52BD27E46F}" dt="2024-11-18T10:50:34.161" v="9" actId="165"/>
          <ac:grpSpMkLst>
            <pc:docMk/>
            <pc:sldMk cId="3221646974" sldId="262"/>
            <ac:grpSpMk id="515" creationId="{57D48233-580B-9B0D-6497-5A185D5882C3}"/>
          </ac:grpSpMkLst>
        </pc:grpChg>
        <pc:grpChg chg="mod">
          <ac:chgData name="Martin Chan" userId="2b51facf-8065-419e-8ea5-70e46e5a63b6" providerId="ADAL" clId="{42BF2DAC-2F6E-45A1-983D-DE52BD27E46F}" dt="2024-11-18T11:02:50.131" v="418" actId="1076"/>
          <ac:grpSpMkLst>
            <pc:docMk/>
            <pc:sldMk cId="3221646974" sldId="262"/>
            <ac:grpSpMk id="526" creationId="{91CA615E-8C56-7730-06D6-02FED1E23360}"/>
          </ac:grpSpMkLst>
        </pc:grpChg>
        <pc:picChg chg="mod">
          <ac:chgData name="Martin Chan" userId="2b51facf-8065-419e-8ea5-70e46e5a63b6" providerId="ADAL" clId="{42BF2DAC-2F6E-45A1-983D-DE52BD27E46F}" dt="2024-11-18T11:12:12.977" v="748" actId="1035"/>
          <ac:picMkLst>
            <pc:docMk/>
            <pc:sldMk cId="3221646974" sldId="262"/>
            <ac:picMk id="9" creationId="{77D2FA57-04AB-8AD8-D165-0AB3BA91C747}"/>
          </ac:picMkLst>
        </pc:picChg>
        <pc:picChg chg="add mod">
          <ac:chgData name="Martin Chan" userId="2b51facf-8065-419e-8ea5-70e46e5a63b6" providerId="ADAL" clId="{42BF2DAC-2F6E-45A1-983D-DE52BD27E46F}" dt="2024-11-18T13:35:16.768" v="1939"/>
          <ac:picMkLst>
            <pc:docMk/>
            <pc:sldMk cId="3221646974" sldId="262"/>
            <ac:picMk id="21" creationId="{C5F88521-8DE2-CAB2-CB12-12C9283224BF}"/>
          </ac:picMkLst>
        </pc:picChg>
      </pc:sldChg>
      <pc:sldChg chg="addSp delSp modSp mod">
        <pc:chgData name="Martin Chan" userId="2b51facf-8065-419e-8ea5-70e46e5a63b6" providerId="ADAL" clId="{42BF2DAC-2F6E-45A1-983D-DE52BD27E46F}" dt="2024-11-18T13:35:10.684" v="1938" actId="1076"/>
        <pc:sldMkLst>
          <pc:docMk/>
          <pc:sldMk cId="980901190" sldId="264"/>
        </pc:sldMkLst>
        <pc:spChg chg="del topLvl">
          <ac:chgData name="Martin Chan" userId="2b51facf-8065-419e-8ea5-70e46e5a63b6" providerId="ADAL" clId="{42BF2DAC-2F6E-45A1-983D-DE52BD27E46F}" dt="2024-11-18T13:33:18.978" v="1918" actId="478"/>
          <ac:spMkLst>
            <pc:docMk/>
            <pc:sldMk cId="980901190" sldId="264"/>
            <ac:spMk id="13" creationId="{6EEC27D5-3A88-F4C8-E829-0AFC663E7F7B}"/>
          </ac:spMkLst>
        </pc:spChg>
        <pc:spChg chg="add del mod">
          <ac:chgData name="Martin Chan" userId="2b51facf-8065-419e-8ea5-70e46e5a63b6" providerId="ADAL" clId="{42BF2DAC-2F6E-45A1-983D-DE52BD27E46F}" dt="2024-11-18T13:31:07.465" v="1894" actId="478"/>
          <ac:spMkLst>
            <pc:docMk/>
            <pc:sldMk cId="980901190" sldId="264"/>
            <ac:spMk id="19" creationId="{E70FB132-95E8-7EF6-3C15-D5151DD6CC2D}"/>
          </ac:spMkLst>
        </pc:spChg>
        <pc:spChg chg="add mod">
          <ac:chgData name="Martin Chan" userId="2b51facf-8065-419e-8ea5-70e46e5a63b6" providerId="ADAL" clId="{42BF2DAC-2F6E-45A1-983D-DE52BD27E46F}" dt="2024-11-18T11:12:38.579" v="753"/>
          <ac:spMkLst>
            <pc:docMk/>
            <pc:sldMk cId="980901190" sldId="264"/>
            <ac:spMk id="22" creationId="{8EA85813-C3BD-47AF-D5B9-0CD996A2D670}"/>
          </ac:spMkLst>
        </pc:spChg>
        <pc:spChg chg="add mod">
          <ac:chgData name="Martin Chan" userId="2b51facf-8065-419e-8ea5-70e46e5a63b6" providerId="ADAL" clId="{42BF2DAC-2F6E-45A1-983D-DE52BD27E46F}" dt="2024-11-18T13:34:24.710" v="1931" actId="403"/>
          <ac:spMkLst>
            <pc:docMk/>
            <pc:sldMk cId="980901190" sldId="264"/>
            <ac:spMk id="25" creationId="{82A7943A-7AB9-426C-B701-AB3F40BC3E55}"/>
          </ac:spMkLst>
        </pc:spChg>
        <pc:spChg chg="mod">
          <ac:chgData name="Martin Chan" userId="2b51facf-8065-419e-8ea5-70e46e5a63b6" providerId="ADAL" clId="{42BF2DAC-2F6E-45A1-983D-DE52BD27E46F}" dt="2024-11-18T11:15:48.187" v="802" actId="20577"/>
          <ac:spMkLst>
            <pc:docMk/>
            <pc:sldMk cId="980901190" sldId="264"/>
            <ac:spMk id="75" creationId="{67C0F519-E598-9C5B-9530-A90F8DF2CA51}"/>
          </ac:spMkLst>
        </pc:spChg>
        <pc:grpChg chg="del">
          <ac:chgData name="Martin Chan" userId="2b51facf-8065-419e-8ea5-70e46e5a63b6" providerId="ADAL" clId="{42BF2DAC-2F6E-45A1-983D-DE52BD27E46F}" dt="2024-11-18T13:33:18.978" v="1918" actId="478"/>
          <ac:grpSpMkLst>
            <pc:docMk/>
            <pc:sldMk cId="980901190" sldId="264"/>
            <ac:grpSpMk id="4" creationId="{8E70A053-01C6-F5DC-A342-5C746D23CCFF}"/>
          </ac:grpSpMkLst>
        </pc:grpChg>
        <pc:picChg chg="mod ord topLvl">
          <ac:chgData name="Martin Chan" userId="2b51facf-8065-419e-8ea5-70e46e5a63b6" providerId="ADAL" clId="{42BF2DAC-2F6E-45A1-983D-DE52BD27E46F}" dt="2024-11-18T13:35:10.684" v="1938" actId="1076"/>
          <ac:picMkLst>
            <pc:docMk/>
            <pc:sldMk cId="980901190" sldId="264"/>
            <ac:picMk id="14" creationId="{8B8EF377-96A7-02A9-45F3-E0DD2880DBB4}"/>
          </ac:picMkLst>
        </pc:picChg>
      </pc:sldChg>
      <pc:sldChg chg="addSp modSp new mod ord">
        <pc:chgData name="Martin Chan" userId="2b51facf-8065-419e-8ea5-70e46e5a63b6" providerId="ADAL" clId="{42BF2DAC-2F6E-45A1-983D-DE52BD27E46F}" dt="2024-11-18T11:52:08.167" v="1817" actId="313"/>
        <pc:sldMkLst>
          <pc:docMk/>
          <pc:sldMk cId="2828404218" sldId="265"/>
        </pc:sldMkLst>
        <pc:spChg chg="add mod">
          <ac:chgData name="Martin Chan" userId="2b51facf-8065-419e-8ea5-70e46e5a63b6" providerId="ADAL" clId="{42BF2DAC-2F6E-45A1-983D-DE52BD27E46F}" dt="2024-11-18T11:26:39.681" v="926" actId="403"/>
          <ac:spMkLst>
            <pc:docMk/>
            <pc:sldMk cId="2828404218" sldId="265"/>
            <ac:spMk id="2" creationId="{3D29F4C1-8219-3EA0-714A-95694930DFF8}"/>
          </ac:spMkLst>
        </pc:spChg>
        <pc:spChg chg="add mod">
          <ac:chgData name="Martin Chan" userId="2b51facf-8065-419e-8ea5-70e46e5a63b6" providerId="ADAL" clId="{42BF2DAC-2F6E-45A1-983D-DE52BD27E46F}" dt="2024-11-18T11:52:08.167" v="1817" actId="313"/>
          <ac:spMkLst>
            <pc:docMk/>
            <pc:sldMk cId="2828404218" sldId="265"/>
            <ac:spMk id="3" creationId="{EC771C77-134A-5776-1C2D-5B0D14AF2744}"/>
          </ac:spMkLst>
        </pc:spChg>
      </pc:sldChg>
      <pc:sldChg chg="new del">
        <pc:chgData name="Martin Chan" userId="2b51facf-8065-419e-8ea5-70e46e5a63b6" providerId="ADAL" clId="{42BF2DAC-2F6E-45A1-983D-DE52BD27E46F}" dt="2024-11-18T11:26:15.430" v="884" actId="680"/>
        <pc:sldMkLst>
          <pc:docMk/>
          <pc:sldMk cId="1261953751" sldId="266"/>
        </pc:sldMkLst>
      </pc:sldChg>
    </pc:docChg>
  </pc:docChgLst>
  <pc:docChgLst>
    <pc:chgData name="Martin Chan" userId="2b51facf-8065-419e-8ea5-70e46e5a63b6" providerId="ADAL" clId="{B2792A67-5833-41EE-94FA-71A5107877C4}"/>
    <pc:docChg chg="delSld modSection">
      <pc:chgData name="Martin Chan" userId="2b51facf-8065-419e-8ea5-70e46e5a63b6" providerId="ADAL" clId="{B2792A67-5833-41EE-94FA-71A5107877C4}" dt="2024-11-18T14:17:42.578" v="0" actId="47"/>
      <pc:docMkLst>
        <pc:docMk/>
      </pc:docMkLst>
      <pc:sldChg chg="del">
        <pc:chgData name="Martin Chan" userId="2b51facf-8065-419e-8ea5-70e46e5a63b6" providerId="ADAL" clId="{B2792A67-5833-41EE-94FA-71A5107877C4}" dt="2024-11-18T14:17:42.578" v="0" actId="47"/>
        <pc:sldMkLst>
          <pc:docMk/>
          <pc:sldMk cId="2828404218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0460" y="2244726"/>
            <a:ext cx="18242756" cy="4775200"/>
          </a:xfrm>
        </p:spPr>
        <p:txBody>
          <a:bodyPr anchor="b"/>
          <a:lstStyle>
            <a:lvl1pPr algn="ctr">
              <a:defRPr sz="1197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0460" y="7204076"/>
            <a:ext cx="18242756" cy="3311524"/>
          </a:xfrm>
        </p:spPr>
        <p:txBody>
          <a:bodyPr/>
          <a:lstStyle>
            <a:lvl1pPr marL="0" indent="0" algn="ctr">
              <a:buNone/>
              <a:defRPr sz="4788"/>
            </a:lvl1pPr>
            <a:lvl2pPr marL="912160" indent="0" algn="ctr">
              <a:buNone/>
              <a:defRPr sz="3990"/>
            </a:lvl2pPr>
            <a:lvl3pPr marL="1824319" indent="0" algn="ctr">
              <a:buNone/>
              <a:defRPr sz="3591"/>
            </a:lvl3pPr>
            <a:lvl4pPr marL="2736479" indent="0" algn="ctr">
              <a:buNone/>
              <a:defRPr sz="3192"/>
            </a:lvl4pPr>
            <a:lvl5pPr marL="3648639" indent="0" algn="ctr">
              <a:buNone/>
              <a:defRPr sz="3192"/>
            </a:lvl5pPr>
            <a:lvl6pPr marL="4560799" indent="0" algn="ctr">
              <a:buNone/>
              <a:defRPr sz="3192"/>
            </a:lvl6pPr>
            <a:lvl7pPr marL="5472958" indent="0" algn="ctr">
              <a:buNone/>
              <a:defRPr sz="3192"/>
            </a:lvl7pPr>
            <a:lvl8pPr marL="6385118" indent="0" algn="ctr">
              <a:buNone/>
              <a:defRPr sz="3192"/>
            </a:lvl8pPr>
            <a:lvl9pPr marL="7297278" indent="0" algn="ctr">
              <a:buNone/>
              <a:defRPr sz="319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46D8-BD22-47A1-BD7A-07A5FE3E416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FF5B-073D-4FC7-AB98-C6D08B23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5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46D8-BD22-47A1-BD7A-07A5FE3E416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FF5B-073D-4FC7-AB98-C6D08B23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54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06630" y="730250"/>
            <a:ext cx="5244792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2253" y="730250"/>
            <a:ext cx="15430331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46D8-BD22-47A1-BD7A-07A5FE3E416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FF5B-073D-4FC7-AB98-C6D08B23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4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46D8-BD22-47A1-BD7A-07A5FE3E416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FF5B-073D-4FC7-AB98-C6D08B23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20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584" y="3419477"/>
            <a:ext cx="20979170" cy="5705474"/>
          </a:xfrm>
        </p:spPr>
        <p:txBody>
          <a:bodyPr anchor="b"/>
          <a:lstStyle>
            <a:lvl1pPr>
              <a:defRPr sz="1197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9584" y="9178927"/>
            <a:ext cx="20979170" cy="3000374"/>
          </a:xfrm>
        </p:spPr>
        <p:txBody>
          <a:bodyPr/>
          <a:lstStyle>
            <a:lvl1pPr marL="0" indent="0">
              <a:buNone/>
              <a:defRPr sz="4788">
                <a:solidFill>
                  <a:schemeClr val="tx1">
                    <a:tint val="82000"/>
                  </a:schemeClr>
                </a:solidFill>
              </a:defRPr>
            </a:lvl1pPr>
            <a:lvl2pPr marL="912160" indent="0">
              <a:buNone/>
              <a:defRPr sz="3990">
                <a:solidFill>
                  <a:schemeClr val="tx1">
                    <a:tint val="82000"/>
                  </a:schemeClr>
                </a:solidFill>
              </a:defRPr>
            </a:lvl2pPr>
            <a:lvl3pPr marL="1824319" indent="0">
              <a:buNone/>
              <a:defRPr sz="3591">
                <a:solidFill>
                  <a:schemeClr val="tx1">
                    <a:tint val="82000"/>
                  </a:schemeClr>
                </a:solidFill>
              </a:defRPr>
            </a:lvl3pPr>
            <a:lvl4pPr marL="2736479" indent="0">
              <a:buNone/>
              <a:defRPr sz="3192">
                <a:solidFill>
                  <a:schemeClr val="tx1">
                    <a:tint val="82000"/>
                  </a:schemeClr>
                </a:solidFill>
              </a:defRPr>
            </a:lvl4pPr>
            <a:lvl5pPr marL="3648639" indent="0">
              <a:buNone/>
              <a:defRPr sz="3192">
                <a:solidFill>
                  <a:schemeClr val="tx1">
                    <a:tint val="82000"/>
                  </a:schemeClr>
                </a:solidFill>
              </a:defRPr>
            </a:lvl5pPr>
            <a:lvl6pPr marL="4560799" indent="0">
              <a:buNone/>
              <a:defRPr sz="3192">
                <a:solidFill>
                  <a:schemeClr val="tx1">
                    <a:tint val="82000"/>
                  </a:schemeClr>
                </a:solidFill>
              </a:defRPr>
            </a:lvl6pPr>
            <a:lvl7pPr marL="5472958" indent="0">
              <a:buNone/>
              <a:defRPr sz="3192">
                <a:solidFill>
                  <a:schemeClr val="tx1">
                    <a:tint val="82000"/>
                  </a:schemeClr>
                </a:solidFill>
              </a:defRPr>
            </a:lvl7pPr>
            <a:lvl8pPr marL="6385118" indent="0">
              <a:buNone/>
              <a:defRPr sz="3192">
                <a:solidFill>
                  <a:schemeClr val="tx1">
                    <a:tint val="82000"/>
                  </a:schemeClr>
                </a:solidFill>
              </a:defRPr>
            </a:lvl8pPr>
            <a:lvl9pPr marL="7297278" indent="0">
              <a:buNone/>
              <a:defRPr sz="319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46D8-BD22-47A1-BD7A-07A5FE3E416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FF5B-073D-4FC7-AB98-C6D08B23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9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2253" y="3651250"/>
            <a:ext cx="10337562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13860" y="3651250"/>
            <a:ext cx="10337562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46D8-BD22-47A1-BD7A-07A5FE3E416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FF5B-073D-4FC7-AB98-C6D08B23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4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421" y="730251"/>
            <a:ext cx="20979170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422" y="3362326"/>
            <a:ext cx="10290054" cy="1647824"/>
          </a:xfrm>
        </p:spPr>
        <p:txBody>
          <a:bodyPr anchor="b"/>
          <a:lstStyle>
            <a:lvl1pPr marL="0" indent="0">
              <a:buNone/>
              <a:defRPr sz="4788" b="1"/>
            </a:lvl1pPr>
            <a:lvl2pPr marL="912160" indent="0">
              <a:buNone/>
              <a:defRPr sz="3990" b="1"/>
            </a:lvl2pPr>
            <a:lvl3pPr marL="1824319" indent="0">
              <a:buNone/>
              <a:defRPr sz="3591" b="1"/>
            </a:lvl3pPr>
            <a:lvl4pPr marL="2736479" indent="0">
              <a:buNone/>
              <a:defRPr sz="3192" b="1"/>
            </a:lvl4pPr>
            <a:lvl5pPr marL="3648639" indent="0">
              <a:buNone/>
              <a:defRPr sz="3192" b="1"/>
            </a:lvl5pPr>
            <a:lvl6pPr marL="4560799" indent="0">
              <a:buNone/>
              <a:defRPr sz="3192" b="1"/>
            </a:lvl6pPr>
            <a:lvl7pPr marL="5472958" indent="0">
              <a:buNone/>
              <a:defRPr sz="3192" b="1"/>
            </a:lvl7pPr>
            <a:lvl8pPr marL="6385118" indent="0">
              <a:buNone/>
              <a:defRPr sz="3192" b="1"/>
            </a:lvl8pPr>
            <a:lvl9pPr marL="7297278" indent="0">
              <a:buNone/>
              <a:defRPr sz="31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5422" y="5010150"/>
            <a:ext cx="1029005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13860" y="3362326"/>
            <a:ext cx="10340730" cy="1647824"/>
          </a:xfrm>
        </p:spPr>
        <p:txBody>
          <a:bodyPr anchor="b"/>
          <a:lstStyle>
            <a:lvl1pPr marL="0" indent="0">
              <a:buNone/>
              <a:defRPr sz="4788" b="1"/>
            </a:lvl1pPr>
            <a:lvl2pPr marL="912160" indent="0">
              <a:buNone/>
              <a:defRPr sz="3990" b="1"/>
            </a:lvl2pPr>
            <a:lvl3pPr marL="1824319" indent="0">
              <a:buNone/>
              <a:defRPr sz="3591" b="1"/>
            </a:lvl3pPr>
            <a:lvl4pPr marL="2736479" indent="0">
              <a:buNone/>
              <a:defRPr sz="3192" b="1"/>
            </a:lvl4pPr>
            <a:lvl5pPr marL="3648639" indent="0">
              <a:buNone/>
              <a:defRPr sz="3192" b="1"/>
            </a:lvl5pPr>
            <a:lvl6pPr marL="4560799" indent="0">
              <a:buNone/>
              <a:defRPr sz="3192" b="1"/>
            </a:lvl6pPr>
            <a:lvl7pPr marL="5472958" indent="0">
              <a:buNone/>
              <a:defRPr sz="3192" b="1"/>
            </a:lvl7pPr>
            <a:lvl8pPr marL="6385118" indent="0">
              <a:buNone/>
              <a:defRPr sz="3192" b="1"/>
            </a:lvl8pPr>
            <a:lvl9pPr marL="7297278" indent="0">
              <a:buNone/>
              <a:defRPr sz="31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13860" y="5010150"/>
            <a:ext cx="1034073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46D8-BD22-47A1-BD7A-07A5FE3E416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FF5B-073D-4FC7-AB98-C6D08B23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7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46D8-BD22-47A1-BD7A-07A5FE3E416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FF5B-073D-4FC7-AB98-C6D08B23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1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46D8-BD22-47A1-BD7A-07A5FE3E416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FF5B-073D-4FC7-AB98-C6D08B23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422" y="914400"/>
            <a:ext cx="7845018" cy="3200400"/>
          </a:xfrm>
        </p:spPr>
        <p:txBody>
          <a:bodyPr anchor="b"/>
          <a:lstStyle>
            <a:lvl1pPr>
              <a:defRPr sz="638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40730" y="1974851"/>
            <a:ext cx="12313860" cy="9747250"/>
          </a:xfrm>
        </p:spPr>
        <p:txBody>
          <a:bodyPr/>
          <a:lstStyle>
            <a:lvl1pPr>
              <a:defRPr sz="6384"/>
            </a:lvl1pPr>
            <a:lvl2pPr>
              <a:defRPr sz="5586"/>
            </a:lvl2pPr>
            <a:lvl3pPr>
              <a:defRPr sz="4788"/>
            </a:lvl3pPr>
            <a:lvl4pPr>
              <a:defRPr sz="3990"/>
            </a:lvl4pPr>
            <a:lvl5pPr>
              <a:defRPr sz="3990"/>
            </a:lvl5pPr>
            <a:lvl6pPr>
              <a:defRPr sz="3990"/>
            </a:lvl6pPr>
            <a:lvl7pPr>
              <a:defRPr sz="3990"/>
            </a:lvl7pPr>
            <a:lvl8pPr>
              <a:defRPr sz="3990"/>
            </a:lvl8pPr>
            <a:lvl9pPr>
              <a:defRPr sz="39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5422" y="4114800"/>
            <a:ext cx="7845018" cy="7623176"/>
          </a:xfrm>
        </p:spPr>
        <p:txBody>
          <a:bodyPr/>
          <a:lstStyle>
            <a:lvl1pPr marL="0" indent="0">
              <a:buNone/>
              <a:defRPr sz="3192"/>
            </a:lvl1pPr>
            <a:lvl2pPr marL="912160" indent="0">
              <a:buNone/>
              <a:defRPr sz="2793"/>
            </a:lvl2pPr>
            <a:lvl3pPr marL="1824319" indent="0">
              <a:buNone/>
              <a:defRPr sz="2394"/>
            </a:lvl3pPr>
            <a:lvl4pPr marL="2736479" indent="0">
              <a:buNone/>
              <a:defRPr sz="1995"/>
            </a:lvl4pPr>
            <a:lvl5pPr marL="3648639" indent="0">
              <a:buNone/>
              <a:defRPr sz="1995"/>
            </a:lvl5pPr>
            <a:lvl6pPr marL="4560799" indent="0">
              <a:buNone/>
              <a:defRPr sz="1995"/>
            </a:lvl6pPr>
            <a:lvl7pPr marL="5472958" indent="0">
              <a:buNone/>
              <a:defRPr sz="1995"/>
            </a:lvl7pPr>
            <a:lvl8pPr marL="6385118" indent="0">
              <a:buNone/>
              <a:defRPr sz="1995"/>
            </a:lvl8pPr>
            <a:lvl9pPr marL="7297278" indent="0">
              <a:buNone/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46D8-BD22-47A1-BD7A-07A5FE3E416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FF5B-073D-4FC7-AB98-C6D08B23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56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422" y="914400"/>
            <a:ext cx="7845018" cy="3200400"/>
          </a:xfrm>
        </p:spPr>
        <p:txBody>
          <a:bodyPr anchor="b"/>
          <a:lstStyle>
            <a:lvl1pPr>
              <a:defRPr sz="638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40730" y="1974851"/>
            <a:ext cx="12313860" cy="9747250"/>
          </a:xfrm>
        </p:spPr>
        <p:txBody>
          <a:bodyPr anchor="t"/>
          <a:lstStyle>
            <a:lvl1pPr marL="0" indent="0">
              <a:buNone/>
              <a:defRPr sz="6384"/>
            </a:lvl1pPr>
            <a:lvl2pPr marL="912160" indent="0">
              <a:buNone/>
              <a:defRPr sz="5586"/>
            </a:lvl2pPr>
            <a:lvl3pPr marL="1824319" indent="0">
              <a:buNone/>
              <a:defRPr sz="4788"/>
            </a:lvl3pPr>
            <a:lvl4pPr marL="2736479" indent="0">
              <a:buNone/>
              <a:defRPr sz="3990"/>
            </a:lvl4pPr>
            <a:lvl5pPr marL="3648639" indent="0">
              <a:buNone/>
              <a:defRPr sz="3990"/>
            </a:lvl5pPr>
            <a:lvl6pPr marL="4560799" indent="0">
              <a:buNone/>
              <a:defRPr sz="3990"/>
            </a:lvl6pPr>
            <a:lvl7pPr marL="5472958" indent="0">
              <a:buNone/>
              <a:defRPr sz="3990"/>
            </a:lvl7pPr>
            <a:lvl8pPr marL="6385118" indent="0">
              <a:buNone/>
              <a:defRPr sz="3990"/>
            </a:lvl8pPr>
            <a:lvl9pPr marL="7297278" indent="0">
              <a:buNone/>
              <a:defRPr sz="399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5422" y="4114800"/>
            <a:ext cx="7845018" cy="7623176"/>
          </a:xfrm>
        </p:spPr>
        <p:txBody>
          <a:bodyPr/>
          <a:lstStyle>
            <a:lvl1pPr marL="0" indent="0">
              <a:buNone/>
              <a:defRPr sz="3192"/>
            </a:lvl1pPr>
            <a:lvl2pPr marL="912160" indent="0">
              <a:buNone/>
              <a:defRPr sz="2793"/>
            </a:lvl2pPr>
            <a:lvl3pPr marL="1824319" indent="0">
              <a:buNone/>
              <a:defRPr sz="2394"/>
            </a:lvl3pPr>
            <a:lvl4pPr marL="2736479" indent="0">
              <a:buNone/>
              <a:defRPr sz="1995"/>
            </a:lvl4pPr>
            <a:lvl5pPr marL="3648639" indent="0">
              <a:buNone/>
              <a:defRPr sz="1995"/>
            </a:lvl5pPr>
            <a:lvl6pPr marL="4560799" indent="0">
              <a:buNone/>
              <a:defRPr sz="1995"/>
            </a:lvl6pPr>
            <a:lvl7pPr marL="5472958" indent="0">
              <a:buNone/>
              <a:defRPr sz="1995"/>
            </a:lvl7pPr>
            <a:lvl8pPr marL="6385118" indent="0">
              <a:buNone/>
              <a:defRPr sz="1995"/>
            </a:lvl8pPr>
            <a:lvl9pPr marL="7297278" indent="0">
              <a:buNone/>
              <a:defRPr sz="199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D46D8-BD22-47A1-BD7A-07A5FE3E416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7FF5B-073D-4FC7-AB98-C6D08B23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2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2253" y="730251"/>
            <a:ext cx="2097917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2253" y="3651250"/>
            <a:ext cx="2097917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2253" y="12712701"/>
            <a:ext cx="547282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0D46D8-BD22-47A1-BD7A-07A5FE3E416C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57218" y="12712701"/>
            <a:ext cx="820924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178595" y="12712701"/>
            <a:ext cx="547282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57FF5B-073D-4FC7-AB98-C6D08B23D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49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4319" rtl="0" eaLnBrk="1" latinLnBrk="0" hangingPunct="1">
        <a:lnSpc>
          <a:spcPct val="90000"/>
        </a:lnSpc>
        <a:spcBef>
          <a:spcPct val="0"/>
        </a:spcBef>
        <a:buNone/>
        <a:defRPr sz="87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080" indent="-456080" algn="l" defTabSz="1824319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5586" kern="1200">
          <a:solidFill>
            <a:schemeClr val="tx1"/>
          </a:solidFill>
          <a:latin typeface="+mn-lt"/>
          <a:ea typeface="+mn-ea"/>
          <a:cs typeface="+mn-cs"/>
        </a:defRPr>
      </a:lvl1pPr>
      <a:lvl2pPr marL="1368240" indent="-456080" algn="l" defTabSz="1824319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4788" kern="1200">
          <a:solidFill>
            <a:schemeClr val="tx1"/>
          </a:solidFill>
          <a:latin typeface="+mn-lt"/>
          <a:ea typeface="+mn-ea"/>
          <a:cs typeface="+mn-cs"/>
        </a:defRPr>
      </a:lvl2pPr>
      <a:lvl3pPr marL="2280399" indent="-456080" algn="l" defTabSz="1824319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990" kern="1200">
          <a:solidFill>
            <a:schemeClr val="tx1"/>
          </a:solidFill>
          <a:latin typeface="+mn-lt"/>
          <a:ea typeface="+mn-ea"/>
          <a:cs typeface="+mn-cs"/>
        </a:defRPr>
      </a:lvl3pPr>
      <a:lvl4pPr marL="3192559" indent="-456080" algn="l" defTabSz="1824319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1" kern="1200">
          <a:solidFill>
            <a:schemeClr val="tx1"/>
          </a:solidFill>
          <a:latin typeface="+mn-lt"/>
          <a:ea typeface="+mn-ea"/>
          <a:cs typeface="+mn-cs"/>
        </a:defRPr>
      </a:lvl4pPr>
      <a:lvl5pPr marL="4104719" indent="-456080" algn="l" defTabSz="1824319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1" kern="1200">
          <a:solidFill>
            <a:schemeClr val="tx1"/>
          </a:solidFill>
          <a:latin typeface="+mn-lt"/>
          <a:ea typeface="+mn-ea"/>
          <a:cs typeface="+mn-cs"/>
        </a:defRPr>
      </a:lvl5pPr>
      <a:lvl6pPr marL="5016878" indent="-456080" algn="l" defTabSz="1824319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1" kern="1200">
          <a:solidFill>
            <a:schemeClr val="tx1"/>
          </a:solidFill>
          <a:latin typeface="+mn-lt"/>
          <a:ea typeface="+mn-ea"/>
          <a:cs typeface="+mn-cs"/>
        </a:defRPr>
      </a:lvl6pPr>
      <a:lvl7pPr marL="5929038" indent="-456080" algn="l" defTabSz="1824319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1" kern="1200">
          <a:solidFill>
            <a:schemeClr val="tx1"/>
          </a:solidFill>
          <a:latin typeface="+mn-lt"/>
          <a:ea typeface="+mn-ea"/>
          <a:cs typeface="+mn-cs"/>
        </a:defRPr>
      </a:lvl7pPr>
      <a:lvl8pPr marL="6841198" indent="-456080" algn="l" defTabSz="1824319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1" kern="1200">
          <a:solidFill>
            <a:schemeClr val="tx1"/>
          </a:solidFill>
          <a:latin typeface="+mn-lt"/>
          <a:ea typeface="+mn-ea"/>
          <a:cs typeface="+mn-cs"/>
        </a:defRPr>
      </a:lvl8pPr>
      <a:lvl9pPr marL="7753358" indent="-456080" algn="l" defTabSz="1824319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35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4319" rtl="0" eaLnBrk="1" latinLnBrk="0" hangingPunct="1">
        <a:defRPr sz="3591" kern="1200">
          <a:solidFill>
            <a:schemeClr val="tx1"/>
          </a:solidFill>
          <a:latin typeface="+mn-lt"/>
          <a:ea typeface="+mn-ea"/>
          <a:cs typeface="+mn-cs"/>
        </a:defRPr>
      </a:lvl1pPr>
      <a:lvl2pPr marL="912160" algn="l" defTabSz="1824319" rtl="0" eaLnBrk="1" latinLnBrk="0" hangingPunct="1">
        <a:defRPr sz="3591" kern="1200">
          <a:solidFill>
            <a:schemeClr val="tx1"/>
          </a:solidFill>
          <a:latin typeface="+mn-lt"/>
          <a:ea typeface="+mn-ea"/>
          <a:cs typeface="+mn-cs"/>
        </a:defRPr>
      </a:lvl2pPr>
      <a:lvl3pPr marL="1824319" algn="l" defTabSz="1824319" rtl="0" eaLnBrk="1" latinLnBrk="0" hangingPunct="1">
        <a:defRPr sz="3591" kern="1200">
          <a:solidFill>
            <a:schemeClr val="tx1"/>
          </a:solidFill>
          <a:latin typeface="+mn-lt"/>
          <a:ea typeface="+mn-ea"/>
          <a:cs typeface="+mn-cs"/>
        </a:defRPr>
      </a:lvl3pPr>
      <a:lvl4pPr marL="2736479" algn="l" defTabSz="1824319" rtl="0" eaLnBrk="1" latinLnBrk="0" hangingPunct="1">
        <a:defRPr sz="3591" kern="1200">
          <a:solidFill>
            <a:schemeClr val="tx1"/>
          </a:solidFill>
          <a:latin typeface="+mn-lt"/>
          <a:ea typeface="+mn-ea"/>
          <a:cs typeface="+mn-cs"/>
        </a:defRPr>
      </a:lvl4pPr>
      <a:lvl5pPr marL="3648639" algn="l" defTabSz="1824319" rtl="0" eaLnBrk="1" latinLnBrk="0" hangingPunct="1">
        <a:defRPr sz="3591" kern="1200">
          <a:solidFill>
            <a:schemeClr val="tx1"/>
          </a:solidFill>
          <a:latin typeface="+mn-lt"/>
          <a:ea typeface="+mn-ea"/>
          <a:cs typeface="+mn-cs"/>
        </a:defRPr>
      </a:lvl5pPr>
      <a:lvl6pPr marL="4560799" algn="l" defTabSz="1824319" rtl="0" eaLnBrk="1" latinLnBrk="0" hangingPunct="1">
        <a:defRPr sz="3591" kern="1200">
          <a:solidFill>
            <a:schemeClr val="tx1"/>
          </a:solidFill>
          <a:latin typeface="+mn-lt"/>
          <a:ea typeface="+mn-ea"/>
          <a:cs typeface="+mn-cs"/>
        </a:defRPr>
      </a:lvl6pPr>
      <a:lvl7pPr marL="5472958" algn="l" defTabSz="1824319" rtl="0" eaLnBrk="1" latinLnBrk="0" hangingPunct="1">
        <a:defRPr sz="3591" kern="1200">
          <a:solidFill>
            <a:schemeClr val="tx1"/>
          </a:solidFill>
          <a:latin typeface="+mn-lt"/>
          <a:ea typeface="+mn-ea"/>
          <a:cs typeface="+mn-cs"/>
        </a:defRPr>
      </a:lvl7pPr>
      <a:lvl8pPr marL="6385118" algn="l" defTabSz="1824319" rtl="0" eaLnBrk="1" latinLnBrk="0" hangingPunct="1">
        <a:defRPr sz="3591" kern="1200">
          <a:solidFill>
            <a:schemeClr val="tx1"/>
          </a:solidFill>
          <a:latin typeface="+mn-lt"/>
          <a:ea typeface="+mn-ea"/>
          <a:cs typeface="+mn-cs"/>
        </a:defRPr>
      </a:lvl8pPr>
      <a:lvl9pPr marL="7297278" algn="l" defTabSz="1824319" rtl="0" eaLnBrk="1" latinLnBrk="0" hangingPunct="1">
        <a:defRPr sz="359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aka.ms/vivainsights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microsoft.github.io/vivainsight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github.com/microsoft/vivainsights/" TargetMode="External"/><Relationship Id="rId10" Type="http://schemas.openxmlformats.org/officeDocument/2006/relationships/image" Target="../media/image6.sv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ka.ms/vivainsights/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microsoft.github.io/vivainsights-py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hyperlink" Target="https://github.com/microsoft/vivainsights-p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77346-78DD-09B4-6356-667307B7B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">
            <a:extLst>
              <a:ext uri="{FF2B5EF4-FFF2-40B4-BE49-F238E27FC236}">
                <a16:creationId xmlns:a16="http://schemas.microsoft.com/office/drawing/2014/main" id="{D44C0527-FBDD-F942-DD2D-E28E2E7BA835}"/>
              </a:ext>
            </a:extLst>
          </p:cNvPr>
          <p:cNvGrpSpPr/>
          <p:nvPr/>
        </p:nvGrpSpPr>
        <p:grpSpPr>
          <a:xfrm>
            <a:off x="18737824" y="-1034750"/>
            <a:ext cx="6159575" cy="3553962"/>
            <a:chOff x="0" y="51032"/>
            <a:chExt cx="6159573" cy="3553961"/>
          </a:xfrm>
        </p:grpSpPr>
        <p:grpSp>
          <p:nvGrpSpPr>
            <p:cNvPr id="3" name="Group">
              <a:extLst>
                <a:ext uri="{FF2B5EF4-FFF2-40B4-BE49-F238E27FC236}">
                  <a16:creationId xmlns:a16="http://schemas.microsoft.com/office/drawing/2014/main" id="{393E3D2C-21AC-1873-2F98-7A5C01D40A3D}"/>
                </a:ext>
              </a:extLst>
            </p:cNvPr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" name="Triangle">
                <a:extLst>
                  <a:ext uri="{FF2B5EF4-FFF2-40B4-BE49-F238E27FC236}">
                    <a16:creationId xmlns:a16="http://schemas.microsoft.com/office/drawing/2014/main" id="{287A0F2A-E3BA-CE1C-F9B5-9A3C3C40201D}"/>
                  </a:ext>
                </a:extLst>
              </p:cNvPr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5064B8EB-673D-3AAF-644C-4462752FB6AF}"/>
                  </a:ext>
                </a:extLst>
              </p:cNvPr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" name="Circle">
                <a:extLst>
                  <a:ext uri="{FF2B5EF4-FFF2-40B4-BE49-F238E27FC236}">
                    <a16:creationId xmlns:a16="http://schemas.microsoft.com/office/drawing/2014/main" id="{9F0A5E56-58D1-5B7A-CE88-F1148661ACD7}"/>
                  </a:ext>
                </a:extLst>
              </p:cNvPr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" name="Triangle">
                <a:extLst>
                  <a:ext uri="{FF2B5EF4-FFF2-40B4-BE49-F238E27FC236}">
                    <a16:creationId xmlns:a16="http://schemas.microsoft.com/office/drawing/2014/main" id="{208B7F4C-BB9A-CCB9-908B-A60E18F9D65D}"/>
                  </a:ext>
                </a:extLst>
              </p:cNvPr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" name="Triangle">
                <a:extLst>
                  <a:ext uri="{FF2B5EF4-FFF2-40B4-BE49-F238E27FC236}">
                    <a16:creationId xmlns:a16="http://schemas.microsoft.com/office/drawing/2014/main" id="{C8FEF58F-651A-1420-B0B8-B073EE0544AB}"/>
                  </a:ext>
                </a:extLst>
              </p:cNvPr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" name="Circle">
                <a:extLst>
                  <a:ext uri="{FF2B5EF4-FFF2-40B4-BE49-F238E27FC236}">
                    <a16:creationId xmlns:a16="http://schemas.microsoft.com/office/drawing/2014/main" id="{AEFB344F-5821-1760-640D-1AC95AF450CF}"/>
                  </a:ext>
                </a:extLst>
              </p:cNvPr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" name="Circle">
                <a:extLst>
                  <a:ext uri="{FF2B5EF4-FFF2-40B4-BE49-F238E27FC236}">
                    <a16:creationId xmlns:a16="http://schemas.microsoft.com/office/drawing/2014/main" id="{FFD8ED6C-6125-AA7A-94B0-C2E60B729D91}"/>
                  </a:ext>
                </a:extLst>
              </p:cNvPr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" name="Triangle">
                <a:extLst>
                  <a:ext uri="{FF2B5EF4-FFF2-40B4-BE49-F238E27FC236}">
                    <a16:creationId xmlns:a16="http://schemas.microsoft.com/office/drawing/2014/main" id="{85258E33-CC78-D490-0B0B-F95696C449A5}"/>
                  </a:ext>
                </a:extLst>
              </p:cNvPr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0CEDEEBC-0FE6-E501-3DB3-52CDEDE7E500}"/>
                  </a:ext>
                </a:extLst>
              </p:cNvPr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" name="Triangle">
                <a:extLst>
                  <a:ext uri="{FF2B5EF4-FFF2-40B4-BE49-F238E27FC236}">
                    <a16:creationId xmlns:a16="http://schemas.microsoft.com/office/drawing/2014/main" id="{C4C4B1AB-B08E-CFB0-E17F-3688676C8CCA}"/>
                  </a:ext>
                </a:extLst>
              </p:cNvPr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" name="Circle">
                <a:extLst>
                  <a:ext uri="{FF2B5EF4-FFF2-40B4-BE49-F238E27FC236}">
                    <a16:creationId xmlns:a16="http://schemas.microsoft.com/office/drawing/2014/main" id="{13FF8235-F96F-D9B2-2F76-98337E2B3DB4}"/>
                  </a:ext>
                </a:extLst>
              </p:cNvPr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" name="Triangle">
                <a:extLst>
                  <a:ext uri="{FF2B5EF4-FFF2-40B4-BE49-F238E27FC236}">
                    <a16:creationId xmlns:a16="http://schemas.microsoft.com/office/drawing/2014/main" id="{AD7FB3EE-5DC2-17C7-8992-490E2C5271EF}"/>
                  </a:ext>
                </a:extLst>
              </p:cNvPr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1" name="Circle">
                <a:extLst>
                  <a:ext uri="{FF2B5EF4-FFF2-40B4-BE49-F238E27FC236}">
                    <a16:creationId xmlns:a16="http://schemas.microsoft.com/office/drawing/2014/main" id="{A242533E-0A86-F985-C61E-478E766E0029}"/>
                  </a:ext>
                </a:extLst>
              </p:cNvPr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2" name="Triangle">
                <a:extLst>
                  <a:ext uri="{FF2B5EF4-FFF2-40B4-BE49-F238E27FC236}">
                    <a16:creationId xmlns:a16="http://schemas.microsoft.com/office/drawing/2014/main" id="{C031CC7A-2FC1-9CE3-F21B-6F9C6CF6D6E0}"/>
                  </a:ext>
                </a:extLst>
              </p:cNvPr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3" name="Circle">
                <a:extLst>
                  <a:ext uri="{FF2B5EF4-FFF2-40B4-BE49-F238E27FC236}">
                    <a16:creationId xmlns:a16="http://schemas.microsoft.com/office/drawing/2014/main" id="{E0DC0236-A473-FA4F-10E2-528E8ED0871B}"/>
                  </a:ext>
                </a:extLst>
              </p:cNvPr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0" name="Rectangle">
              <a:extLst>
                <a:ext uri="{FF2B5EF4-FFF2-40B4-BE49-F238E27FC236}">
                  <a16:creationId xmlns:a16="http://schemas.microsoft.com/office/drawing/2014/main" id="{62B1BD48-80EE-C294-1810-31832DF6265C}"/>
                </a:ext>
              </a:extLst>
            </p:cNvPr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1" name="Image" descr="Image">
              <a:extLst>
                <a:ext uri="{FF2B5EF4-FFF2-40B4-BE49-F238E27FC236}">
                  <a16:creationId xmlns:a16="http://schemas.microsoft.com/office/drawing/2014/main" id="{A780F2EB-153B-BB1A-5731-2AD9A1FA7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6532794-DC01-FC66-79CE-4A3E11FAB010}"/>
              </a:ext>
            </a:extLst>
          </p:cNvPr>
          <p:cNvSpPr/>
          <p:nvPr/>
        </p:nvSpPr>
        <p:spPr>
          <a:xfrm>
            <a:off x="449020" y="424518"/>
            <a:ext cx="10091980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r>
              <a:rPr lang="en-US" sz="42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vivainsights</a:t>
            </a:r>
            <a:r>
              <a:rPr lang="en-US" sz="4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 library: 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CHEAT SHEET (1/2)</a:t>
            </a:r>
            <a:endParaRPr lang="en-US" sz="4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7D4799-C562-72B4-6573-AF4C6BE2D229}"/>
              </a:ext>
            </a:extLst>
          </p:cNvPr>
          <p:cNvGrpSpPr/>
          <p:nvPr/>
        </p:nvGrpSpPr>
        <p:grpSpPr>
          <a:xfrm>
            <a:off x="21564394" y="140623"/>
            <a:ext cx="2587441" cy="1280160"/>
            <a:chOff x="15727088" y="185228"/>
            <a:chExt cx="2587441" cy="128016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27EA4AF-6B69-5C9B-5303-E38933089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27088" y="355870"/>
              <a:ext cx="1126443" cy="87283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D2FA57-04AB-8AD8-D165-0AB3BA91C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05797" y="185228"/>
              <a:ext cx="1108732" cy="1280160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9EAF1E-83FC-ABE3-E75F-06F3F251F93E}"/>
              </a:ext>
            </a:extLst>
          </p:cNvPr>
          <p:cNvCxnSpPr>
            <a:cxnSpLocks/>
          </p:cNvCxnSpPr>
          <p:nvPr/>
        </p:nvCxnSpPr>
        <p:spPr>
          <a:xfrm>
            <a:off x="449020" y="13115953"/>
            <a:ext cx="23425634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12816FC9-2DDD-B7EF-C0E1-F1D7CCD9C949}"/>
              </a:ext>
            </a:extLst>
          </p:cNvPr>
          <p:cNvCxnSpPr>
            <a:cxnSpLocks/>
          </p:cNvCxnSpPr>
          <p:nvPr/>
        </p:nvCxnSpPr>
        <p:spPr>
          <a:xfrm flipV="1">
            <a:off x="449020" y="1512312"/>
            <a:ext cx="539573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" name="Rectangle 511">
            <a:extLst>
              <a:ext uri="{FF2B5EF4-FFF2-40B4-BE49-F238E27FC236}">
                <a16:creationId xmlns:a16="http://schemas.microsoft.com/office/drawing/2014/main" id="{6C5003A8-F0C1-CE45-DB47-DBAF6AB3BF94}"/>
              </a:ext>
            </a:extLst>
          </p:cNvPr>
          <p:cNvSpPr>
            <a:spLocks/>
          </p:cNvSpPr>
          <p:nvPr/>
        </p:nvSpPr>
        <p:spPr>
          <a:xfrm>
            <a:off x="449020" y="1655619"/>
            <a:ext cx="539573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2000">
                <a:solidFill>
                  <a:srgbClr val="0070C0"/>
                </a:solidFill>
                <a:latin typeface="+mj-lt"/>
              </a:rPr>
              <a:t>Basics</a:t>
            </a: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B5F9CEBE-982A-D0A6-9E64-AA8CFF2A10E6}"/>
              </a:ext>
            </a:extLst>
          </p:cNvPr>
          <p:cNvSpPr/>
          <p:nvPr/>
        </p:nvSpPr>
        <p:spPr>
          <a:xfrm>
            <a:off x="449020" y="3012387"/>
            <a:ext cx="5497335" cy="886397"/>
          </a:xfrm>
          <a:prstGeom prst="rect">
            <a:avLst/>
          </a:prstGeom>
          <a:solidFill>
            <a:srgbClr val="DFF5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73152" rIns="73152" bIns="73152" rtlCol="0" anchor="ctr">
            <a:spAutoFit/>
          </a:bodyPr>
          <a:lstStyle/>
          <a:p>
            <a:pPr>
              <a:spcAft>
                <a:spcPts val="286"/>
              </a:spcAft>
            </a:pPr>
            <a:r>
              <a:rPr lang="en-US" sz="1600" dirty="0">
                <a:solidFill>
                  <a:schemeClr val="tx1"/>
                </a:solidFill>
              </a:rPr>
              <a:t>You can install or update the package with the following command from CRAN: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vivainsights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</p:txBody>
      </p: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8591BE0F-BB32-62DA-608A-E2A61BA3C921}"/>
              </a:ext>
            </a:extLst>
          </p:cNvPr>
          <p:cNvGrpSpPr/>
          <p:nvPr/>
        </p:nvGrpSpPr>
        <p:grpSpPr>
          <a:xfrm>
            <a:off x="449020" y="4063506"/>
            <a:ext cx="5395736" cy="738664"/>
            <a:chOff x="449020" y="3714708"/>
            <a:chExt cx="5395736" cy="738664"/>
          </a:xfrm>
        </p:grpSpPr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41F70394-3DF0-F45A-C9EA-5A9CA55768E4}"/>
                </a:ext>
              </a:extLst>
            </p:cNvPr>
            <p:cNvSpPr>
              <a:spLocks/>
            </p:cNvSpPr>
            <p:nvPr/>
          </p:nvSpPr>
          <p:spPr>
            <a:xfrm>
              <a:off x="1148392" y="3714708"/>
              <a:ext cx="4696364" cy="738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The latest development version and documentation can be found on our GitHub repository: </a:t>
              </a:r>
              <a:r>
                <a:rPr lang="en-US" sz="1600">
                  <a:solidFill>
                    <a:schemeClr val="tx1"/>
                  </a:solidFill>
                  <a:latin typeface="+mj-lt"/>
                  <a:hlinkClick r:id="rId5"/>
                </a:rPr>
                <a:t>https://github.com/microsoft/vivainsights/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  </a:t>
              </a:r>
            </a:p>
          </p:txBody>
        </p:sp>
        <p:pic>
          <p:nvPicPr>
            <p:cNvPr id="525" name="Picture 524">
              <a:extLst>
                <a:ext uri="{FF2B5EF4-FFF2-40B4-BE49-F238E27FC236}">
                  <a16:creationId xmlns:a16="http://schemas.microsoft.com/office/drawing/2014/main" id="{E02AE433-890C-C99E-956D-A578CDD0C8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020" y="3714708"/>
              <a:ext cx="523702" cy="523702"/>
            </a:xfrm>
            <a:prstGeom prst="rect">
              <a:avLst/>
            </a:prstGeom>
          </p:spPr>
        </p:pic>
      </p:grpSp>
      <p:grpSp>
        <p:nvGrpSpPr>
          <p:cNvPr id="526" name="Group 525">
            <a:extLst>
              <a:ext uri="{FF2B5EF4-FFF2-40B4-BE49-F238E27FC236}">
                <a16:creationId xmlns:a16="http://schemas.microsoft.com/office/drawing/2014/main" id="{91CA615E-8C56-7730-06D6-02FED1E23360}"/>
              </a:ext>
            </a:extLst>
          </p:cNvPr>
          <p:cNvGrpSpPr>
            <a:grpSpLocks/>
          </p:cNvGrpSpPr>
          <p:nvPr/>
        </p:nvGrpSpPr>
        <p:grpSpPr>
          <a:xfrm>
            <a:off x="449020" y="9814434"/>
            <a:ext cx="5395736" cy="2719967"/>
            <a:chOff x="449020" y="7101521"/>
            <a:chExt cx="7181725" cy="2719967"/>
          </a:xfrm>
        </p:grpSpPr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FCA59045-1EF4-84CD-CA6D-65E3A7FAB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020" y="7101521"/>
              <a:ext cx="718172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8" name="Rectangle 527">
              <a:extLst>
                <a:ext uri="{FF2B5EF4-FFF2-40B4-BE49-F238E27FC236}">
                  <a16:creationId xmlns:a16="http://schemas.microsoft.com/office/drawing/2014/main" id="{20956B6A-E20A-8FA7-F2CF-C2FC020F1289}"/>
                </a:ext>
              </a:extLst>
            </p:cNvPr>
            <p:cNvSpPr>
              <a:spLocks/>
            </p:cNvSpPr>
            <p:nvPr/>
          </p:nvSpPr>
          <p:spPr>
            <a:xfrm>
              <a:off x="449020" y="7244828"/>
              <a:ext cx="7181725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286"/>
                </a:spcAft>
              </a:pPr>
              <a:r>
                <a:rPr lang="en-US" sz="2000">
                  <a:solidFill>
                    <a:srgbClr val="0070C0"/>
                  </a:solidFill>
                  <a:latin typeface="+mj-lt"/>
                </a:rPr>
                <a:t>Data import / export</a:t>
              </a:r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F26C4296-A555-B744-870F-CC23AD9EE47D}"/>
                </a:ext>
              </a:extLst>
            </p:cNvPr>
            <p:cNvSpPr>
              <a:spLocks/>
            </p:cNvSpPr>
            <p:nvPr/>
          </p:nvSpPr>
          <p:spPr>
            <a:xfrm>
              <a:off x="449020" y="7697830"/>
              <a:ext cx="7181725" cy="212365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Use our handy functions below which are optimized for best practice for getting data </a:t>
              </a:r>
              <a:r>
                <a:rPr lang="en-US" sz="1600" i="1">
                  <a:solidFill>
                    <a:schemeClr val="tx1"/>
                  </a:solidFill>
                </a:rPr>
                <a:t>in</a:t>
              </a:r>
              <a:r>
                <a:rPr lang="en-US" sz="1600">
                  <a:solidFill>
                    <a:schemeClr val="tx1"/>
                  </a:solidFill>
                </a:rPr>
                <a:t> and </a:t>
              </a:r>
              <a:r>
                <a:rPr lang="en-US" sz="1600" i="1">
                  <a:solidFill>
                    <a:schemeClr val="tx1"/>
                  </a:solidFill>
                </a:rPr>
                <a:t>out</a:t>
              </a:r>
              <a:r>
                <a:rPr lang="en-US" sz="1600">
                  <a:solidFill>
                    <a:schemeClr val="tx1"/>
                  </a:solidFill>
                </a:rPr>
                <a:t> of R</a:t>
              </a:r>
            </a:p>
            <a:p>
              <a:pPr marL="298450" indent="-298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import_query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 </a:t>
              </a:r>
              <a:br>
                <a:rPr lang="en-US" sz="1600">
                  <a:solidFill>
                    <a:schemeClr val="tx1"/>
                  </a:solidFill>
                  <a:latin typeface="+mj-lt"/>
                </a:rPr>
              </a:br>
              <a:r>
                <a:rPr lang="en-US" sz="1600">
                  <a:solidFill>
                    <a:schemeClr val="tx1"/>
                  </a:solidFill>
                </a:rPr>
                <a:t>Import CSV queries faster and pre-formatted for </a:t>
              </a: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vivainsights</a:t>
              </a:r>
              <a:r>
                <a:rPr lang="en-US" sz="1600">
                  <a:solidFill>
                    <a:schemeClr val="tx1"/>
                  </a:solidFill>
                </a:rPr>
                <a:t> functions (instead of read.csv())</a:t>
              </a:r>
            </a:p>
            <a:p>
              <a:pPr marL="298450" indent="-298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600">
                  <a:solidFill>
                    <a:schemeClr val="tx1"/>
                  </a:solidFill>
                  <a:latin typeface="+mj-lt"/>
                </a:rPr>
                <a:t>export() </a:t>
              </a:r>
              <a:br>
                <a:rPr lang="en-US" sz="1600">
                  <a:solidFill>
                    <a:schemeClr val="tx1"/>
                  </a:solidFill>
                  <a:latin typeface="+mj-lt"/>
                </a:rPr>
              </a:br>
              <a:r>
                <a:rPr lang="en-US" sz="1600">
                  <a:solidFill>
                    <a:schemeClr val="tx1"/>
                  </a:solidFill>
                </a:rPr>
                <a:t>Copy a data frame to clipboard, or write as a CSV, or a </a:t>
              </a:r>
              <a:r>
                <a:rPr lang="en-US" sz="1600" err="1">
                  <a:solidFill>
                    <a:schemeClr val="tx1"/>
                  </a:solidFill>
                </a:rPr>
                <a:t>ggplot</a:t>
              </a:r>
              <a:r>
                <a:rPr lang="en-US" sz="1600">
                  <a:solidFill>
                    <a:schemeClr val="tx1"/>
                  </a:solidFill>
                </a:rPr>
                <a:t> object as PNG or SVG</a:t>
              </a:r>
            </a:p>
          </p:txBody>
        </p:sp>
      </p:grpSp>
      <p:sp>
        <p:nvSpPr>
          <p:cNvPr id="530" name="Rectangle 529">
            <a:extLst>
              <a:ext uri="{FF2B5EF4-FFF2-40B4-BE49-F238E27FC236}">
                <a16:creationId xmlns:a16="http://schemas.microsoft.com/office/drawing/2014/main" id="{6C417CD5-0976-2F15-8348-A526151D9BAD}"/>
              </a:ext>
            </a:extLst>
          </p:cNvPr>
          <p:cNvSpPr>
            <a:spLocks/>
          </p:cNvSpPr>
          <p:nvPr/>
        </p:nvSpPr>
        <p:spPr>
          <a:xfrm>
            <a:off x="449020" y="5022353"/>
            <a:ext cx="5395736" cy="815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>
                <a:solidFill>
                  <a:schemeClr val="tx1"/>
                </a:solidFill>
                <a:latin typeface="+mj-lt"/>
              </a:rPr>
              <a:t>?</a:t>
            </a:r>
            <a:r>
              <a:rPr lang="en-US" sz="1600" err="1">
                <a:solidFill>
                  <a:schemeClr val="tx1"/>
                </a:solidFill>
                <a:latin typeface="+mj-lt"/>
              </a:rPr>
              <a:t>function_name</a:t>
            </a:r>
            <a:r>
              <a:rPr lang="en-US" sz="1600">
                <a:solidFill>
                  <a:schemeClr val="tx1"/>
                </a:solidFill>
                <a:latin typeface="+mj-lt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chemeClr val="tx1"/>
                </a:solidFill>
              </a:rPr>
              <a:t>To load the documentation in R, prefix the function name with a question mark</a:t>
            </a: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1A84644D-C12D-FC05-313E-8D7202F072CD}"/>
              </a:ext>
            </a:extLst>
          </p:cNvPr>
          <p:cNvSpPr>
            <a:spLocks/>
          </p:cNvSpPr>
          <p:nvPr/>
        </p:nvSpPr>
        <p:spPr>
          <a:xfrm>
            <a:off x="449020" y="6058145"/>
            <a:ext cx="5395736" cy="8156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i="1">
                <a:solidFill>
                  <a:schemeClr val="tx1"/>
                </a:solidFill>
              </a:rPr>
              <a:t>Tip! </a:t>
            </a:r>
          </a:p>
          <a:p>
            <a:pPr>
              <a:spcAft>
                <a:spcPts val="600"/>
              </a:spcAft>
            </a:pPr>
            <a:r>
              <a:rPr lang="en-US" sz="1600">
                <a:solidFill>
                  <a:schemeClr val="tx1"/>
                </a:solidFill>
              </a:rPr>
              <a:t>Load </a:t>
            </a:r>
            <a:r>
              <a:rPr lang="en-US" sz="1600">
                <a:solidFill>
                  <a:schemeClr val="tx1"/>
                </a:solidFill>
                <a:latin typeface="+mj-lt"/>
              </a:rPr>
              <a:t>{</a:t>
            </a:r>
            <a:r>
              <a:rPr lang="en-US" sz="1600" err="1">
                <a:solidFill>
                  <a:schemeClr val="tx1"/>
                </a:solidFill>
                <a:latin typeface="+mj-lt"/>
              </a:rPr>
              <a:t>tidyverse</a:t>
            </a:r>
            <a:r>
              <a:rPr lang="en-US" sz="1600">
                <a:solidFill>
                  <a:schemeClr val="tx1"/>
                </a:solidFill>
                <a:latin typeface="+mj-lt"/>
              </a:rPr>
              <a:t>} </a:t>
            </a:r>
            <a:r>
              <a:rPr lang="en-US" sz="1600">
                <a:solidFill>
                  <a:schemeClr val="tx1"/>
                </a:solidFill>
              </a:rPr>
              <a:t>as the companion package to </a:t>
            </a:r>
            <a:r>
              <a:rPr lang="en-US" sz="1600">
                <a:solidFill>
                  <a:schemeClr val="tx1"/>
                </a:solidFill>
                <a:latin typeface="+mj-lt"/>
              </a:rPr>
              <a:t>Viva Insights</a:t>
            </a:r>
            <a:r>
              <a:rPr lang="en-US" sz="1600">
                <a:solidFill>
                  <a:schemeClr val="tx1"/>
                </a:solidFill>
              </a:rPr>
              <a:t> for seamless data wrangling</a:t>
            </a:r>
          </a:p>
        </p:txBody>
      </p:sp>
      <p:grpSp>
        <p:nvGrpSpPr>
          <p:cNvPr id="539" name="Group 538">
            <a:extLst>
              <a:ext uri="{FF2B5EF4-FFF2-40B4-BE49-F238E27FC236}">
                <a16:creationId xmlns:a16="http://schemas.microsoft.com/office/drawing/2014/main" id="{752E5A27-B9AD-18EB-F139-AFBFE403B341}"/>
              </a:ext>
            </a:extLst>
          </p:cNvPr>
          <p:cNvGrpSpPr/>
          <p:nvPr/>
        </p:nvGrpSpPr>
        <p:grpSpPr>
          <a:xfrm>
            <a:off x="449020" y="2108621"/>
            <a:ext cx="5395737" cy="738664"/>
            <a:chOff x="449020" y="2108621"/>
            <a:chExt cx="5395737" cy="738664"/>
          </a:xfrm>
        </p:grpSpPr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39FE7F35-4E0D-C5DC-5479-38E4E00D887B}"/>
                </a:ext>
              </a:extLst>
            </p:cNvPr>
            <p:cNvSpPr>
              <a:spLocks/>
            </p:cNvSpPr>
            <p:nvPr/>
          </p:nvSpPr>
          <p:spPr>
            <a:xfrm>
              <a:off x="1148393" y="2108621"/>
              <a:ext cx="4696364" cy="7386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286"/>
                </a:spcAft>
              </a:pPr>
              <a:r>
                <a:rPr lang="en-US" sz="1600" dirty="0" err="1">
                  <a:solidFill>
                    <a:schemeClr val="tx1"/>
                  </a:solidFill>
                  <a:latin typeface="+mj-lt"/>
                  <a:hlinkClick r:id="rId7"/>
                </a:rPr>
                <a:t>vivainsights</a:t>
              </a: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is an R library that offers a set of tools and functions for </a:t>
              </a:r>
              <a:r>
                <a:rPr lang="en-US" sz="1600" dirty="0" err="1">
                  <a:solidFill>
                    <a:schemeClr val="tx1"/>
                  </a:solidFill>
                </a:rPr>
                <a:t>analysing</a:t>
              </a:r>
              <a:r>
                <a:rPr lang="en-US" sz="1600" dirty="0">
                  <a:solidFill>
                    <a:schemeClr val="tx1"/>
                  </a:solidFill>
                </a:rPr>
                <a:t> and </a:t>
              </a:r>
              <a:r>
                <a:rPr lang="en-US" sz="1600" dirty="0" err="1">
                  <a:solidFill>
                    <a:schemeClr val="tx1"/>
                  </a:solidFill>
                </a:rPr>
                <a:t>visualising</a:t>
              </a:r>
              <a:r>
                <a:rPr lang="en-US" sz="1600" dirty="0">
                  <a:solidFill>
                    <a:schemeClr val="tx1"/>
                  </a:solidFill>
                </a:rPr>
                <a:t> data from </a:t>
              </a:r>
              <a:r>
                <a:rPr lang="en-US" sz="1600" b="1" dirty="0">
                  <a:solidFill>
                    <a:schemeClr val="tx1"/>
                  </a:solidFill>
                  <a:hlinkClick r:id="rId8"/>
                </a:rPr>
                <a:t>Microsoft Viva Insights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537" name="Graphic 536">
              <a:extLst>
                <a:ext uri="{FF2B5EF4-FFF2-40B4-BE49-F238E27FC236}">
                  <a16:creationId xmlns:a16="http://schemas.microsoft.com/office/drawing/2014/main" id="{A33B08F7-34AB-67DE-D538-83E15CC69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49020" y="2108621"/>
              <a:ext cx="523702" cy="523702"/>
            </a:xfrm>
            <a:prstGeom prst="rect">
              <a:avLst/>
            </a:prstGeom>
          </p:spPr>
        </p:pic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74DF62C-C275-C1EF-EDF9-3C0D76346391}"/>
              </a:ext>
            </a:extLst>
          </p:cNvPr>
          <p:cNvGrpSpPr/>
          <p:nvPr/>
        </p:nvGrpSpPr>
        <p:grpSpPr>
          <a:xfrm>
            <a:off x="6458986" y="1512312"/>
            <a:ext cx="5395736" cy="10805739"/>
            <a:chOff x="6458986" y="1512312"/>
            <a:chExt cx="5395736" cy="10805739"/>
          </a:xfrm>
        </p:grpSpPr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B7F55960-EC42-CBD2-30DD-E2A1B3385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986" y="1512312"/>
              <a:ext cx="539573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38BF2243-5090-C89E-158C-A203E005E441}"/>
                </a:ext>
              </a:extLst>
            </p:cNvPr>
            <p:cNvSpPr>
              <a:spLocks/>
            </p:cNvSpPr>
            <p:nvPr/>
          </p:nvSpPr>
          <p:spPr>
            <a:xfrm>
              <a:off x="6458986" y="1655619"/>
              <a:ext cx="539573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286"/>
                </a:spcAft>
              </a:pPr>
              <a:r>
                <a:rPr lang="en-US" sz="2000">
                  <a:solidFill>
                    <a:srgbClr val="0070C0"/>
                  </a:solidFill>
                  <a:latin typeface="+mj-lt"/>
                </a:rPr>
                <a:t>Data validation</a:t>
              </a:r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2FE27360-DC33-40CA-5E37-D2EFCDF62ED2}"/>
                </a:ext>
              </a:extLst>
            </p:cNvPr>
            <p:cNvSpPr>
              <a:spLocks/>
            </p:cNvSpPr>
            <p:nvPr/>
          </p:nvSpPr>
          <p:spPr>
            <a:xfrm>
              <a:off x="6458986" y="2108621"/>
              <a:ext cx="5395736" cy="492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286"/>
                </a:spcAft>
              </a:pPr>
              <a:r>
                <a:rPr lang="en-US" sz="1600">
                  <a:solidFill>
                    <a:schemeClr val="tx1"/>
                  </a:solidFill>
                </a:rPr>
                <a:t>Validate and understand your data prior to starting a piece of analysis</a:t>
              </a:r>
            </a:p>
          </p:txBody>
        </p: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CE94F69B-E911-9E09-EC9A-C934698FBAB2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86" y="3560444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6D30A300-897D-638F-0625-FF77463C14CB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86" y="4273603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7B223D3A-3968-0F65-E892-64683E1BE42D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86" y="4986762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4FF59AEA-F402-2237-58B3-31069131D0D9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86" y="5699921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7" name="Straight Connector 546">
              <a:extLst>
                <a:ext uri="{FF2B5EF4-FFF2-40B4-BE49-F238E27FC236}">
                  <a16:creationId xmlns:a16="http://schemas.microsoft.com/office/drawing/2014/main" id="{EC8731B0-1563-9359-6EEB-7582C4AF6567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86" y="6659301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FABF7CD8-46BF-EAD7-AC9B-0F4EF48188F9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86" y="7618681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191151BB-AB1E-082B-03CA-B4302E4F31AA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86" y="8824282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88E52782-D9E1-9EA3-5330-894E852BB35F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86" y="9537441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B74AE0F3-78E9-760D-2B25-6A29FD5B5931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86" y="10496821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E992477B-2542-3908-71DD-BC954EEF1F5E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86" y="11456201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4621DDF1-B908-6F60-04CF-A247D62B1868}"/>
                </a:ext>
              </a:extLst>
            </p:cNvPr>
            <p:cNvGrpSpPr/>
            <p:nvPr/>
          </p:nvGrpSpPr>
          <p:grpSpPr>
            <a:xfrm>
              <a:off x="6458986" y="3657978"/>
              <a:ext cx="5395736" cy="518091"/>
              <a:chOff x="6458986" y="3540281"/>
              <a:chExt cx="5395736" cy="518091"/>
            </a:xfrm>
          </p:grpSpPr>
          <p:sp>
            <p:nvSpPr>
              <p:cNvPr id="554" name="Rectangle 553">
                <a:extLst>
                  <a:ext uri="{FF2B5EF4-FFF2-40B4-BE49-F238E27FC236}">
                    <a16:creationId xmlns:a16="http://schemas.microsoft.com/office/drawing/2014/main" id="{23151FB9-6AF5-D5C3-5E3E-FBDFC8D22BF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3540281"/>
                <a:ext cx="5395736" cy="518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hrvar_count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Count number of employees in HR attribute</a:t>
                </a: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4971913E-4588-9015-8B0B-84C823EC84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8986" y="3540281"/>
                <a:ext cx="299275" cy="253681"/>
              </a:xfrm>
              <a:custGeom>
                <a:avLst/>
                <a:gdLst>
                  <a:gd name="connsiteX0" fmla="*/ 125720 w 857250"/>
                  <a:gd name="connsiteY0" fmla="*/ 606884 h 726651"/>
                  <a:gd name="connsiteX1" fmla="*/ 0 w 857250"/>
                  <a:gd name="connsiteY1" fmla="*/ 606884 h 726651"/>
                  <a:gd name="connsiteX2" fmla="*/ 0 w 857250"/>
                  <a:gd name="connsiteY2" fmla="*/ 726614 h 726651"/>
                  <a:gd name="connsiteX3" fmla="*/ 125720 w 857250"/>
                  <a:gd name="connsiteY3" fmla="*/ 726614 h 726651"/>
                  <a:gd name="connsiteX4" fmla="*/ 731530 w 857250"/>
                  <a:gd name="connsiteY4" fmla="*/ 118690 h 726651"/>
                  <a:gd name="connsiteX5" fmla="*/ 731530 w 857250"/>
                  <a:gd name="connsiteY5" fmla="*/ 726652 h 726651"/>
                  <a:gd name="connsiteX6" fmla="*/ 857250 w 857250"/>
                  <a:gd name="connsiteY6" fmla="*/ 726615 h 726651"/>
                  <a:gd name="connsiteX7" fmla="*/ 857250 w 857250"/>
                  <a:gd name="connsiteY7" fmla="*/ 0 h 726651"/>
                  <a:gd name="connsiteX8" fmla="*/ 731530 w 857250"/>
                  <a:gd name="connsiteY8" fmla="*/ 0 h 726651"/>
                  <a:gd name="connsiteX9" fmla="*/ 548659 w 857250"/>
                  <a:gd name="connsiteY9" fmla="*/ 374713 h 726651"/>
                  <a:gd name="connsiteX10" fmla="*/ 548659 w 857250"/>
                  <a:gd name="connsiteY10" fmla="*/ 726652 h 726651"/>
                  <a:gd name="connsiteX11" fmla="*/ 674380 w 857250"/>
                  <a:gd name="connsiteY11" fmla="*/ 726652 h 726651"/>
                  <a:gd name="connsiteX12" fmla="*/ 674380 w 857250"/>
                  <a:gd name="connsiteY12" fmla="*/ 175840 h 726651"/>
                  <a:gd name="connsiteX13" fmla="*/ 548659 w 857250"/>
                  <a:gd name="connsiteY13" fmla="*/ 175840 h 726651"/>
                  <a:gd name="connsiteX14" fmla="*/ 491509 w 857250"/>
                  <a:gd name="connsiteY14" fmla="*/ 726652 h 726651"/>
                  <a:gd name="connsiteX15" fmla="*/ 491509 w 857250"/>
                  <a:gd name="connsiteY15" fmla="*/ 431863 h 726651"/>
                  <a:gd name="connsiteX16" fmla="*/ 365750 w 857250"/>
                  <a:gd name="connsiteY16" fmla="*/ 431863 h 726651"/>
                  <a:gd name="connsiteX17" fmla="*/ 365750 w 857250"/>
                  <a:gd name="connsiteY17" fmla="*/ 726652 h 726651"/>
                  <a:gd name="connsiteX18" fmla="*/ 182880 w 857250"/>
                  <a:gd name="connsiteY18" fmla="*/ 549734 h 726651"/>
                  <a:gd name="connsiteX19" fmla="*/ 182880 w 857250"/>
                  <a:gd name="connsiteY19" fmla="*/ 726614 h 726651"/>
                  <a:gd name="connsiteX20" fmla="*/ 308600 w 857250"/>
                  <a:gd name="connsiteY20" fmla="*/ 726614 h 726651"/>
                  <a:gd name="connsiteX21" fmla="*/ 308600 w 857250"/>
                  <a:gd name="connsiteY21" fmla="*/ 288168 h 726651"/>
                  <a:gd name="connsiteX22" fmla="*/ 182880 w 857250"/>
                  <a:gd name="connsiteY22" fmla="*/ 288168 h 7266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57250" h="726651">
                    <a:moveTo>
                      <a:pt x="125720" y="606884"/>
                    </a:moveTo>
                    <a:lnTo>
                      <a:pt x="0" y="606884"/>
                    </a:lnTo>
                    <a:lnTo>
                      <a:pt x="0" y="726614"/>
                    </a:lnTo>
                    <a:lnTo>
                      <a:pt x="125720" y="726614"/>
                    </a:lnTo>
                    <a:close/>
                    <a:moveTo>
                      <a:pt x="731530" y="118690"/>
                    </a:moveTo>
                    <a:lnTo>
                      <a:pt x="731530" y="726652"/>
                    </a:lnTo>
                    <a:lnTo>
                      <a:pt x="857250" y="726615"/>
                    </a:lnTo>
                    <a:lnTo>
                      <a:pt x="857250" y="0"/>
                    </a:lnTo>
                    <a:lnTo>
                      <a:pt x="731530" y="0"/>
                    </a:lnTo>
                    <a:close/>
                    <a:moveTo>
                      <a:pt x="548659" y="374713"/>
                    </a:moveTo>
                    <a:lnTo>
                      <a:pt x="548659" y="726652"/>
                    </a:lnTo>
                    <a:lnTo>
                      <a:pt x="674380" y="726652"/>
                    </a:lnTo>
                    <a:lnTo>
                      <a:pt x="674380" y="175840"/>
                    </a:lnTo>
                    <a:lnTo>
                      <a:pt x="548659" y="175840"/>
                    </a:lnTo>
                    <a:close/>
                    <a:moveTo>
                      <a:pt x="491509" y="726652"/>
                    </a:moveTo>
                    <a:lnTo>
                      <a:pt x="491509" y="431863"/>
                    </a:lnTo>
                    <a:lnTo>
                      <a:pt x="365750" y="431863"/>
                    </a:lnTo>
                    <a:lnTo>
                      <a:pt x="365750" y="726652"/>
                    </a:lnTo>
                    <a:close/>
                    <a:moveTo>
                      <a:pt x="182880" y="549734"/>
                    </a:moveTo>
                    <a:lnTo>
                      <a:pt x="182880" y="726614"/>
                    </a:lnTo>
                    <a:lnTo>
                      <a:pt x="308600" y="726614"/>
                    </a:lnTo>
                    <a:lnTo>
                      <a:pt x="308600" y="288168"/>
                    </a:lnTo>
                    <a:lnTo>
                      <a:pt x="182880" y="288168"/>
                    </a:ln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>
                  <a:spcAft>
                    <a:spcPts val="200"/>
                  </a:spcAft>
                </a:pPr>
                <a:endParaRPr lang="en-US" sz="1600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7164B12-842A-264A-08B9-E85DF0AFCED7}"/>
                </a:ext>
              </a:extLst>
            </p:cNvPr>
            <p:cNvGrpSpPr/>
            <p:nvPr/>
          </p:nvGrpSpPr>
          <p:grpSpPr>
            <a:xfrm>
              <a:off x="6458986" y="5797455"/>
              <a:ext cx="5395736" cy="764312"/>
              <a:chOff x="6458986" y="5691284"/>
              <a:chExt cx="5395736" cy="764312"/>
            </a:xfrm>
          </p:grpSpPr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14A9E453-8D06-9252-0E38-3DA8F2F1F7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5691284"/>
                <a:ext cx="5395736" cy="764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identify_holidayweeks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Identify likely holiday weeks (for the entire pop) where collaboration hours lie far outside the mean</a:t>
                </a: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552EE1A2-E648-663D-8035-1304F23A1E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8986" y="5691284"/>
                <a:ext cx="291694" cy="291694"/>
              </a:xfrm>
              <a:custGeom>
                <a:avLst/>
                <a:gdLst>
                  <a:gd name="connsiteX0" fmla="*/ 828675 w 828675"/>
                  <a:gd name="connsiteY0" fmla="*/ 828675 h 828675"/>
                  <a:gd name="connsiteX1" fmla="*/ 0 w 828675"/>
                  <a:gd name="connsiteY1" fmla="*/ 828675 h 828675"/>
                  <a:gd name="connsiteX2" fmla="*/ 0 w 828675"/>
                  <a:gd name="connsiteY2" fmla="*/ 0 h 828675"/>
                  <a:gd name="connsiteX3" fmla="*/ 57150 w 828675"/>
                  <a:gd name="connsiteY3" fmla="*/ 0 h 828675"/>
                  <a:gd name="connsiteX4" fmla="*/ 57150 w 828675"/>
                  <a:gd name="connsiteY4" fmla="*/ 771525 h 828675"/>
                  <a:gd name="connsiteX5" fmla="*/ 828675 w 828675"/>
                  <a:gd name="connsiteY5" fmla="*/ 771525 h 828675"/>
                  <a:gd name="connsiteX6" fmla="*/ 477403 w 828675"/>
                  <a:gd name="connsiteY6" fmla="*/ 431159 h 828675"/>
                  <a:gd name="connsiteX7" fmla="*/ 550552 w 828675"/>
                  <a:gd name="connsiteY7" fmla="*/ 518447 h 828675"/>
                  <a:gd name="connsiteX8" fmla="*/ 610120 w 828675"/>
                  <a:gd name="connsiteY8" fmla="*/ 399870 h 828675"/>
                  <a:gd name="connsiteX9" fmla="*/ 703249 w 828675"/>
                  <a:gd name="connsiteY9" fmla="*/ 281922 h 828675"/>
                  <a:gd name="connsiteX10" fmla="*/ 773831 w 828675"/>
                  <a:gd name="connsiteY10" fmla="*/ 157430 h 828675"/>
                  <a:gd name="connsiteX11" fmla="*/ 657559 w 828675"/>
                  <a:gd name="connsiteY11" fmla="*/ 247955 h 828675"/>
                  <a:gd name="connsiteX12" fmla="*/ 560747 w 828675"/>
                  <a:gd name="connsiteY12" fmla="*/ 370589 h 828675"/>
                  <a:gd name="connsiteX13" fmla="*/ 509662 w 828675"/>
                  <a:gd name="connsiteY13" fmla="*/ 382160 h 828675"/>
                  <a:gd name="connsiteX14" fmla="*/ 449758 w 828675"/>
                  <a:gd name="connsiteY14" fmla="*/ 317755 h 828675"/>
                  <a:gd name="connsiteX15" fmla="*/ 432383 w 828675"/>
                  <a:gd name="connsiteY15" fmla="*/ 240179 h 828675"/>
                  <a:gd name="connsiteX16" fmla="*/ 311568 w 828675"/>
                  <a:gd name="connsiteY16" fmla="*/ 321848 h 828675"/>
                  <a:gd name="connsiteX17" fmla="*/ 219889 w 828675"/>
                  <a:gd name="connsiteY17" fmla="*/ 439234 h 828675"/>
                  <a:gd name="connsiteX18" fmla="*/ 156563 w 828675"/>
                  <a:gd name="connsiteY18" fmla="*/ 460218 h 828675"/>
                  <a:gd name="connsiteX19" fmla="*/ 209099 w 828675"/>
                  <a:gd name="connsiteY19" fmla="*/ 587053 h 828675"/>
                  <a:gd name="connsiteX20" fmla="*/ 268966 w 828675"/>
                  <a:gd name="connsiteY20" fmla="*/ 468924 h 828675"/>
                  <a:gd name="connsiteX21" fmla="*/ 352645 w 828675"/>
                  <a:gd name="connsiteY21" fmla="*/ 361768 h 828675"/>
                  <a:gd name="connsiteX22" fmla="*/ 411134 w 828675"/>
                  <a:gd name="connsiteY22" fmla="*/ 360019 h 8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28675" h="828675">
                    <a:moveTo>
                      <a:pt x="828675" y="828675"/>
                    </a:moveTo>
                    <a:lnTo>
                      <a:pt x="0" y="828675"/>
                    </a:lnTo>
                    <a:lnTo>
                      <a:pt x="0" y="0"/>
                    </a:lnTo>
                    <a:lnTo>
                      <a:pt x="57150" y="0"/>
                    </a:lnTo>
                    <a:lnTo>
                      <a:pt x="57150" y="771525"/>
                    </a:lnTo>
                    <a:lnTo>
                      <a:pt x="828675" y="771525"/>
                    </a:lnTo>
                    <a:close/>
                    <a:moveTo>
                      <a:pt x="477403" y="431159"/>
                    </a:moveTo>
                    <a:cubicBezTo>
                      <a:pt x="469365" y="476738"/>
                      <a:pt x="504601" y="518447"/>
                      <a:pt x="550552" y="518447"/>
                    </a:cubicBezTo>
                    <a:cubicBezTo>
                      <a:pt x="611496" y="518447"/>
                      <a:pt x="646545" y="448721"/>
                      <a:pt x="610120" y="399870"/>
                    </a:cubicBezTo>
                    <a:lnTo>
                      <a:pt x="703249" y="281922"/>
                    </a:lnTo>
                    <a:cubicBezTo>
                      <a:pt x="775766" y="300117"/>
                      <a:pt x="826960" y="210670"/>
                      <a:pt x="773831" y="157430"/>
                    </a:cubicBezTo>
                    <a:cubicBezTo>
                      <a:pt x="712141" y="95666"/>
                      <a:pt x="613059" y="173987"/>
                      <a:pt x="657559" y="247955"/>
                    </a:cubicBezTo>
                    <a:lnTo>
                      <a:pt x="560747" y="370589"/>
                    </a:lnTo>
                    <a:cubicBezTo>
                      <a:pt x="542515" y="368059"/>
                      <a:pt x="524433" y="372375"/>
                      <a:pt x="509662" y="382160"/>
                    </a:cubicBezTo>
                    <a:lnTo>
                      <a:pt x="449758" y="317755"/>
                    </a:lnTo>
                    <a:cubicBezTo>
                      <a:pt x="459580" y="290445"/>
                      <a:pt x="452512" y="260382"/>
                      <a:pt x="432383" y="240179"/>
                    </a:cubicBezTo>
                    <a:cubicBezTo>
                      <a:pt x="374712" y="182396"/>
                      <a:pt x="279573" y="247658"/>
                      <a:pt x="311568" y="321848"/>
                    </a:cubicBezTo>
                    <a:lnTo>
                      <a:pt x="219889" y="439234"/>
                    </a:lnTo>
                    <a:cubicBezTo>
                      <a:pt x="196077" y="435736"/>
                      <a:pt x="172823" y="443959"/>
                      <a:pt x="156563" y="460218"/>
                    </a:cubicBezTo>
                    <a:cubicBezTo>
                      <a:pt x="109719" y="507062"/>
                      <a:pt x="143541" y="587053"/>
                      <a:pt x="209099" y="587053"/>
                    </a:cubicBezTo>
                    <a:cubicBezTo>
                      <a:pt x="269784" y="587053"/>
                      <a:pt x="304940" y="517849"/>
                      <a:pt x="268966" y="468924"/>
                    </a:cubicBezTo>
                    <a:lnTo>
                      <a:pt x="352645" y="361768"/>
                    </a:lnTo>
                    <a:cubicBezTo>
                      <a:pt x="371546" y="369247"/>
                      <a:pt x="392791" y="368539"/>
                      <a:pt x="411134" y="360019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>
                  <a:spcAft>
                    <a:spcPts val="200"/>
                  </a:spcAft>
                </a:pPr>
                <a:endParaRPr lang="en-US" sz="1600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AD6E6851-741E-08F5-DCE3-DC0193FF05E6}"/>
                </a:ext>
              </a:extLst>
            </p:cNvPr>
            <p:cNvGrpSpPr/>
            <p:nvPr/>
          </p:nvGrpSpPr>
          <p:grpSpPr>
            <a:xfrm>
              <a:off x="6458986" y="11553739"/>
              <a:ext cx="5395736" cy="764312"/>
              <a:chOff x="6458986" y="11224399"/>
              <a:chExt cx="5395736" cy="764312"/>
            </a:xfrm>
          </p:grpSpPr>
          <p:sp>
            <p:nvSpPr>
              <p:cNvPr id="560" name="Rectangle 559">
                <a:extLst>
                  <a:ext uri="{FF2B5EF4-FFF2-40B4-BE49-F238E27FC236}">
                    <a16:creationId xmlns:a16="http://schemas.microsoft.com/office/drawing/2014/main" id="{7145F32F-1051-C22F-D8E2-0C3F61E647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11224399"/>
                <a:ext cx="5395736" cy="764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hr_trend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Returns a line chart showing the change in employee count over time</a:t>
                </a: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1F2A9B95-C72A-B711-CF24-0024C7ED7C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8986" y="11224399"/>
                <a:ext cx="291694" cy="291694"/>
              </a:xfrm>
              <a:custGeom>
                <a:avLst/>
                <a:gdLst>
                  <a:gd name="connsiteX0" fmla="*/ 828675 w 828675"/>
                  <a:gd name="connsiteY0" fmla="*/ 828675 h 828675"/>
                  <a:gd name="connsiteX1" fmla="*/ 0 w 828675"/>
                  <a:gd name="connsiteY1" fmla="*/ 828675 h 828675"/>
                  <a:gd name="connsiteX2" fmla="*/ 0 w 828675"/>
                  <a:gd name="connsiteY2" fmla="*/ 0 h 828675"/>
                  <a:gd name="connsiteX3" fmla="*/ 57150 w 828675"/>
                  <a:gd name="connsiteY3" fmla="*/ 0 h 828675"/>
                  <a:gd name="connsiteX4" fmla="*/ 57150 w 828675"/>
                  <a:gd name="connsiteY4" fmla="*/ 771525 h 828675"/>
                  <a:gd name="connsiteX5" fmla="*/ 828675 w 828675"/>
                  <a:gd name="connsiteY5" fmla="*/ 771525 h 828675"/>
                  <a:gd name="connsiteX6" fmla="*/ 477403 w 828675"/>
                  <a:gd name="connsiteY6" fmla="*/ 431159 h 828675"/>
                  <a:gd name="connsiteX7" fmla="*/ 550552 w 828675"/>
                  <a:gd name="connsiteY7" fmla="*/ 518447 h 828675"/>
                  <a:gd name="connsiteX8" fmla="*/ 610120 w 828675"/>
                  <a:gd name="connsiteY8" fmla="*/ 399870 h 828675"/>
                  <a:gd name="connsiteX9" fmla="*/ 703249 w 828675"/>
                  <a:gd name="connsiteY9" fmla="*/ 281922 h 828675"/>
                  <a:gd name="connsiteX10" fmla="*/ 773831 w 828675"/>
                  <a:gd name="connsiteY10" fmla="*/ 157430 h 828675"/>
                  <a:gd name="connsiteX11" fmla="*/ 657559 w 828675"/>
                  <a:gd name="connsiteY11" fmla="*/ 247955 h 828675"/>
                  <a:gd name="connsiteX12" fmla="*/ 560747 w 828675"/>
                  <a:gd name="connsiteY12" fmla="*/ 370589 h 828675"/>
                  <a:gd name="connsiteX13" fmla="*/ 509662 w 828675"/>
                  <a:gd name="connsiteY13" fmla="*/ 382160 h 828675"/>
                  <a:gd name="connsiteX14" fmla="*/ 449758 w 828675"/>
                  <a:gd name="connsiteY14" fmla="*/ 317755 h 828675"/>
                  <a:gd name="connsiteX15" fmla="*/ 432383 w 828675"/>
                  <a:gd name="connsiteY15" fmla="*/ 240179 h 828675"/>
                  <a:gd name="connsiteX16" fmla="*/ 311568 w 828675"/>
                  <a:gd name="connsiteY16" fmla="*/ 321848 h 828675"/>
                  <a:gd name="connsiteX17" fmla="*/ 219889 w 828675"/>
                  <a:gd name="connsiteY17" fmla="*/ 439234 h 828675"/>
                  <a:gd name="connsiteX18" fmla="*/ 156563 w 828675"/>
                  <a:gd name="connsiteY18" fmla="*/ 460218 h 828675"/>
                  <a:gd name="connsiteX19" fmla="*/ 209099 w 828675"/>
                  <a:gd name="connsiteY19" fmla="*/ 587053 h 828675"/>
                  <a:gd name="connsiteX20" fmla="*/ 268966 w 828675"/>
                  <a:gd name="connsiteY20" fmla="*/ 468924 h 828675"/>
                  <a:gd name="connsiteX21" fmla="*/ 352645 w 828675"/>
                  <a:gd name="connsiteY21" fmla="*/ 361768 h 828675"/>
                  <a:gd name="connsiteX22" fmla="*/ 411134 w 828675"/>
                  <a:gd name="connsiteY22" fmla="*/ 360019 h 828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28675" h="828675">
                    <a:moveTo>
                      <a:pt x="828675" y="828675"/>
                    </a:moveTo>
                    <a:lnTo>
                      <a:pt x="0" y="828675"/>
                    </a:lnTo>
                    <a:lnTo>
                      <a:pt x="0" y="0"/>
                    </a:lnTo>
                    <a:lnTo>
                      <a:pt x="57150" y="0"/>
                    </a:lnTo>
                    <a:lnTo>
                      <a:pt x="57150" y="771525"/>
                    </a:lnTo>
                    <a:lnTo>
                      <a:pt x="828675" y="771525"/>
                    </a:lnTo>
                    <a:close/>
                    <a:moveTo>
                      <a:pt x="477403" y="431159"/>
                    </a:moveTo>
                    <a:cubicBezTo>
                      <a:pt x="469365" y="476738"/>
                      <a:pt x="504601" y="518447"/>
                      <a:pt x="550552" y="518447"/>
                    </a:cubicBezTo>
                    <a:cubicBezTo>
                      <a:pt x="611496" y="518447"/>
                      <a:pt x="646545" y="448721"/>
                      <a:pt x="610120" y="399870"/>
                    </a:cubicBezTo>
                    <a:lnTo>
                      <a:pt x="703249" y="281922"/>
                    </a:lnTo>
                    <a:cubicBezTo>
                      <a:pt x="775766" y="300117"/>
                      <a:pt x="826960" y="210670"/>
                      <a:pt x="773831" y="157430"/>
                    </a:cubicBezTo>
                    <a:cubicBezTo>
                      <a:pt x="712141" y="95666"/>
                      <a:pt x="613059" y="173987"/>
                      <a:pt x="657559" y="247955"/>
                    </a:cubicBezTo>
                    <a:lnTo>
                      <a:pt x="560747" y="370589"/>
                    </a:lnTo>
                    <a:cubicBezTo>
                      <a:pt x="542515" y="368059"/>
                      <a:pt x="524433" y="372375"/>
                      <a:pt x="509662" y="382160"/>
                    </a:cubicBezTo>
                    <a:lnTo>
                      <a:pt x="449758" y="317755"/>
                    </a:lnTo>
                    <a:cubicBezTo>
                      <a:pt x="459580" y="290445"/>
                      <a:pt x="452512" y="260382"/>
                      <a:pt x="432383" y="240179"/>
                    </a:cubicBezTo>
                    <a:cubicBezTo>
                      <a:pt x="374712" y="182396"/>
                      <a:pt x="279573" y="247658"/>
                      <a:pt x="311568" y="321848"/>
                    </a:cubicBezTo>
                    <a:lnTo>
                      <a:pt x="219889" y="439234"/>
                    </a:lnTo>
                    <a:cubicBezTo>
                      <a:pt x="196077" y="435736"/>
                      <a:pt x="172823" y="443959"/>
                      <a:pt x="156563" y="460218"/>
                    </a:cubicBezTo>
                    <a:cubicBezTo>
                      <a:pt x="109719" y="507062"/>
                      <a:pt x="143541" y="587053"/>
                      <a:pt x="209099" y="587053"/>
                    </a:cubicBezTo>
                    <a:cubicBezTo>
                      <a:pt x="269784" y="587053"/>
                      <a:pt x="304940" y="517849"/>
                      <a:pt x="268966" y="468924"/>
                    </a:cubicBezTo>
                    <a:lnTo>
                      <a:pt x="352645" y="361768"/>
                    </a:lnTo>
                    <a:cubicBezTo>
                      <a:pt x="371546" y="369247"/>
                      <a:pt x="392791" y="368539"/>
                      <a:pt x="411134" y="360019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>
                  <a:spcAft>
                    <a:spcPts val="200"/>
                  </a:spcAft>
                </a:pPr>
                <a:endParaRPr lang="en-US" sz="1600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A32159EF-B528-01DC-7455-ED7EEC894D5F}"/>
                </a:ext>
              </a:extLst>
            </p:cNvPr>
            <p:cNvGrpSpPr/>
            <p:nvPr/>
          </p:nvGrpSpPr>
          <p:grpSpPr>
            <a:xfrm>
              <a:off x="6458986" y="2698598"/>
              <a:ext cx="5395736" cy="764312"/>
              <a:chOff x="6458986" y="2577059"/>
              <a:chExt cx="5395736" cy="764312"/>
            </a:xfrm>
          </p:grpSpPr>
          <p:sp>
            <p:nvSpPr>
              <p:cNvPr id="563" name="Rectangle 562">
                <a:extLst>
                  <a:ext uri="{FF2B5EF4-FFF2-40B4-BE49-F238E27FC236}">
                    <a16:creationId xmlns:a16="http://schemas.microsoft.com/office/drawing/2014/main" id="{1A2F4F3E-4096-8B15-6D06-A4534DF3DF4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2577059"/>
                <a:ext cx="5395736" cy="764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validation_report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Generate a report to validate person query data, with options to supply an additional </a:t>
                </a:r>
                <a:r>
                  <a:rPr lang="en-US" sz="1600" i="1">
                    <a:solidFill>
                      <a:schemeClr val="tx1"/>
                    </a:solidFill>
                  </a:rPr>
                  <a:t>meeting query</a:t>
                </a: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878C2897-C4C7-23F8-A2F1-096AD97629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8986" y="2577059"/>
                <a:ext cx="258379" cy="352949"/>
              </a:xfrm>
              <a:custGeom>
                <a:avLst/>
                <a:gdLst>
                  <a:gd name="connsiteX0" fmla="*/ 70246 w 247535"/>
                  <a:gd name="connsiteY0" fmla="*/ 175688 h 338137"/>
                  <a:gd name="connsiteX1" fmla="*/ 70246 w 247535"/>
                  <a:gd name="connsiteY1" fmla="*/ 267614 h 338137"/>
                  <a:gd name="connsiteX2" fmla="*/ 102498 w 247535"/>
                  <a:gd name="connsiteY2" fmla="*/ 267614 h 338137"/>
                  <a:gd name="connsiteX3" fmla="*/ 102498 w 247535"/>
                  <a:gd name="connsiteY3" fmla="*/ 175688 h 338137"/>
                  <a:gd name="connsiteX4" fmla="*/ 126625 w 247535"/>
                  <a:gd name="connsiteY4" fmla="*/ 146599 h 338137"/>
                  <a:gd name="connsiteX5" fmla="*/ 126625 w 247535"/>
                  <a:gd name="connsiteY5" fmla="*/ 267614 h 338137"/>
                  <a:gd name="connsiteX6" fmla="*/ 158886 w 247535"/>
                  <a:gd name="connsiteY6" fmla="*/ 267614 h 338137"/>
                  <a:gd name="connsiteX7" fmla="*/ 158886 w 247535"/>
                  <a:gd name="connsiteY7" fmla="*/ 146599 h 338137"/>
                  <a:gd name="connsiteX8" fmla="*/ 183013 w 247535"/>
                  <a:gd name="connsiteY8" fmla="*/ 103851 h 338137"/>
                  <a:gd name="connsiteX9" fmla="*/ 183013 w 247535"/>
                  <a:gd name="connsiteY9" fmla="*/ 267614 h 338137"/>
                  <a:gd name="connsiteX10" fmla="*/ 215274 w 247535"/>
                  <a:gd name="connsiteY10" fmla="*/ 267614 h 338137"/>
                  <a:gd name="connsiteX11" fmla="*/ 215274 w 247535"/>
                  <a:gd name="connsiteY11" fmla="*/ 103851 h 338137"/>
                  <a:gd name="connsiteX12" fmla="*/ 109423 w 247535"/>
                  <a:gd name="connsiteY12" fmla="*/ 38157 h 338137"/>
                  <a:gd name="connsiteX13" fmla="*/ 109423 w 247535"/>
                  <a:gd name="connsiteY13" fmla="*/ 98431 h 338137"/>
                  <a:gd name="connsiteX14" fmla="*/ 43586 w 247535"/>
                  <a:gd name="connsiteY14" fmla="*/ 98431 h 338137"/>
                  <a:gd name="connsiteX15" fmla="*/ 45005 w 247535"/>
                  <a:gd name="connsiteY15" fmla="*/ 96755 h 338137"/>
                  <a:gd name="connsiteX16" fmla="*/ 107175 w 247535"/>
                  <a:gd name="connsiteY16" fmla="*/ 39776 h 338137"/>
                  <a:gd name="connsiteX17" fmla="*/ 109423 w 247535"/>
                  <a:gd name="connsiteY17" fmla="*/ 38157 h 338137"/>
                  <a:gd name="connsiteX18" fmla="*/ 123710 w 247535"/>
                  <a:gd name="connsiteY18" fmla="*/ 33337 h 338137"/>
                  <a:gd name="connsiteX19" fmla="*/ 238010 w 247535"/>
                  <a:gd name="connsiteY19" fmla="*/ 33337 h 338137"/>
                  <a:gd name="connsiteX20" fmla="*/ 247535 w 247535"/>
                  <a:gd name="connsiteY20" fmla="*/ 42862 h 338137"/>
                  <a:gd name="connsiteX21" fmla="*/ 247535 w 247535"/>
                  <a:gd name="connsiteY21" fmla="*/ 328612 h 338137"/>
                  <a:gd name="connsiteX22" fmla="*/ 238010 w 247535"/>
                  <a:gd name="connsiteY22" fmla="*/ 338137 h 338137"/>
                  <a:gd name="connsiteX23" fmla="*/ 47510 w 247535"/>
                  <a:gd name="connsiteY23" fmla="*/ 338137 h 338137"/>
                  <a:gd name="connsiteX24" fmla="*/ 37985 w 247535"/>
                  <a:gd name="connsiteY24" fmla="*/ 328612 h 338137"/>
                  <a:gd name="connsiteX25" fmla="*/ 37985 w 247535"/>
                  <a:gd name="connsiteY25" fmla="*/ 112718 h 338137"/>
                  <a:gd name="connsiteX26" fmla="*/ 38709 w 247535"/>
                  <a:gd name="connsiteY26" fmla="*/ 107956 h 338137"/>
                  <a:gd name="connsiteX27" fmla="*/ 114185 w 247535"/>
                  <a:gd name="connsiteY27" fmla="*/ 107956 h 338137"/>
                  <a:gd name="connsiteX28" fmla="*/ 118947 w 247535"/>
                  <a:gd name="connsiteY28" fmla="*/ 103193 h 338137"/>
                  <a:gd name="connsiteX29" fmla="*/ 118947 w 247535"/>
                  <a:gd name="connsiteY29" fmla="*/ 34004 h 338137"/>
                  <a:gd name="connsiteX30" fmla="*/ 123710 w 247535"/>
                  <a:gd name="connsiteY30" fmla="*/ 33337 h 338137"/>
                  <a:gd name="connsiteX31" fmla="*/ 9525 w 247535"/>
                  <a:gd name="connsiteY31" fmla="*/ 0 h 338137"/>
                  <a:gd name="connsiteX32" fmla="*/ 200025 w 247535"/>
                  <a:gd name="connsiteY32" fmla="*/ 0 h 338137"/>
                  <a:gd name="connsiteX33" fmla="*/ 209550 w 247535"/>
                  <a:gd name="connsiteY33" fmla="*/ 9525 h 338137"/>
                  <a:gd name="connsiteX34" fmla="*/ 209550 w 247535"/>
                  <a:gd name="connsiteY34" fmla="*/ 23813 h 338137"/>
                  <a:gd name="connsiteX35" fmla="*/ 123711 w 247535"/>
                  <a:gd name="connsiteY35" fmla="*/ 23813 h 338137"/>
                  <a:gd name="connsiteX36" fmla="*/ 103727 w 247535"/>
                  <a:gd name="connsiteY36" fmla="*/ 30509 h 338137"/>
                  <a:gd name="connsiteX37" fmla="*/ 100736 w 247535"/>
                  <a:gd name="connsiteY37" fmla="*/ 32756 h 338137"/>
                  <a:gd name="connsiteX38" fmla="*/ 38672 w 247535"/>
                  <a:gd name="connsiteY38" fmla="*/ 89659 h 338137"/>
                  <a:gd name="connsiteX39" fmla="*/ 36328 w 247535"/>
                  <a:gd name="connsiteY39" fmla="*/ 92278 h 338137"/>
                  <a:gd name="connsiteX40" fmla="*/ 28461 w 247535"/>
                  <a:gd name="connsiteY40" fmla="*/ 112719 h 338137"/>
                  <a:gd name="connsiteX41" fmla="*/ 28461 w 247535"/>
                  <a:gd name="connsiteY41" fmla="*/ 304800 h 338137"/>
                  <a:gd name="connsiteX42" fmla="*/ 9525 w 247535"/>
                  <a:gd name="connsiteY42" fmla="*/ 304800 h 338137"/>
                  <a:gd name="connsiteX43" fmla="*/ 0 w 247535"/>
                  <a:gd name="connsiteY43" fmla="*/ 295275 h 338137"/>
                  <a:gd name="connsiteX44" fmla="*/ 0 w 247535"/>
                  <a:gd name="connsiteY44" fmla="*/ 9525 h 338137"/>
                  <a:gd name="connsiteX45" fmla="*/ 9525 w 247535"/>
                  <a:gd name="connsiteY45" fmla="*/ 0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7535" h="338137">
                    <a:moveTo>
                      <a:pt x="70246" y="175688"/>
                    </a:moveTo>
                    <a:lnTo>
                      <a:pt x="70246" y="267614"/>
                    </a:lnTo>
                    <a:lnTo>
                      <a:pt x="102498" y="267614"/>
                    </a:lnTo>
                    <a:lnTo>
                      <a:pt x="102498" y="175688"/>
                    </a:lnTo>
                    <a:close/>
                    <a:moveTo>
                      <a:pt x="126625" y="146599"/>
                    </a:moveTo>
                    <a:lnTo>
                      <a:pt x="126625" y="267614"/>
                    </a:lnTo>
                    <a:lnTo>
                      <a:pt x="158886" y="267614"/>
                    </a:lnTo>
                    <a:lnTo>
                      <a:pt x="158886" y="146599"/>
                    </a:lnTo>
                    <a:close/>
                    <a:moveTo>
                      <a:pt x="183013" y="103851"/>
                    </a:moveTo>
                    <a:lnTo>
                      <a:pt x="183013" y="267614"/>
                    </a:lnTo>
                    <a:lnTo>
                      <a:pt x="215274" y="267614"/>
                    </a:lnTo>
                    <a:lnTo>
                      <a:pt x="215274" y="103851"/>
                    </a:lnTo>
                    <a:close/>
                    <a:moveTo>
                      <a:pt x="109423" y="38157"/>
                    </a:moveTo>
                    <a:lnTo>
                      <a:pt x="109423" y="98431"/>
                    </a:lnTo>
                    <a:lnTo>
                      <a:pt x="43586" y="98431"/>
                    </a:lnTo>
                    <a:cubicBezTo>
                      <a:pt x="44072" y="97869"/>
                      <a:pt x="44500" y="97202"/>
                      <a:pt x="45005" y="96755"/>
                    </a:cubicBezTo>
                    <a:lnTo>
                      <a:pt x="107175" y="39776"/>
                    </a:lnTo>
                    <a:cubicBezTo>
                      <a:pt x="107785" y="39195"/>
                      <a:pt x="108623" y="38700"/>
                      <a:pt x="109423" y="38157"/>
                    </a:cubicBezTo>
                    <a:close/>
                    <a:moveTo>
                      <a:pt x="123710" y="33337"/>
                    </a:moveTo>
                    <a:lnTo>
                      <a:pt x="238010" y="33337"/>
                    </a:lnTo>
                    <a:cubicBezTo>
                      <a:pt x="243239" y="33337"/>
                      <a:pt x="247535" y="37633"/>
                      <a:pt x="247535" y="42862"/>
                    </a:cubicBezTo>
                    <a:lnTo>
                      <a:pt x="247535" y="328612"/>
                    </a:lnTo>
                    <a:cubicBezTo>
                      <a:pt x="247535" y="333860"/>
                      <a:pt x="243239" y="338137"/>
                      <a:pt x="238010" y="338137"/>
                    </a:cubicBezTo>
                    <a:lnTo>
                      <a:pt x="47510" y="338137"/>
                    </a:lnTo>
                    <a:cubicBezTo>
                      <a:pt x="42262" y="338137"/>
                      <a:pt x="37985" y="333860"/>
                      <a:pt x="37985" y="328612"/>
                    </a:cubicBezTo>
                    <a:lnTo>
                      <a:pt x="37985" y="112718"/>
                    </a:lnTo>
                    <a:cubicBezTo>
                      <a:pt x="37985" y="111252"/>
                      <a:pt x="38280" y="109613"/>
                      <a:pt x="38709" y="107956"/>
                    </a:cubicBezTo>
                    <a:lnTo>
                      <a:pt x="114185" y="107956"/>
                    </a:lnTo>
                    <a:cubicBezTo>
                      <a:pt x="116804" y="107956"/>
                      <a:pt x="118947" y="105832"/>
                      <a:pt x="118947" y="103193"/>
                    </a:cubicBezTo>
                    <a:lnTo>
                      <a:pt x="118947" y="34004"/>
                    </a:lnTo>
                    <a:cubicBezTo>
                      <a:pt x="120624" y="33594"/>
                      <a:pt x="122262" y="33337"/>
                      <a:pt x="123710" y="33337"/>
                    </a:cubicBezTo>
                    <a:close/>
                    <a:moveTo>
                      <a:pt x="9525" y="0"/>
                    </a:moveTo>
                    <a:lnTo>
                      <a:pt x="200025" y="0"/>
                    </a:lnTo>
                    <a:cubicBezTo>
                      <a:pt x="205254" y="0"/>
                      <a:pt x="209550" y="4277"/>
                      <a:pt x="209550" y="9525"/>
                    </a:cubicBezTo>
                    <a:lnTo>
                      <a:pt x="209550" y="23813"/>
                    </a:lnTo>
                    <a:lnTo>
                      <a:pt x="123711" y="23813"/>
                    </a:lnTo>
                    <a:cubicBezTo>
                      <a:pt x="111338" y="23813"/>
                      <a:pt x="103727" y="30509"/>
                      <a:pt x="103727" y="30509"/>
                    </a:cubicBezTo>
                    <a:cubicBezTo>
                      <a:pt x="102613" y="31232"/>
                      <a:pt x="101556" y="31994"/>
                      <a:pt x="100736" y="32756"/>
                    </a:cubicBezTo>
                    <a:lnTo>
                      <a:pt x="38672" y="89659"/>
                    </a:lnTo>
                    <a:cubicBezTo>
                      <a:pt x="37929" y="90307"/>
                      <a:pt x="37224" y="91145"/>
                      <a:pt x="36328" y="92278"/>
                    </a:cubicBezTo>
                    <a:cubicBezTo>
                      <a:pt x="36328" y="92278"/>
                      <a:pt x="28461" y="99755"/>
                      <a:pt x="28461" y="112719"/>
                    </a:cubicBezTo>
                    <a:lnTo>
                      <a:pt x="28461" y="304800"/>
                    </a:lnTo>
                    <a:lnTo>
                      <a:pt x="9525" y="304800"/>
                    </a:lnTo>
                    <a:cubicBezTo>
                      <a:pt x="4277" y="304800"/>
                      <a:pt x="0" y="300504"/>
                      <a:pt x="0" y="295275"/>
                    </a:cubicBezTo>
                    <a:lnTo>
                      <a:pt x="0" y="9525"/>
                    </a:lnTo>
                    <a:cubicBezTo>
                      <a:pt x="0" y="4277"/>
                      <a:pt x="4277" y="0"/>
                      <a:pt x="952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>
                  <a:spcAft>
                    <a:spcPts val="200"/>
                  </a:spcAft>
                </a:pPr>
                <a:endParaRPr lang="en-US" sz="1600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A6AF51CA-9399-DC3A-1DB8-CF3E58284918}"/>
                </a:ext>
              </a:extLst>
            </p:cNvPr>
            <p:cNvGrpSpPr/>
            <p:nvPr/>
          </p:nvGrpSpPr>
          <p:grpSpPr>
            <a:xfrm>
              <a:off x="6458986" y="4371137"/>
              <a:ext cx="5395736" cy="518091"/>
              <a:chOff x="6458986" y="4257282"/>
              <a:chExt cx="5395736" cy="518091"/>
            </a:xfrm>
          </p:grpSpPr>
          <p:sp>
            <p:nvSpPr>
              <p:cNvPr id="566" name="Rectangle 565">
                <a:extLst>
                  <a:ext uri="{FF2B5EF4-FFF2-40B4-BE49-F238E27FC236}">
                    <a16:creationId xmlns:a16="http://schemas.microsoft.com/office/drawing/2014/main" id="{AD9122FA-D905-E47E-9407-6576C0913FC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4257282"/>
                <a:ext cx="5395736" cy="518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extract_hr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Extract HR attributes in a query</a:t>
                </a: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AC1E1FBA-AA4D-4565-9783-D31257F1F3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8986" y="4257282"/>
                <a:ext cx="258379" cy="352949"/>
              </a:xfrm>
              <a:custGeom>
                <a:avLst/>
                <a:gdLst>
                  <a:gd name="connsiteX0" fmla="*/ 70246 w 247535"/>
                  <a:gd name="connsiteY0" fmla="*/ 175688 h 338137"/>
                  <a:gd name="connsiteX1" fmla="*/ 70246 w 247535"/>
                  <a:gd name="connsiteY1" fmla="*/ 267614 h 338137"/>
                  <a:gd name="connsiteX2" fmla="*/ 102498 w 247535"/>
                  <a:gd name="connsiteY2" fmla="*/ 267614 h 338137"/>
                  <a:gd name="connsiteX3" fmla="*/ 102498 w 247535"/>
                  <a:gd name="connsiteY3" fmla="*/ 175688 h 338137"/>
                  <a:gd name="connsiteX4" fmla="*/ 126625 w 247535"/>
                  <a:gd name="connsiteY4" fmla="*/ 146599 h 338137"/>
                  <a:gd name="connsiteX5" fmla="*/ 126625 w 247535"/>
                  <a:gd name="connsiteY5" fmla="*/ 267614 h 338137"/>
                  <a:gd name="connsiteX6" fmla="*/ 158886 w 247535"/>
                  <a:gd name="connsiteY6" fmla="*/ 267614 h 338137"/>
                  <a:gd name="connsiteX7" fmla="*/ 158886 w 247535"/>
                  <a:gd name="connsiteY7" fmla="*/ 146599 h 338137"/>
                  <a:gd name="connsiteX8" fmla="*/ 183013 w 247535"/>
                  <a:gd name="connsiteY8" fmla="*/ 103851 h 338137"/>
                  <a:gd name="connsiteX9" fmla="*/ 183013 w 247535"/>
                  <a:gd name="connsiteY9" fmla="*/ 267614 h 338137"/>
                  <a:gd name="connsiteX10" fmla="*/ 215274 w 247535"/>
                  <a:gd name="connsiteY10" fmla="*/ 267614 h 338137"/>
                  <a:gd name="connsiteX11" fmla="*/ 215274 w 247535"/>
                  <a:gd name="connsiteY11" fmla="*/ 103851 h 338137"/>
                  <a:gd name="connsiteX12" fmla="*/ 109423 w 247535"/>
                  <a:gd name="connsiteY12" fmla="*/ 38157 h 338137"/>
                  <a:gd name="connsiteX13" fmla="*/ 109423 w 247535"/>
                  <a:gd name="connsiteY13" fmla="*/ 98431 h 338137"/>
                  <a:gd name="connsiteX14" fmla="*/ 43586 w 247535"/>
                  <a:gd name="connsiteY14" fmla="*/ 98431 h 338137"/>
                  <a:gd name="connsiteX15" fmla="*/ 45005 w 247535"/>
                  <a:gd name="connsiteY15" fmla="*/ 96755 h 338137"/>
                  <a:gd name="connsiteX16" fmla="*/ 107175 w 247535"/>
                  <a:gd name="connsiteY16" fmla="*/ 39776 h 338137"/>
                  <a:gd name="connsiteX17" fmla="*/ 109423 w 247535"/>
                  <a:gd name="connsiteY17" fmla="*/ 38157 h 338137"/>
                  <a:gd name="connsiteX18" fmla="*/ 123710 w 247535"/>
                  <a:gd name="connsiteY18" fmla="*/ 33337 h 338137"/>
                  <a:gd name="connsiteX19" fmla="*/ 238010 w 247535"/>
                  <a:gd name="connsiteY19" fmla="*/ 33337 h 338137"/>
                  <a:gd name="connsiteX20" fmla="*/ 247535 w 247535"/>
                  <a:gd name="connsiteY20" fmla="*/ 42862 h 338137"/>
                  <a:gd name="connsiteX21" fmla="*/ 247535 w 247535"/>
                  <a:gd name="connsiteY21" fmla="*/ 328612 h 338137"/>
                  <a:gd name="connsiteX22" fmla="*/ 238010 w 247535"/>
                  <a:gd name="connsiteY22" fmla="*/ 338137 h 338137"/>
                  <a:gd name="connsiteX23" fmla="*/ 47510 w 247535"/>
                  <a:gd name="connsiteY23" fmla="*/ 338137 h 338137"/>
                  <a:gd name="connsiteX24" fmla="*/ 37985 w 247535"/>
                  <a:gd name="connsiteY24" fmla="*/ 328612 h 338137"/>
                  <a:gd name="connsiteX25" fmla="*/ 37985 w 247535"/>
                  <a:gd name="connsiteY25" fmla="*/ 112718 h 338137"/>
                  <a:gd name="connsiteX26" fmla="*/ 38709 w 247535"/>
                  <a:gd name="connsiteY26" fmla="*/ 107956 h 338137"/>
                  <a:gd name="connsiteX27" fmla="*/ 114185 w 247535"/>
                  <a:gd name="connsiteY27" fmla="*/ 107956 h 338137"/>
                  <a:gd name="connsiteX28" fmla="*/ 118947 w 247535"/>
                  <a:gd name="connsiteY28" fmla="*/ 103193 h 338137"/>
                  <a:gd name="connsiteX29" fmla="*/ 118947 w 247535"/>
                  <a:gd name="connsiteY29" fmla="*/ 34004 h 338137"/>
                  <a:gd name="connsiteX30" fmla="*/ 123710 w 247535"/>
                  <a:gd name="connsiteY30" fmla="*/ 33337 h 338137"/>
                  <a:gd name="connsiteX31" fmla="*/ 9525 w 247535"/>
                  <a:gd name="connsiteY31" fmla="*/ 0 h 338137"/>
                  <a:gd name="connsiteX32" fmla="*/ 200025 w 247535"/>
                  <a:gd name="connsiteY32" fmla="*/ 0 h 338137"/>
                  <a:gd name="connsiteX33" fmla="*/ 209550 w 247535"/>
                  <a:gd name="connsiteY33" fmla="*/ 9525 h 338137"/>
                  <a:gd name="connsiteX34" fmla="*/ 209550 w 247535"/>
                  <a:gd name="connsiteY34" fmla="*/ 23813 h 338137"/>
                  <a:gd name="connsiteX35" fmla="*/ 123711 w 247535"/>
                  <a:gd name="connsiteY35" fmla="*/ 23813 h 338137"/>
                  <a:gd name="connsiteX36" fmla="*/ 103727 w 247535"/>
                  <a:gd name="connsiteY36" fmla="*/ 30509 h 338137"/>
                  <a:gd name="connsiteX37" fmla="*/ 100736 w 247535"/>
                  <a:gd name="connsiteY37" fmla="*/ 32756 h 338137"/>
                  <a:gd name="connsiteX38" fmla="*/ 38672 w 247535"/>
                  <a:gd name="connsiteY38" fmla="*/ 89659 h 338137"/>
                  <a:gd name="connsiteX39" fmla="*/ 36328 w 247535"/>
                  <a:gd name="connsiteY39" fmla="*/ 92278 h 338137"/>
                  <a:gd name="connsiteX40" fmla="*/ 28461 w 247535"/>
                  <a:gd name="connsiteY40" fmla="*/ 112719 h 338137"/>
                  <a:gd name="connsiteX41" fmla="*/ 28461 w 247535"/>
                  <a:gd name="connsiteY41" fmla="*/ 304800 h 338137"/>
                  <a:gd name="connsiteX42" fmla="*/ 9525 w 247535"/>
                  <a:gd name="connsiteY42" fmla="*/ 304800 h 338137"/>
                  <a:gd name="connsiteX43" fmla="*/ 0 w 247535"/>
                  <a:gd name="connsiteY43" fmla="*/ 295275 h 338137"/>
                  <a:gd name="connsiteX44" fmla="*/ 0 w 247535"/>
                  <a:gd name="connsiteY44" fmla="*/ 9525 h 338137"/>
                  <a:gd name="connsiteX45" fmla="*/ 9525 w 247535"/>
                  <a:gd name="connsiteY45" fmla="*/ 0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7535" h="338137">
                    <a:moveTo>
                      <a:pt x="70246" y="175688"/>
                    </a:moveTo>
                    <a:lnTo>
                      <a:pt x="70246" y="267614"/>
                    </a:lnTo>
                    <a:lnTo>
                      <a:pt x="102498" y="267614"/>
                    </a:lnTo>
                    <a:lnTo>
                      <a:pt x="102498" y="175688"/>
                    </a:lnTo>
                    <a:close/>
                    <a:moveTo>
                      <a:pt x="126625" y="146599"/>
                    </a:moveTo>
                    <a:lnTo>
                      <a:pt x="126625" y="267614"/>
                    </a:lnTo>
                    <a:lnTo>
                      <a:pt x="158886" y="267614"/>
                    </a:lnTo>
                    <a:lnTo>
                      <a:pt x="158886" y="146599"/>
                    </a:lnTo>
                    <a:close/>
                    <a:moveTo>
                      <a:pt x="183013" y="103851"/>
                    </a:moveTo>
                    <a:lnTo>
                      <a:pt x="183013" y="267614"/>
                    </a:lnTo>
                    <a:lnTo>
                      <a:pt x="215274" y="267614"/>
                    </a:lnTo>
                    <a:lnTo>
                      <a:pt x="215274" y="103851"/>
                    </a:lnTo>
                    <a:close/>
                    <a:moveTo>
                      <a:pt x="109423" y="38157"/>
                    </a:moveTo>
                    <a:lnTo>
                      <a:pt x="109423" y="98431"/>
                    </a:lnTo>
                    <a:lnTo>
                      <a:pt x="43586" y="98431"/>
                    </a:lnTo>
                    <a:cubicBezTo>
                      <a:pt x="44072" y="97869"/>
                      <a:pt x="44500" y="97202"/>
                      <a:pt x="45005" y="96755"/>
                    </a:cubicBezTo>
                    <a:lnTo>
                      <a:pt x="107175" y="39776"/>
                    </a:lnTo>
                    <a:cubicBezTo>
                      <a:pt x="107785" y="39195"/>
                      <a:pt x="108623" y="38700"/>
                      <a:pt x="109423" y="38157"/>
                    </a:cubicBezTo>
                    <a:close/>
                    <a:moveTo>
                      <a:pt x="123710" y="33337"/>
                    </a:moveTo>
                    <a:lnTo>
                      <a:pt x="238010" y="33337"/>
                    </a:lnTo>
                    <a:cubicBezTo>
                      <a:pt x="243239" y="33337"/>
                      <a:pt x="247535" y="37633"/>
                      <a:pt x="247535" y="42862"/>
                    </a:cubicBezTo>
                    <a:lnTo>
                      <a:pt x="247535" y="328612"/>
                    </a:lnTo>
                    <a:cubicBezTo>
                      <a:pt x="247535" y="333860"/>
                      <a:pt x="243239" y="338137"/>
                      <a:pt x="238010" y="338137"/>
                    </a:cubicBezTo>
                    <a:lnTo>
                      <a:pt x="47510" y="338137"/>
                    </a:lnTo>
                    <a:cubicBezTo>
                      <a:pt x="42262" y="338137"/>
                      <a:pt x="37985" y="333860"/>
                      <a:pt x="37985" y="328612"/>
                    </a:cubicBezTo>
                    <a:lnTo>
                      <a:pt x="37985" y="112718"/>
                    </a:lnTo>
                    <a:cubicBezTo>
                      <a:pt x="37985" y="111252"/>
                      <a:pt x="38280" y="109613"/>
                      <a:pt x="38709" y="107956"/>
                    </a:cubicBezTo>
                    <a:lnTo>
                      <a:pt x="114185" y="107956"/>
                    </a:lnTo>
                    <a:cubicBezTo>
                      <a:pt x="116804" y="107956"/>
                      <a:pt x="118947" y="105832"/>
                      <a:pt x="118947" y="103193"/>
                    </a:cubicBezTo>
                    <a:lnTo>
                      <a:pt x="118947" y="34004"/>
                    </a:lnTo>
                    <a:cubicBezTo>
                      <a:pt x="120624" y="33594"/>
                      <a:pt x="122262" y="33337"/>
                      <a:pt x="123710" y="33337"/>
                    </a:cubicBezTo>
                    <a:close/>
                    <a:moveTo>
                      <a:pt x="9525" y="0"/>
                    </a:moveTo>
                    <a:lnTo>
                      <a:pt x="200025" y="0"/>
                    </a:lnTo>
                    <a:cubicBezTo>
                      <a:pt x="205254" y="0"/>
                      <a:pt x="209550" y="4277"/>
                      <a:pt x="209550" y="9525"/>
                    </a:cubicBezTo>
                    <a:lnTo>
                      <a:pt x="209550" y="23813"/>
                    </a:lnTo>
                    <a:lnTo>
                      <a:pt x="123711" y="23813"/>
                    </a:lnTo>
                    <a:cubicBezTo>
                      <a:pt x="111338" y="23813"/>
                      <a:pt x="103727" y="30509"/>
                      <a:pt x="103727" y="30509"/>
                    </a:cubicBezTo>
                    <a:cubicBezTo>
                      <a:pt x="102613" y="31232"/>
                      <a:pt x="101556" y="31994"/>
                      <a:pt x="100736" y="32756"/>
                    </a:cubicBezTo>
                    <a:lnTo>
                      <a:pt x="38672" y="89659"/>
                    </a:lnTo>
                    <a:cubicBezTo>
                      <a:pt x="37929" y="90307"/>
                      <a:pt x="37224" y="91145"/>
                      <a:pt x="36328" y="92278"/>
                    </a:cubicBezTo>
                    <a:cubicBezTo>
                      <a:pt x="36328" y="92278"/>
                      <a:pt x="28461" y="99755"/>
                      <a:pt x="28461" y="112719"/>
                    </a:cubicBezTo>
                    <a:lnTo>
                      <a:pt x="28461" y="304800"/>
                    </a:lnTo>
                    <a:lnTo>
                      <a:pt x="9525" y="304800"/>
                    </a:lnTo>
                    <a:cubicBezTo>
                      <a:pt x="4277" y="304800"/>
                      <a:pt x="0" y="300504"/>
                      <a:pt x="0" y="295275"/>
                    </a:cubicBezTo>
                    <a:lnTo>
                      <a:pt x="0" y="9525"/>
                    </a:lnTo>
                    <a:cubicBezTo>
                      <a:pt x="0" y="4277"/>
                      <a:pt x="4277" y="0"/>
                      <a:pt x="952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>
                  <a:spcAft>
                    <a:spcPts val="200"/>
                  </a:spcAft>
                </a:pPr>
                <a:endParaRPr lang="en-US" sz="1600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69B1296-3747-13A2-69CB-3325D0972371}"/>
                </a:ext>
              </a:extLst>
            </p:cNvPr>
            <p:cNvGrpSpPr/>
            <p:nvPr/>
          </p:nvGrpSpPr>
          <p:grpSpPr>
            <a:xfrm>
              <a:off x="6458986" y="5084296"/>
              <a:ext cx="5395736" cy="518091"/>
              <a:chOff x="6458986" y="4974283"/>
              <a:chExt cx="5395736" cy="518091"/>
            </a:xfrm>
          </p:grpSpPr>
          <p:sp>
            <p:nvSpPr>
              <p:cNvPr id="569" name="Rectangle 568">
                <a:extLst>
                  <a:ext uri="{FF2B5EF4-FFF2-40B4-BE49-F238E27FC236}">
                    <a16:creationId xmlns:a16="http://schemas.microsoft.com/office/drawing/2014/main" id="{B2A83693-CAE4-5010-289C-DC55DB8D15A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4974283"/>
                <a:ext cx="5395736" cy="518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check_query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Print diagnostic data about the query to the R console</a:t>
                </a: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E900D53B-F39B-A342-08B2-76624473FD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8986" y="4974283"/>
                <a:ext cx="258379" cy="352949"/>
              </a:xfrm>
              <a:custGeom>
                <a:avLst/>
                <a:gdLst>
                  <a:gd name="connsiteX0" fmla="*/ 70246 w 247535"/>
                  <a:gd name="connsiteY0" fmla="*/ 175688 h 338137"/>
                  <a:gd name="connsiteX1" fmla="*/ 70246 w 247535"/>
                  <a:gd name="connsiteY1" fmla="*/ 267614 h 338137"/>
                  <a:gd name="connsiteX2" fmla="*/ 102498 w 247535"/>
                  <a:gd name="connsiteY2" fmla="*/ 267614 h 338137"/>
                  <a:gd name="connsiteX3" fmla="*/ 102498 w 247535"/>
                  <a:gd name="connsiteY3" fmla="*/ 175688 h 338137"/>
                  <a:gd name="connsiteX4" fmla="*/ 126625 w 247535"/>
                  <a:gd name="connsiteY4" fmla="*/ 146599 h 338137"/>
                  <a:gd name="connsiteX5" fmla="*/ 126625 w 247535"/>
                  <a:gd name="connsiteY5" fmla="*/ 267614 h 338137"/>
                  <a:gd name="connsiteX6" fmla="*/ 158886 w 247535"/>
                  <a:gd name="connsiteY6" fmla="*/ 267614 h 338137"/>
                  <a:gd name="connsiteX7" fmla="*/ 158886 w 247535"/>
                  <a:gd name="connsiteY7" fmla="*/ 146599 h 338137"/>
                  <a:gd name="connsiteX8" fmla="*/ 183013 w 247535"/>
                  <a:gd name="connsiteY8" fmla="*/ 103851 h 338137"/>
                  <a:gd name="connsiteX9" fmla="*/ 183013 w 247535"/>
                  <a:gd name="connsiteY9" fmla="*/ 267614 h 338137"/>
                  <a:gd name="connsiteX10" fmla="*/ 215274 w 247535"/>
                  <a:gd name="connsiteY10" fmla="*/ 267614 h 338137"/>
                  <a:gd name="connsiteX11" fmla="*/ 215274 w 247535"/>
                  <a:gd name="connsiteY11" fmla="*/ 103851 h 338137"/>
                  <a:gd name="connsiteX12" fmla="*/ 109423 w 247535"/>
                  <a:gd name="connsiteY12" fmla="*/ 38157 h 338137"/>
                  <a:gd name="connsiteX13" fmla="*/ 109423 w 247535"/>
                  <a:gd name="connsiteY13" fmla="*/ 98431 h 338137"/>
                  <a:gd name="connsiteX14" fmla="*/ 43586 w 247535"/>
                  <a:gd name="connsiteY14" fmla="*/ 98431 h 338137"/>
                  <a:gd name="connsiteX15" fmla="*/ 45005 w 247535"/>
                  <a:gd name="connsiteY15" fmla="*/ 96755 h 338137"/>
                  <a:gd name="connsiteX16" fmla="*/ 107175 w 247535"/>
                  <a:gd name="connsiteY16" fmla="*/ 39776 h 338137"/>
                  <a:gd name="connsiteX17" fmla="*/ 109423 w 247535"/>
                  <a:gd name="connsiteY17" fmla="*/ 38157 h 338137"/>
                  <a:gd name="connsiteX18" fmla="*/ 123710 w 247535"/>
                  <a:gd name="connsiteY18" fmla="*/ 33337 h 338137"/>
                  <a:gd name="connsiteX19" fmla="*/ 238010 w 247535"/>
                  <a:gd name="connsiteY19" fmla="*/ 33337 h 338137"/>
                  <a:gd name="connsiteX20" fmla="*/ 247535 w 247535"/>
                  <a:gd name="connsiteY20" fmla="*/ 42862 h 338137"/>
                  <a:gd name="connsiteX21" fmla="*/ 247535 w 247535"/>
                  <a:gd name="connsiteY21" fmla="*/ 328612 h 338137"/>
                  <a:gd name="connsiteX22" fmla="*/ 238010 w 247535"/>
                  <a:gd name="connsiteY22" fmla="*/ 338137 h 338137"/>
                  <a:gd name="connsiteX23" fmla="*/ 47510 w 247535"/>
                  <a:gd name="connsiteY23" fmla="*/ 338137 h 338137"/>
                  <a:gd name="connsiteX24" fmla="*/ 37985 w 247535"/>
                  <a:gd name="connsiteY24" fmla="*/ 328612 h 338137"/>
                  <a:gd name="connsiteX25" fmla="*/ 37985 w 247535"/>
                  <a:gd name="connsiteY25" fmla="*/ 112718 h 338137"/>
                  <a:gd name="connsiteX26" fmla="*/ 38709 w 247535"/>
                  <a:gd name="connsiteY26" fmla="*/ 107956 h 338137"/>
                  <a:gd name="connsiteX27" fmla="*/ 114185 w 247535"/>
                  <a:gd name="connsiteY27" fmla="*/ 107956 h 338137"/>
                  <a:gd name="connsiteX28" fmla="*/ 118947 w 247535"/>
                  <a:gd name="connsiteY28" fmla="*/ 103193 h 338137"/>
                  <a:gd name="connsiteX29" fmla="*/ 118947 w 247535"/>
                  <a:gd name="connsiteY29" fmla="*/ 34004 h 338137"/>
                  <a:gd name="connsiteX30" fmla="*/ 123710 w 247535"/>
                  <a:gd name="connsiteY30" fmla="*/ 33337 h 338137"/>
                  <a:gd name="connsiteX31" fmla="*/ 9525 w 247535"/>
                  <a:gd name="connsiteY31" fmla="*/ 0 h 338137"/>
                  <a:gd name="connsiteX32" fmla="*/ 200025 w 247535"/>
                  <a:gd name="connsiteY32" fmla="*/ 0 h 338137"/>
                  <a:gd name="connsiteX33" fmla="*/ 209550 w 247535"/>
                  <a:gd name="connsiteY33" fmla="*/ 9525 h 338137"/>
                  <a:gd name="connsiteX34" fmla="*/ 209550 w 247535"/>
                  <a:gd name="connsiteY34" fmla="*/ 23813 h 338137"/>
                  <a:gd name="connsiteX35" fmla="*/ 123711 w 247535"/>
                  <a:gd name="connsiteY35" fmla="*/ 23813 h 338137"/>
                  <a:gd name="connsiteX36" fmla="*/ 103727 w 247535"/>
                  <a:gd name="connsiteY36" fmla="*/ 30509 h 338137"/>
                  <a:gd name="connsiteX37" fmla="*/ 100736 w 247535"/>
                  <a:gd name="connsiteY37" fmla="*/ 32756 h 338137"/>
                  <a:gd name="connsiteX38" fmla="*/ 38672 w 247535"/>
                  <a:gd name="connsiteY38" fmla="*/ 89659 h 338137"/>
                  <a:gd name="connsiteX39" fmla="*/ 36328 w 247535"/>
                  <a:gd name="connsiteY39" fmla="*/ 92278 h 338137"/>
                  <a:gd name="connsiteX40" fmla="*/ 28461 w 247535"/>
                  <a:gd name="connsiteY40" fmla="*/ 112719 h 338137"/>
                  <a:gd name="connsiteX41" fmla="*/ 28461 w 247535"/>
                  <a:gd name="connsiteY41" fmla="*/ 304800 h 338137"/>
                  <a:gd name="connsiteX42" fmla="*/ 9525 w 247535"/>
                  <a:gd name="connsiteY42" fmla="*/ 304800 h 338137"/>
                  <a:gd name="connsiteX43" fmla="*/ 0 w 247535"/>
                  <a:gd name="connsiteY43" fmla="*/ 295275 h 338137"/>
                  <a:gd name="connsiteX44" fmla="*/ 0 w 247535"/>
                  <a:gd name="connsiteY44" fmla="*/ 9525 h 338137"/>
                  <a:gd name="connsiteX45" fmla="*/ 9525 w 247535"/>
                  <a:gd name="connsiteY45" fmla="*/ 0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7535" h="338137">
                    <a:moveTo>
                      <a:pt x="70246" y="175688"/>
                    </a:moveTo>
                    <a:lnTo>
                      <a:pt x="70246" y="267614"/>
                    </a:lnTo>
                    <a:lnTo>
                      <a:pt x="102498" y="267614"/>
                    </a:lnTo>
                    <a:lnTo>
                      <a:pt x="102498" y="175688"/>
                    </a:lnTo>
                    <a:close/>
                    <a:moveTo>
                      <a:pt x="126625" y="146599"/>
                    </a:moveTo>
                    <a:lnTo>
                      <a:pt x="126625" y="267614"/>
                    </a:lnTo>
                    <a:lnTo>
                      <a:pt x="158886" y="267614"/>
                    </a:lnTo>
                    <a:lnTo>
                      <a:pt x="158886" y="146599"/>
                    </a:lnTo>
                    <a:close/>
                    <a:moveTo>
                      <a:pt x="183013" y="103851"/>
                    </a:moveTo>
                    <a:lnTo>
                      <a:pt x="183013" y="267614"/>
                    </a:lnTo>
                    <a:lnTo>
                      <a:pt x="215274" y="267614"/>
                    </a:lnTo>
                    <a:lnTo>
                      <a:pt x="215274" y="103851"/>
                    </a:lnTo>
                    <a:close/>
                    <a:moveTo>
                      <a:pt x="109423" y="38157"/>
                    </a:moveTo>
                    <a:lnTo>
                      <a:pt x="109423" y="98431"/>
                    </a:lnTo>
                    <a:lnTo>
                      <a:pt x="43586" y="98431"/>
                    </a:lnTo>
                    <a:cubicBezTo>
                      <a:pt x="44072" y="97869"/>
                      <a:pt x="44500" y="97202"/>
                      <a:pt x="45005" y="96755"/>
                    </a:cubicBezTo>
                    <a:lnTo>
                      <a:pt x="107175" y="39776"/>
                    </a:lnTo>
                    <a:cubicBezTo>
                      <a:pt x="107785" y="39195"/>
                      <a:pt x="108623" y="38700"/>
                      <a:pt x="109423" y="38157"/>
                    </a:cubicBezTo>
                    <a:close/>
                    <a:moveTo>
                      <a:pt x="123710" y="33337"/>
                    </a:moveTo>
                    <a:lnTo>
                      <a:pt x="238010" y="33337"/>
                    </a:lnTo>
                    <a:cubicBezTo>
                      <a:pt x="243239" y="33337"/>
                      <a:pt x="247535" y="37633"/>
                      <a:pt x="247535" y="42862"/>
                    </a:cubicBezTo>
                    <a:lnTo>
                      <a:pt x="247535" y="328612"/>
                    </a:lnTo>
                    <a:cubicBezTo>
                      <a:pt x="247535" y="333860"/>
                      <a:pt x="243239" y="338137"/>
                      <a:pt x="238010" y="338137"/>
                    </a:cubicBezTo>
                    <a:lnTo>
                      <a:pt x="47510" y="338137"/>
                    </a:lnTo>
                    <a:cubicBezTo>
                      <a:pt x="42262" y="338137"/>
                      <a:pt x="37985" y="333860"/>
                      <a:pt x="37985" y="328612"/>
                    </a:cubicBezTo>
                    <a:lnTo>
                      <a:pt x="37985" y="112718"/>
                    </a:lnTo>
                    <a:cubicBezTo>
                      <a:pt x="37985" y="111252"/>
                      <a:pt x="38280" y="109613"/>
                      <a:pt x="38709" y="107956"/>
                    </a:cubicBezTo>
                    <a:lnTo>
                      <a:pt x="114185" y="107956"/>
                    </a:lnTo>
                    <a:cubicBezTo>
                      <a:pt x="116804" y="107956"/>
                      <a:pt x="118947" y="105832"/>
                      <a:pt x="118947" y="103193"/>
                    </a:cubicBezTo>
                    <a:lnTo>
                      <a:pt x="118947" y="34004"/>
                    </a:lnTo>
                    <a:cubicBezTo>
                      <a:pt x="120624" y="33594"/>
                      <a:pt x="122262" y="33337"/>
                      <a:pt x="123710" y="33337"/>
                    </a:cubicBezTo>
                    <a:close/>
                    <a:moveTo>
                      <a:pt x="9525" y="0"/>
                    </a:moveTo>
                    <a:lnTo>
                      <a:pt x="200025" y="0"/>
                    </a:lnTo>
                    <a:cubicBezTo>
                      <a:pt x="205254" y="0"/>
                      <a:pt x="209550" y="4277"/>
                      <a:pt x="209550" y="9525"/>
                    </a:cubicBezTo>
                    <a:lnTo>
                      <a:pt x="209550" y="23813"/>
                    </a:lnTo>
                    <a:lnTo>
                      <a:pt x="123711" y="23813"/>
                    </a:lnTo>
                    <a:cubicBezTo>
                      <a:pt x="111338" y="23813"/>
                      <a:pt x="103727" y="30509"/>
                      <a:pt x="103727" y="30509"/>
                    </a:cubicBezTo>
                    <a:cubicBezTo>
                      <a:pt x="102613" y="31232"/>
                      <a:pt x="101556" y="31994"/>
                      <a:pt x="100736" y="32756"/>
                    </a:cubicBezTo>
                    <a:lnTo>
                      <a:pt x="38672" y="89659"/>
                    </a:lnTo>
                    <a:cubicBezTo>
                      <a:pt x="37929" y="90307"/>
                      <a:pt x="37224" y="91145"/>
                      <a:pt x="36328" y="92278"/>
                    </a:cubicBezTo>
                    <a:cubicBezTo>
                      <a:pt x="36328" y="92278"/>
                      <a:pt x="28461" y="99755"/>
                      <a:pt x="28461" y="112719"/>
                    </a:cubicBezTo>
                    <a:lnTo>
                      <a:pt x="28461" y="304800"/>
                    </a:lnTo>
                    <a:lnTo>
                      <a:pt x="9525" y="304800"/>
                    </a:lnTo>
                    <a:cubicBezTo>
                      <a:pt x="4277" y="304800"/>
                      <a:pt x="0" y="300504"/>
                      <a:pt x="0" y="295275"/>
                    </a:cubicBezTo>
                    <a:lnTo>
                      <a:pt x="0" y="9525"/>
                    </a:lnTo>
                    <a:cubicBezTo>
                      <a:pt x="0" y="4277"/>
                      <a:pt x="4277" y="0"/>
                      <a:pt x="952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>
                  <a:spcAft>
                    <a:spcPts val="200"/>
                  </a:spcAft>
                </a:pPr>
                <a:endParaRPr lang="en-US" sz="1600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AEB49B93-BC79-DB84-A92B-D3333A813B65}"/>
                </a:ext>
              </a:extLst>
            </p:cNvPr>
            <p:cNvGrpSpPr/>
            <p:nvPr/>
          </p:nvGrpSpPr>
          <p:grpSpPr>
            <a:xfrm>
              <a:off x="6458986" y="6756835"/>
              <a:ext cx="5395736" cy="764312"/>
              <a:chOff x="6458986" y="6654506"/>
              <a:chExt cx="5395736" cy="764312"/>
            </a:xfrm>
          </p:grpSpPr>
          <p:sp>
            <p:nvSpPr>
              <p:cNvPr id="572" name="Rectangle 571">
                <a:extLst>
                  <a:ext uri="{FF2B5EF4-FFF2-40B4-BE49-F238E27FC236}">
                    <a16:creationId xmlns:a16="http://schemas.microsoft.com/office/drawing/2014/main" id="{6FA70C2F-4070-0050-18DE-6E2867FB9C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6654506"/>
                <a:ext cx="5395736" cy="764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identify_nkw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Identify likely non-knowledge workers where average person collaboration hours lie far outside the mean</a:t>
                </a: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8DE294AD-6FBF-90C1-9858-E4F8255C8B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8986" y="6654506"/>
                <a:ext cx="258379" cy="352949"/>
              </a:xfrm>
              <a:custGeom>
                <a:avLst/>
                <a:gdLst>
                  <a:gd name="connsiteX0" fmla="*/ 70246 w 247535"/>
                  <a:gd name="connsiteY0" fmla="*/ 175688 h 338137"/>
                  <a:gd name="connsiteX1" fmla="*/ 70246 w 247535"/>
                  <a:gd name="connsiteY1" fmla="*/ 267614 h 338137"/>
                  <a:gd name="connsiteX2" fmla="*/ 102498 w 247535"/>
                  <a:gd name="connsiteY2" fmla="*/ 267614 h 338137"/>
                  <a:gd name="connsiteX3" fmla="*/ 102498 w 247535"/>
                  <a:gd name="connsiteY3" fmla="*/ 175688 h 338137"/>
                  <a:gd name="connsiteX4" fmla="*/ 126625 w 247535"/>
                  <a:gd name="connsiteY4" fmla="*/ 146599 h 338137"/>
                  <a:gd name="connsiteX5" fmla="*/ 126625 w 247535"/>
                  <a:gd name="connsiteY5" fmla="*/ 267614 h 338137"/>
                  <a:gd name="connsiteX6" fmla="*/ 158886 w 247535"/>
                  <a:gd name="connsiteY6" fmla="*/ 267614 h 338137"/>
                  <a:gd name="connsiteX7" fmla="*/ 158886 w 247535"/>
                  <a:gd name="connsiteY7" fmla="*/ 146599 h 338137"/>
                  <a:gd name="connsiteX8" fmla="*/ 183013 w 247535"/>
                  <a:gd name="connsiteY8" fmla="*/ 103851 h 338137"/>
                  <a:gd name="connsiteX9" fmla="*/ 183013 w 247535"/>
                  <a:gd name="connsiteY9" fmla="*/ 267614 h 338137"/>
                  <a:gd name="connsiteX10" fmla="*/ 215274 w 247535"/>
                  <a:gd name="connsiteY10" fmla="*/ 267614 h 338137"/>
                  <a:gd name="connsiteX11" fmla="*/ 215274 w 247535"/>
                  <a:gd name="connsiteY11" fmla="*/ 103851 h 338137"/>
                  <a:gd name="connsiteX12" fmla="*/ 109423 w 247535"/>
                  <a:gd name="connsiteY12" fmla="*/ 38157 h 338137"/>
                  <a:gd name="connsiteX13" fmla="*/ 109423 w 247535"/>
                  <a:gd name="connsiteY13" fmla="*/ 98431 h 338137"/>
                  <a:gd name="connsiteX14" fmla="*/ 43586 w 247535"/>
                  <a:gd name="connsiteY14" fmla="*/ 98431 h 338137"/>
                  <a:gd name="connsiteX15" fmla="*/ 45005 w 247535"/>
                  <a:gd name="connsiteY15" fmla="*/ 96755 h 338137"/>
                  <a:gd name="connsiteX16" fmla="*/ 107175 w 247535"/>
                  <a:gd name="connsiteY16" fmla="*/ 39776 h 338137"/>
                  <a:gd name="connsiteX17" fmla="*/ 109423 w 247535"/>
                  <a:gd name="connsiteY17" fmla="*/ 38157 h 338137"/>
                  <a:gd name="connsiteX18" fmla="*/ 123710 w 247535"/>
                  <a:gd name="connsiteY18" fmla="*/ 33337 h 338137"/>
                  <a:gd name="connsiteX19" fmla="*/ 238010 w 247535"/>
                  <a:gd name="connsiteY19" fmla="*/ 33337 h 338137"/>
                  <a:gd name="connsiteX20" fmla="*/ 247535 w 247535"/>
                  <a:gd name="connsiteY20" fmla="*/ 42862 h 338137"/>
                  <a:gd name="connsiteX21" fmla="*/ 247535 w 247535"/>
                  <a:gd name="connsiteY21" fmla="*/ 328612 h 338137"/>
                  <a:gd name="connsiteX22" fmla="*/ 238010 w 247535"/>
                  <a:gd name="connsiteY22" fmla="*/ 338137 h 338137"/>
                  <a:gd name="connsiteX23" fmla="*/ 47510 w 247535"/>
                  <a:gd name="connsiteY23" fmla="*/ 338137 h 338137"/>
                  <a:gd name="connsiteX24" fmla="*/ 37985 w 247535"/>
                  <a:gd name="connsiteY24" fmla="*/ 328612 h 338137"/>
                  <a:gd name="connsiteX25" fmla="*/ 37985 w 247535"/>
                  <a:gd name="connsiteY25" fmla="*/ 112718 h 338137"/>
                  <a:gd name="connsiteX26" fmla="*/ 38709 w 247535"/>
                  <a:gd name="connsiteY26" fmla="*/ 107956 h 338137"/>
                  <a:gd name="connsiteX27" fmla="*/ 114185 w 247535"/>
                  <a:gd name="connsiteY27" fmla="*/ 107956 h 338137"/>
                  <a:gd name="connsiteX28" fmla="*/ 118947 w 247535"/>
                  <a:gd name="connsiteY28" fmla="*/ 103193 h 338137"/>
                  <a:gd name="connsiteX29" fmla="*/ 118947 w 247535"/>
                  <a:gd name="connsiteY29" fmla="*/ 34004 h 338137"/>
                  <a:gd name="connsiteX30" fmla="*/ 123710 w 247535"/>
                  <a:gd name="connsiteY30" fmla="*/ 33337 h 338137"/>
                  <a:gd name="connsiteX31" fmla="*/ 9525 w 247535"/>
                  <a:gd name="connsiteY31" fmla="*/ 0 h 338137"/>
                  <a:gd name="connsiteX32" fmla="*/ 200025 w 247535"/>
                  <a:gd name="connsiteY32" fmla="*/ 0 h 338137"/>
                  <a:gd name="connsiteX33" fmla="*/ 209550 w 247535"/>
                  <a:gd name="connsiteY33" fmla="*/ 9525 h 338137"/>
                  <a:gd name="connsiteX34" fmla="*/ 209550 w 247535"/>
                  <a:gd name="connsiteY34" fmla="*/ 23813 h 338137"/>
                  <a:gd name="connsiteX35" fmla="*/ 123711 w 247535"/>
                  <a:gd name="connsiteY35" fmla="*/ 23813 h 338137"/>
                  <a:gd name="connsiteX36" fmla="*/ 103727 w 247535"/>
                  <a:gd name="connsiteY36" fmla="*/ 30509 h 338137"/>
                  <a:gd name="connsiteX37" fmla="*/ 100736 w 247535"/>
                  <a:gd name="connsiteY37" fmla="*/ 32756 h 338137"/>
                  <a:gd name="connsiteX38" fmla="*/ 38672 w 247535"/>
                  <a:gd name="connsiteY38" fmla="*/ 89659 h 338137"/>
                  <a:gd name="connsiteX39" fmla="*/ 36328 w 247535"/>
                  <a:gd name="connsiteY39" fmla="*/ 92278 h 338137"/>
                  <a:gd name="connsiteX40" fmla="*/ 28461 w 247535"/>
                  <a:gd name="connsiteY40" fmla="*/ 112719 h 338137"/>
                  <a:gd name="connsiteX41" fmla="*/ 28461 w 247535"/>
                  <a:gd name="connsiteY41" fmla="*/ 304800 h 338137"/>
                  <a:gd name="connsiteX42" fmla="*/ 9525 w 247535"/>
                  <a:gd name="connsiteY42" fmla="*/ 304800 h 338137"/>
                  <a:gd name="connsiteX43" fmla="*/ 0 w 247535"/>
                  <a:gd name="connsiteY43" fmla="*/ 295275 h 338137"/>
                  <a:gd name="connsiteX44" fmla="*/ 0 w 247535"/>
                  <a:gd name="connsiteY44" fmla="*/ 9525 h 338137"/>
                  <a:gd name="connsiteX45" fmla="*/ 9525 w 247535"/>
                  <a:gd name="connsiteY45" fmla="*/ 0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7535" h="338137">
                    <a:moveTo>
                      <a:pt x="70246" y="175688"/>
                    </a:moveTo>
                    <a:lnTo>
                      <a:pt x="70246" y="267614"/>
                    </a:lnTo>
                    <a:lnTo>
                      <a:pt x="102498" y="267614"/>
                    </a:lnTo>
                    <a:lnTo>
                      <a:pt x="102498" y="175688"/>
                    </a:lnTo>
                    <a:close/>
                    <a:moveTo>
                      <a:pt x="126625" y="146599"/>
                    </a:moveTo>
                    <a:lnTo>
                      <a:pt x="126625" y="267614"/>
                    </a:lnTo>
                    <a:lnTo>
                      <a:pt x="158886" y="267614"/>
                    </a:lnTo>
                    <a:lnTo>
                      <a:pt x="158886" y="146599"/>
                    </a:lnTo>
                    <a:close/>
                    <a:moveTo>
                      <a:pt x="183013" y="103851"/>
                    </a:moveTo>
                    <a:lnTo>
                      <a:pt x="183013" y="267614"/>
                    </a:lnTo>
                    <a:lnTo>
                      <a:pt x="215274" y="267614"/>
                    </a:lnTo>
                    <a:lnTo>
                      <a:pt x="215274" y="103851"/>
                    </a:lnTo>
                    <a:close/>
                    <a:moveTo>
                      <a:pt x="109423" y="38157"/>
                    </a:moveTo>
                    <a:lnTo>
                      <a:pt x="109423" y="98431"/>
                    </a:lnTo>
                    <a:lnTo>
                      <a:pt x="43586" y="98431"/>
                    </a:lnTo>
                    <a:cubicBezTo>
                      <a:pt x="44072" y="97869"/>
                      <a:pt x="44500" y="97202"/>
                      <a:pt x="45005" y="96755"/>
                    </a:cubicBezTo>
                    <a:lnTo>
                      <a:pt x="107175" y="39776"/>
                    </a:lnTo>
                    <a:cubicBezTo>
                      <a:pt x="107785" y="39195"/>
                      <a:pt x="108623" y="38700"/>
                      <a:pt x="109423" y="38157"/>
                    </a:cubicBezTo>
                    <a:close/>
                    <a:moveTo>
                      <a:pt x="123710" y="33337"/>
                    </a:moveTo>
                    <a:lnTo>
                      <a:pt x="238010" y="33337"/>
                    </a:lnTo>
                    <a:cubicBezTo>
                      <a:pt x="243239" y="33337"/>
                      <a:pt x="247535" y="37633"/>
                      <a:pt x="247535" y="42862"/>
                    </a:cubicBezTo>
                    <a:lnTo>
                      <a:pt x="247535" y="328612"/>
                    </a:lnTo>
                    <a:cubicBezTo>
                      <a:pt x="247535" y="333860"/>
                      <a:pt x="243239" y="338137"/>
                      <a:pt x="238010" y="338137"/>
                    </a:cubicBezTo>
                    <a:lnTo>
                      <a:pt x="47510" y="338137"/>
                    </a:lnTo>
                    <a:cubicBezTo>
                      <a:pt x="42262" y="338137"/>
                      <a:pt x="37985" y="333860"/>
                      <a:pt x="37985" y="328612"/>
                    </a:cubicBezTo>
                    <a:lnTo>
                      <a:pt x="37985" y="112718"/>
                    </a:lnTo>
                    <a:cubicBezTo>
                      <a:pt x="37985" y="111252"/>
                      <a:pt x="38280" y="109613"/>
                      <a:pt x="38709" y="107956"/>
                    </a:cubicBezTo>
                    <a:lnTo>
                      <a:pt x="114185" y="107956"/>
                    </a:lnTo>
                    <a:cubicBezTo>
                      <a:pt x="116804" y="107956"/>
                      <a:pt x="118947" y="105832"/>
                      <a:pt x="118947" y="103193"/>
                    </a:cubicBezTo>
                    <a:lnTo>
                      <a:pt x="118947" y="34004"/>
                    </a:lnTo>
                    <a:cubicBezTo>
                      <a:pt x="120624" y="33594"/>
                      <a:pt x="122262" y="33337"/>
                      <a:pt x="123710" y="33337"/>
                    </a:cubicBezTo>
                    <a:close/>
                    <a:moveTo>
                      <a:pt x="9525" y="0"/>
                    </a:moveTo>
                    <a:lnTo>
                      <a:pt x="200025" y="0"/>
                    </a:lnTo>
                    <a:cubicBezTo>
                      <a:pt x="205254" y="0"/>
                      <a:pt x="209550" y="4277"/>
                      <a:pt x="209550" y="9525"/>
                    </a:cubicBezTo>
                    <a:lnTo>
                      <a:pt x="209550" y="23813"/>
                    </a:lnTo>
                    <a:lnTo>
                      <a:pt x="123711" y="23813"/>
                    </a:lnTo>
                    <a:cubicBezTo>
                      <a:pt x="111338" y="23813"/>
                      <a:pt x="103727" y="30509"/>
                      <a:pt x="103727" y="30509"/>
                    </a:cubicBezTo>
                    <a:cubicBezTo>
                      <a:pt x="102613" y="31232"/>
                      <a:pt x="101556" y="31994"/>
                      <a:pt x="100736" y="32756"/>
                    </a:cubicBezTo>
                    <a:lnTo>
                      <a:pt x="38672" y="89659"/>
                    </a:lnTo>
                    <a:cubicBezTo>
                      <a:pt x="37929" y="90307"/>
                      <a:pt x="37224" y="91145"/>
                      <a:pt x="36328" y="92278"/>
                    </a:cubicBezTo>
                    <a:cubicBezTo>
                      <a:pt x="36328" y="92278"/>
                      <a:pt x="28461" y="99755"/>
                      <a:pt x="28461" y="112719"/>
                    </a:cubicBezTo>
                    <a:lnTo>
                      <a:pt x="28461" y="304800"/>
                    </a:lnTo>
                    <a:lnTo>
                      <a:pt x="9525" y="304800"/>
                    </a:lnTo>
                    <a:cubicBezTo>
                      <a:pt x="4277" y="304800"/>
                      <a:pt x="0" y="300504"/>
                      <a:pt x="0" y="295275"/>
                    </a:cubicBezTo>
                    <a:lnTo>
                      <a:pt x="0" y="9525"/>
                    </a:lnTo>
                    <a:cubicBezTo>
                      <a:pt x="0" y="4277"/>
                      <a:pt x="4277" y="0"/>
                      <a:pt x="952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>
                  <a:spcAft>
                    <a:spcPts val="200"/>
                  </a:spcAft>
                </a:pPr>
                <a:endParaRPr lang="en-US" sz="160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4DFA02E1-2D93-651B-A0B2-8CF29E17EC8C}"/>
                </a:ext>
              </a:extLst>
            </p:cNvPr>
            <p:cNvGrpSpPr/>
            <p:nvPr/>
          </p:nvGrpSpPr>
          <p:grpSpPr>
            <a:xfrm>
              <a:off x="6458986" y="7716215"/>
              <a:ext cx="5395736" cy="1010533"/>
              <a:chOff x="6458986" y="7617728"/>
              <a:chExt cx="5395736" cy="1010533"/>
            </a:xfrm>
          </p:grpSpPr>
          <p:sp>
            <p:nvSpPr>
              <p:cNvPr id="575" name="Rectangle 574">
                <a:extLst>
                  <a:ext uri="{FF2B5EF4-FFF2-40B4-BE49-F238E27FC236}">
                    <a16:creationId xmlns:a16="http://schemas.microsoft.com/office/drawing/2014/main" id="{EB0D02D1-6132-E03F-CEA9-80A3E6F1883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7617728"/>
                <a:ext cx="5395736" cy="1010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identify_inactiveweeks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Identify likely person-weeks where collaboration hours lie far outside the mean relative to the population average</a:t>
                </a: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BDC94460-496F-1B95-1CEF-F77AE351E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8986" y="7617728"/>
                <a:ext cx="258379" cy="352949"/>
              </a:xfrm>
              <a:custGeom>
                <a:avLst/>
                <a:gdLst>
                  <a:gd name="connsiteX0" fmla="*/ 70246 w 247535"/>
                  <a:gd name="connsiteY0" fmla="*/ 175688 h 338137"/>
                  <a:gd name="connsiteX1" fmla="*/ 70246 w 247535"/>
                  <a:gd name="connsiteY1" fmla="*/ 267614 h 338137"/>
                  <a:gd name="connsiteX2" fmla="*/ 102498 w 247535"/>
                  <a:gd name="connsiteY2" fmla="*/ 267614 h 338137"/>
                  <a:gd name="connsiteX3" fmla="*/ 102498 w 247535"/>
                  <a:gd name="connsiteY3" fmla="*/ 175688 h 338137"/>
                  <a:gd name="connsiteX4" fmla="*/ 126625 w 247535"/>
                  <a:gd name="connsiteY4" fmla="*/ 146599 h 338137"/>
                  <a:gd name="connsiteX5" fmla="*/ 126625 w 247535"/>
                  <a:gd name="connsiteY5" fmla="*/ 267614 h 338137"/>
                  <a:gd name="connsiteX6" fmla="*/ 158886 w 247535"/>
                  <a:gd name="connsiteY6" fmla="*/ 267614 h 338137"/>
                  <a:gd name="connsiteX7" fmla="*/ 158886 w 247535"/>
                  <a:gd name="connsiteY7" fmla="*/ 146599 h 338137"/>
                  <a:gd name="connsiteX8" fmla="*/ 183013 w 247535"/>
                  <a:gd name="connsiteY8" fmla="*/ 103851 h 338137"/>
                  <a:gd name="connsiteX9" fmla="*/ 183013 w 247535"/>
                  <a:gd name="connsiteY9" fmla="*/ 267614 h 338137"/>
                  <a:gd name="connsiteX10" fmla="*/ 215274 w 247535"/>
                  <a:gd name="connsiteY10" fmla="*/ 267614 h 338137"/>
                  <a:gd name="connsiteX11" fmla="*/ 215274 w 247535"/>
                  <a:gd name="connsiteY11" fmla="*/ 103851 h 338137"/>
                  <a:gd name="connsiteX12" fmla="*/ 109423 w 247535"/>
                  <a:gd name="connsiteY12" fmla="*/ 38157 h 338137"/>
                  <a:gd name="connsiteX13" fmla="*/ 109423 w 247535"/>
                  <a:gd name="connsiteY13" fmla="*/ 98431 h 338137"/>
                  <a:gd name="connsiteX14" fmla="*/ 43586 w 247535"/>
                  <a:gd name="connsiteY14" fmla="*/ 98431 h 338137"/>
                  <a:gd name="connsiteX15" fmla="*/ 45005 w 247535"/>
                  <a:gd name="connsiteY15" fmla="*/ 96755 h 338137"/>
                  <a:gd name="connsiteX16" fmla="*/ 107175 w 247535"/>
                  <a:gd name="connsiteY16" fmla="*/ 39776 h 338137"/>
                  <a:gd name="connsiteX17" fmla="*/ 109423 w 247535"/>
                  <a:gd name="connsiteY17" fmla="*/ 38157 h 338137"/>
                  <a:gd name="connsiteX18" fmla="*/ 123710 w 247535"/>
                  <a:gd name="connsiteY18" fmla="*/ 33337 h 338137"/>
                  <a:gd name="connsiteX19" fmla="*/ 238010 w 247535"/>
                  <a:gd name="connsiteY19" fmla="*/ 33337 h 338137"/>
                  <a:gd name="connsiteX20" fmla="*/ 247535 w 247535"/>
                  <a:gd name="connsiteY20" fmla="*/ 42862 h 338137"/>
                  <a:gd name="connsiteX21" fmla="*/ 247535 w 247535"/>
                  <a:gd name="connsiteY21" fmla="*/ 328612 h 338137"/>
                  <a:gd name="connsiteX22" fmla="*/ 238010 w 247535"/>
                  <a:gd name="connsiteY22" fmla="*/ 338137 h 338137"/>
                  <a:gd name="connsiteX23" fmla="*/ 47510 w 247535"/>
                  <a:gd name="connsiteY23" fmla="*/ 338137 h 338137"/>
                  <a:gd name="connsiteX24" fmla="*/ 37985 w 247535"/>
                  <a:gd name="connsiteY24" fmla="*/ 328612 h 338137"/>
                  <a:gd name="connsiteX25" fmla="*/ 37985 w 247535"/>
                  <a:gd name="connsiteY25" fmla="*/ 112718 h 338137"/>
                  <a:gd name="connsiteX26" fmla="*/ 38709 w 247535"/>
                  <a:gd name="connsiteY26" fmla="*/ 107956 h 338137"/>
                  <a:gd name="connsiteX27" fmla="*/ 114185 w 247535"/>
                  <a:gd name="connsiteY27" fmla="*/ 107956 h 338137"/>
                  <a:gd name="connsiteX28" fmla="*/ 118947 w 247535"/>
                  <a:gd name="connsiteY28" fmla="*/ 103193 h 338137"/>
                  <a:gd name="connsiteX29" fmla="*/ 118947 w 247535"/>
                  <a:gd name="connsiteY29" fmla="*/ 34004 h 338137"/>
                  <a:gd name="connsiteX30" fmla="*/ 123710 w 247535"/>
                  <a:gd name="connsiteY30" fmla="*/ 33337 h 338137"/>
                  <a:gd name="connsiteX31" fmla="*/ 9525 w 247535"/>
                  <a:gd name="connsiteY31" fmla="*/ 0 h 338137"/>
                  <a:gd name="connsiteX32" fmla="*/ 200025 w 247535"/>
                  <a:gd name="connsiteY32" fmla="*/ 0 h 338137"/>
                  <a:gd name="connsiteX33" fmla="*/ 209550 w 247535"/>
                  <a:gd name="connsiteY33" fmla="*/ 9525 h 338137"/>
                  <a:gd name="connsiteX34" fmla="*/ 209550 w 247535"/>
                  <a:gd name="connsiteY34" fmla="*/ 23813 h 338137"/>
                  <a:gd name="connsiteX35" fmla="*/ 123711 w 247535"/>
                  <a:gd name="connsiteY35" fmla="*/ 23813 h 338137"/>
                  <a:gd name="connsiteX36" fmla="*/ 103727 w 247535"/>
                  <a:gd name="connsiteY36" fmla="*/ 30509 h 338137"/>
                  <a:gd name="connsiteX37" fmla="*/ 100736 w 247535"/>
                  <a:gd name="connsiteY37" fmla="*/ 32756 h 338137"/>
                  <a:gd name="connsiteX38" fmla="*/ 38672 w 247535"/>
                  <a:gd name="connsiteY38" fmla="*/ 89659 h 338137"/>
                  <a:gd name="connsiteX39" fmla="*/ 36328 w 247535"/>
                  <a:gd name="connsiteY39" fmla="*/ 92278 h 338137"/>
                  <a:gd name="connsiteX40" fmla="*/ 28461 w 247535"/>
                  <a:gd name="connsiteY40" fmla="*/ 112719 h 338137"/>
                  <a:gd name="connsiteX41" fmla="*/ 28461 w 247535"/>
                  <a:gd name="connsiteY41" fmla="*/ 304800 h 338137"/>
                  <a:gd name="connsiteX42" fmla="*/ 9525 w 247535"/>
                  <a:gd name="connsiteY42" fmla="*/ 304800 h 338137"/>
                  <a:gd name="connsiteX43" fmla="*/ 0 w 247535"/>
                  <a:gd name="connsiteY43" fmla="*/ 295275 h 338137"/>
                  <a:gd name="connsiteX44" fmla="*/ 0 w 247535"/>
                  <a:gd name="connsiteY44" fmla="*/ 9525 h 338137"/>
                  <a:gd name="connsiteX45" fmla="*/ 9525 w 247535"/>
                  <a:gd name="connsiteY45" fmla="*/ 0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7535" h="338137">
                    <a:moveTo>
                      <a:pt x="70246" y="175688"/>
                    </a:moveTo>
                    <a:lnTo>
                      <a:pt x="70246" y="267614"/>
                    </a:lnTo>
                    <a:lnTo>
                      <a:pt x="102498" y="267614"/>
                    </a:lnTo>
                    <a:lnTo>
                      <a:pt x="102498" y="175688"/>
                    </a:lnTo>
                    <a:close/>
                    <a:moveTo>
                      <a:pt x="126625" y="146599"/>
                    </a:moveTo>
                    <a:lnTo>
                      <a:pt x="126625" y="267614"/>
                    </a:lnTo>
                    <a:lnTo>
                      <a:pt x="158886" y="267614"/>
                    </a:lnTo>
                    <a:lnTo>
                      <a:pt x="158886" y="146599"/>
                    </a:lnTo>
                    <a:close/>
                    <a:moveTo>
                      <a:pt x="183013" y="103851"/>
                    </a:moveTo>
                    <a:lnTo>
                      <a:pt x="183013" y="267614"/>
                    </a:lnTo>
                    <a:lnTo>
                      <a:pt x="215274" y="267614"/>
                    </a:lnTo>
                    <a:lnTo>
                      <a:pt x="215274" y="103851"/>
                    </a:lnTo>
                    <a:close/>
                    <a:moveTo>
                      <a:pt x="109423" y="38157"/>
                    </a:moveTo>
                    <a:lnTo>
                      <a:pt x="109423" y="98431"/>
                    </a:lnTo>
                    <a:lnTo>
                      <a:pt x="43586" y="98431"/>
                    </a:lnTo>
                    <a:cubicBezTo>
                      <a:pt x="44072" y="97869"/>
                      <a:pt x="44500" y="97202"/>
                      <a:pt x="45005" y="96755"/>
                    </a:cubicBezTo>
                    <a:lnTo>
                      <a:pt x="107175" y="39776"/>
                    </a:lnTo>
                    <a:cubicBezTo>
                      <a:pt x="107785" y="39195"/>
                      <a:pt x="108623" y="38700"/>
                      <a:pt x="109423" y="38157"/>
                    </a:cubicBezTo>
                    <a:close/>
                    <a:moveTo>
                      <a:pt x="123710" y="33337"/>
                    </a:moveTo>
                    <a:lnTo>
                      <a:pt x="238010" y="33337"/>
                    </a:lnTo>
                    <a:cubicBezTo>
                      <a:pt x="243239" y="33337"/>
                      <a:pt x="247535" y="37633"/>
                      <a:pt x="247535" y="42862"/>
                    </a:cubicBezTo>
                    <a:lnTo>
                      <a:pt x="247535" y="328612"/>
                    </a:lnTo>
                    <a:cubicBezTo>
                      <a:pt x="247535" y="333860"/>
                      <a:pt x="243239" y="338137"/>
                      <a:pt x="238010" y="338137"/>
                    </a:cubicBezTo>
                    <a:lnTo>
                      <a:pt x="47510" y="338137"/>
                    </a:lnTo>
                    <a:cubicBezTo>
                      <a:pt x="42262" y="338137"/>
                      <a:pt x="37985" y="333860"/>
                      <a:pt x="37985" y="328612"/>
                    </a:cubicBezTo>
                    <a:lnTo>
                      <a:pt x="37985" y="112718"/>
                    </a:lnTo>
                    <a:cubicBezTo>
                      <a:pt x="37985" y="111252"/>
                      <a:pt x="38280" y="109613"/>
                      <a:pt x="38709" y="107956"/>
                    </a:cubicBezTo>
                    <a:lnTo>
                      <a:pt x="114185" y="107956"/>
                    </a:lnTo>
                    <a:cubicBezTo>
                      <a:pt x="116804" y="107956"/>
                      <a:pt x="118947" y="105832"/>
                      <a:pt x="118947" y="103193"/>
                    </a:cubicBezTo>
                    <a:lnTo>
                      <a:pt x="118947" y="34004"/>
                    </a:lnTo>
                    <a:cubicBezTo>
                      <a:pt x="120624" y="33594"/>
                      <a:pt x="122262" y="33337"/>
                      <a:pt x="123710" y="33337"/>
                    </a:cubicBezTo>
                    <a:close/>
                    <a:moveTo>
                      <a:pt x="9525" y="0"/>
                    </a:moveTo>
                    <a:lnTo>
                      <a:pt x="200025" y="0"/>
                    </a:lnTo>
                    <a:cubicBezTo>
                      <a:pt x="205254" y="0"/>
                      <a:pt x="209550" y="4277"/>
                      <a:pt x="209550" y="9525"/>
                    </a:cubicBezTo>
                    <a:lnTo>
                      <a:pt x="209550" y="23813"/>
                    </a:lnTo>
                    <a:lnTo>
                      <a:pt x="123711" y="23813"/>
                    </a:lnTo>
                    <a:cubicBezTo>
                      <a:pt x="111338" y="23813"/>
                      <a:pt x="103727" y="30509"/>
                      <a:pt x="103727" y="30509"/>
                    </a:cubicBezTo>
                    <a:cubicBezTo>
                      <a:pt x="102613" y="31232"/>
                      <a:pt x="101556" y="31994"/>
                      <a:pt x="100736" y="32756"/>
                    </a:cubicBezTo>
                    <a:lnTo>
                      <a:pt x="38672" y="89659"/>
                    </a:lnTo>
                    <a:cubicBezTo>
                      <a:pt x="37929" y="90307"/>
                      <a:pt x="37224" y="91145"/>
                      <a:pt x="36328" y="92278"/>
                    </a:cubicBezTo>
                    <a:cubicBezTo>
                      <a:pt x="36328" y="92278"/>
                      <a:pt x="28461" y="99755"/>
                      <a:pt x="28461" y="112719"/>
                    </a:cubicBezTo>
                    <a:lnTo>
                      <a:pt x="28461" y="304800"/>
                    </a:lnTo>
                    <a:lnTo>
                      <a:pt x="9525" y="304800"/>
                    </a:lnTo>
                    <a:cubicBezTo>
                      <a:pt x="4277" y="304800"/>
                      <a:pt x="0" y="300504"/>
                      <a:pt x="0" y="295275"/>
                    </a:cubicBezTo>
                    <a:lnTo>
                      <a:pt x="0" y="9525"/>
                    </a:lnTo>
                    <a:cubicBezTo>
                      <a:pt x="0" y="4277"/>
                      <a:pt x="4277" y="0"/>
                      <a:pt x="952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>
                  <a:spcAft>
                    <a:spcPts val="200"/>
                  </a:spcAft>
                </a:pPr>
                <a:endParaRPr lang="en-US" sz="1600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7D8F945-89C5-6D0D-E5D0-50BAF44C4A57}"/>
                </a:ext>
              </a:extLst>
            </p:cNvPr>
            <p:cNvGrpSpPr/>
            <p:nvPr/>
          </p:nvGrpSpPr>
          <p:grpSpPr>
            <a:xfrm>
              <a:off x="6458986" y="8921816"/>
              <a:ext cx="5395736" cy="518091"/>
              <a:chOff x="6458986" y="8580950"/>
              <a:chExt cx="5395736" cy="518091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77C4692-01B4-9823-8542-4AC7DE7B74A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8580950"/>
                <a:ext cx="5395736" cy="518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identify_tenure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Calculate tenure based on a supplied hire date</a:t>
                </a: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09633D05-61E1-AD05-4142-03194F43A0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8986" y="8580950"/>
                <a:ext cx="258379" cy="352949"/>
              </a:xfrm>
              <a:custGeom>
                <a:avLst/>
                <a:gdLst>
                  <a:gd name="connsiteX0" fmla="*/ 70246 w 247535"/>
                  <a:gd name="connsiteY0" fmla="*/ 175688 h 338137"/>
                  <a:gd name="connsiteX1" fmla="*/ 70246 w 247535"/>
                  <a:gd name="connsiteY1" fmla="*/ 267614 h 338137"/>
                  <a:gd name="connsiteX2" fmla="*/ 102498 w 247535"/>
                  <a:gd name="connsiteY2" fmla="*/ 267614 h 338137"/>
                  <a:gd name="connsiteX3" fmla="*/ 102498 w 247535"/>
                  <a:gd name="connsiteY3" fmla="*/ 175688 h 338137"/>
                  <a:gd name="connsiteX4" fmla="*/ 126625 w 247535"/>
                  <a:gd name="connsiteY4" fmla="*/ 146599 h 338137"/>
                  <a:gd name="connsiteX5" fmla="*/ 126625 w 247535"/>
                  <a:gd name="connsiteY5" fmla="*/ 267614 h 338137"/>
                  <a:gd name="connsiteX6" fmla="*/ 158886 w 247535"/>
                  <a:gd name="connsiteY6" fmla="*/ 267614 h 338137"/>
                  <a:gd name="connsiteX7" fmla="*/ 158886 w 247535"/>
                  <a:gd name="connsiteY7" fmla="*/ 146599 h 338137"/>
                  <a:gd name="connsiteX8" fmla="*/ 183013 w 247535"/>
                  <a:gd name="connsiteY8" fmla="*/ 103851 h 338137"/>
                  <a:gd name="connsiteX9" fmla="*/ 183013 w 247535"/>
                  <a:gd name="connsiteY9" fmla="*/ 267614 h 338137"/>
                  <a:gd name="connsiteX10" fmla="*/ 215274 w 247535"/>
                  <a:gd name="connsiteY10" fmla="*/ 267614 h 338137"/>
                  <a:gd name="connsiteX11" fmla="*/ 215274 w 247535"/>
                  <a:gd name="connsiteY11" fmla="*/ 103851 h 338137"/>
                  <a:gd name="connsiteX12" fmla="*/ 109423 w 247535"/>
                  <a:gd name="connsiteY12" fmla="*/ 38157 h 338137"/>
                  <a:gd name="connsiteX13" fmla="*/ 109423 w 247535"/>
                  <a:gd name="connsiteY13" fmla="*/ 98431 h 338137"/>
                  <a:gd name="connsiteX14" fmla="*/ 43586 w 247535"/>
                  <a:gd name="connsiteY14" fmla="*/ 98431 h 338137"/>
                  <a:gd name="connsiteX15" fmla="*/ 45005 w 247535"/>
                  <a:gd name="connsiteY15" fmla="*/ 96755 h 338137"/>
                  <a:gd name="connsiteX16" fmla="*/ 107175 w 247535"/>
                  <a:gd name="connsiteY16" fmla="*/ 39776 h 338137"/>
                  <a:gd name="connsiteX17" fmla="*/ 109423 w 247535"/>
                  <a:gd name="connsiteY17" fmla="*/ 38157 h 338137"/>
                  <a:gd name="connsiteX18" fmla="*/ 123710 w 247535"/>
                  <a:gd name="connsiteY18" fmla="*/ 33337 h 338137"/>
                  <a:gd name="connsiteX19" fmla="*/ 238010 w 247535"/>
                  <a:gd name="connsiteY19" fmla="*/ 33337 h 338137"/>
                  <a:gd name="connsiteX20" fmla="*/ 247535 w 247535"/>
                  <a:gd name="connsiteY20" fmla="*/ 42862 h 338137"/>
                  <a:gd name="connsiteX21" fmla="*/ 247535 w 247535"/>
                  <a:gd name="connsiteY21" fmla="*/ 328612 h 338137"/>
                  <a:gd name="connsiteX22" fmla="*/ 238010 w 247535"/>
                  <a:gd name="connsiteY22" fmla="*/ 338137 h 338137"/>
                  <a:gd name="connsiteX23" fmla="*/ 47510 w 247535"/>
                  <a:gd name="connsiteY23" fmla="*/ 338137 h 338137"/>
                  <a:gd name="connsiteX24" fmla="*/ 37985 w 247535"/>
                  <a:gd name="connsiteY24" fmla="*/ 328612 h 338137"/>
                  <a:gd name="connsiteX25" fmla="*/ 37985 w 247535"/>
                  <a:gd name="connsiteY25" fmla="*/ 112718 h 338137"/>
                  <a:gd name="connsiteX26" fmla="*/ 38709 w 247535"/>
                  <a:gd name="connsiteY26" fmla="*/ 107956 h 338137"/>
                  <a:gd name="connsiteX27" fmla="*/ 114185 w 247535"/>
                  <a:gd name="connsiteY27" fmla="*/ 107956 h 338137"/>
                  <a:gd name="connsiteX28" fmla="*/ 118947 w 247535"/>
                  <a:gd name="connsiteY28" fmla="*/ 103193 h 338137"/>
                  <a:gd name="connsiteX29" fmla="*/ 118947 w 247535"/>
                  <a:gd name="connsiteY29" fmla="*/ 34004 h 338137"/>
                  <a:gd name="connsiteX30" fmla="*/ 123710 w 247535"/>
                  <a:gd name="connsiteY30" fmla="*/ 33337 h 338137"/>
                  <a:gd name="connsiteX31" fmla="*/ 9525 w 247535"/>
                  <a:gd name="connsiteY31" fmla="*/ 0 h 338137"/>
                  <a:gd name="connsiteX32" fmla="*/ 200025 w 247535"/>
                  <a:gd name="connsiteY32" fmla="*/ 0 h 338137"/>
                  <a:gd name="connsiteX33" fmla="*/ 209550 w 247535"/>
                  <a:gd name="connsiteY33" fmla="*/ 9525 h 338137"/>
                  <a:gd name="connsiteX34" fmla="*/ 209550 w 247535"/>
                  <a:gd name="connsiteY34" fmla="*/ 23813 h 338137"/>
                  <a:gd name="connsiteX35" fmla="*/ 123711 w 247535"/>
                  <a:gd name="connsiteY35" fmla="*/ 23813 h 338137"/>
                  <a:gd name="connsiteX36" fmla="*/ 103727 w 247535"/>
                  <a:gd name="connsiteY36" fmla="*/ 30509 h 338137"/>
                  <a:gd name="connsiteX37" fmla="*/ 100736 w 247535"/>
                  <a:gd name="connsiteY37" fmla="*/ 32756 h 338137"/>
                  <a:gd name="connsiteX38" fmla="*/ 38672 w 247535"/>
                  <a:gd name="connsiteY38" fmla="*/ 89659 h 338137"/>
                  <a:gd name="connsiteX39" fmla="*/ 36328 w 247535"/>
                  <a:gd name="connsiteY39" fmla="*/ 92278 h 338137"/>
                  <a:gd name="connsiteX40" fmla="*/ 28461 w 247535"/>
                  <a:gd name="connsiteY40" fmla="*/ 112719 h 338137"/>
                  <a:gd name="connsiteX41" fmla="*/ 28461 w 247535"/>
                  <a:gd name="connsiteY41" fmla="*/ 304800 h 338137"/>
                  <a:gd name="connsiteX42" fmla="*/ 9525 w 247535"/>
                  <a:gd name="connsiteY42" fmla="*/ 304800 h 338137"/>
                  <a:gd name="connsiteX43" fmla="*/ 0 w 247535"/>
                  <a:gd name="connsiteY43" fmla="*/ 295275 h 338137"/>
                  <a:gd name="connsiteX44" fmla="*/ 0 w 247535"/>
                  <a:gd name="connsiteY44" fmla="*/ 9525 h 338137"/>
                  <a:gd name="connsiteX45" fmla="*/ 9525 w 247535"/>
                  <a:gd name="connsiteY45" fmla="*/ 0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7535" h="338137">
                    <a:moveTo>
                      <a:pt x="70246" y="175688"/>
                    </a:moveTo>
                    <a:lnTo>
                      <a:pt x="70246" y="267614"/>
                    </a:lnTo>
                    <a:lnTo>
                      <a:pt x="102498" y="267614"/>
                    </a:lnTo>
                    <a:lnTo>
                      <a:pt x="102498" y="175688"/>
                    </a:lnTo>
                    <a:close/>
                    <a:moveTo>
                      <a:pt x="126625" y="146599"/>
                    </a:moveTo>
                    <a:lnTo>
                      <a:pt x="126625" y="267614"/>
                    </a:lnTo>
                    <a:lnTo>
                      <a:pt x="158886" y="267614"/>
                    </a:lnTo>
                    <a:lnTo>
                      <a:pt x="158886" y="146599"/>
                    </a:lnTo>
                    <a:close/>
                    <a:moveTo>
                      <a:pt x="183013" y="103851"/>
                    </a:moveTo>
                    <a:lnTo>
                      <a:pt x="183013" y="267614"/>
                    </a:lnTo>
                    <a:lnTo>
                      <a:pt x="215274" y="267614"/>
                    </a:lnTo>
                    <a:lnTo>
                      <a:pt x="215274" y="103851"/>
                    </a:lnTo>
                    <a:close/>
                    <a:moveTo>
                      <a:pt x="109423" y="38157"/>
                    </a:moveTo>
                    <a:lnTo>
                      <a:pt x="109423" y="98431"/>
                    </a:lnTo>
                    <a:lnTo>
                      <a:pt x="43586" y="98431"/>
                    </a:lnTo>
                    <a:cubicBezTo>
                      <a:pt x="44072" y="97869"/>
                      <a:pt x="44500" y="97202"/>
                      <a:pt x="45005" y="96755"/>
                    </a:cubicBezTo>
                    <a:lnTo>
                      <a:pt x="107175" y="39776"/>
                    </a:lnTo>
                    <a:cubicBezTo>
                      <a:pt x="107785" y="39195"/>
                      <a:pt x="108623" y="38700"/>
                      <a:pt x="109423" y="38157"/>
                    </a:cubicBezTo>
                    <a:close/>
                    <a:moveTo>
                      <a:pt x="123710" y="33337"/>
                    </a:moveTo>
                    <a:lnTo>
                      <a:pt x="238010" y="33337"/>
                    </a:lnTo>
                    <a:cubicBezTo>
                      <a:pt x="243239" y="33337"/>
                      <a:pt x="247535" y="37633"/>
                      <a:pt x="247535" y="42862"/>
                    </a:cubicBezTo>
                    <a:lnTo>
                      <a:pt x="247535" y="328612"/>
                    </a:lnTo>
                    <a:cubicBezTo>
                      <a:pt x="247535" y="333860"/>
                      <a:pt x="243239" y="338137"/>
                      <a:pt x="238010" y="338137"/>
                    </a:cubicBezTo>
                    <a:lnTo>
                      <a:pt x="47510" y="338137"/>
                    </a:lnTo>
                    <a:cubicBezTo>
                      <a:pt x="42262" y="338137"/>
                      <a:pt x="37985" y="333860"/>
                      <a:pt x="37985" y="328612"/>
                    </a:cubicBezTo>
                    <a:lnTo>
                      <a:pt x="37985" y="112718"/>
                    </a:lnTo>
                    <a:cubicBezTo>
                      <a:pt x="37985" y="111252"/>
                      <a:pt x="38280" y="109613"/>
                      <a:pt x="38709" y="107956"/>
                    </a:cubicBezTo>
                    <a:lnTo>
                      <a:pt x="114185" y="107956"/>
                    </a:lnTo>
                    <a:cubicBezTo>
                      <a:pt x="116804" y="107956"/>
                      <a:pt x="118947" y="105832"/>
                      <a:pt x="118947" y="103193"/>
                    </a:cubicBezTo>
                    <a:lnTo>
                      <a:pt x="118947" y="34004"/>
                    </a:lnTo>
                    <a:cubicBezTo>
                      <a:pt x="120624" y="33594"/>
                      <a:pt x="122262" y="33337"/>
                      <a:pt x="123710" y="33337"/>
                    </a:cubicBezTo>
                    <a:close/>
                    <a:moveTo>
                      <a:pt x="9525" y="0"/>
                    </a:moveTo>
                    <a:lnTo>
                      <a:pt x="200025" y="0"/>
                    </a:lnTo>
                    <a:cubicBezTo>
                      <a:pt x="205254" y="0"/>
                      <a:pt x="209550" y="4277"/>
                      <a:pt x="209550" y="9525"/>
                    </a:cubicBezTo>
                    <a:lnTo>
                      <a:pt x="209550" y="23813"/>
                    </a:lnTo>
                    <a:lnTo>
                      <a:pt x="123711" y="23813"/>
                    </a:lnTo>
                    <a:cubicBezTo>
                      <a:pt x="111338" y="23813"/>
                      <a:pt x="103727" y="30509"/>
                      <a:pt x="103727" y="30509"/>
                    </a:cubicBezTo>
                    <a:cubicBezTo>
                      <a:pt x="102613" y="31232"/>
                      <a:pt x="101556" y="31994"/>
                      <a:pt x="100736" y="32756"/>
                    </a:cubicBezTo>
                    <a:lnTo>
                      <a:pt x="38672" y="89659"/>
                    </a:lnTo>
                    <a:cubicBezTo>
                      <a:pt x="37929" y="90307"/>
                      <a:pt x="37224" y="91145"/>
                      <a:pt x="36328" y="92278"/>
                    </a:cubicBezTo>
                    <a:cubicBezTo>
                      <a:pt x="36328" y="92278"/>
                      <a:pt x="28461" y="99755"/>
                      <a:pt x="28461" y="112719"/>
                    </a:cubicBezTo>
                    <a:lnTo>
                      <a:pt x="28461" y="304800"/>
                    </a:lnTo>
                    <a:lnTo>
                      <a:pt x="9525" y="304800"/>
                    </a:lnTo>
                    <a:cubicBezTo>
                      <a:pt x="4277" y="304800"/>
                      <a:pt x="0" y="300504"/>
                      <a:pt x="0" y="295275"/>
                    </a:cubicBezTo>
                    <a:lnTo>
                      <a:pt x="0" y="9525"/>
                    </a:lnTo>
                    <a:cubicBezTo>
                      <a:pt x="0" y="4277"/>
                      <a:pt x="4277" y="0"/>
                      <a:pt x="952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>
                  <a:spcAft>
                    <a:spcPts val="200"/>
                  </a:spcAft>
                </a:pPr>
                <a:endParaRPr lang="en-US" sz="1600"/>
              </a:p>
            </p:txBody>
          </p:sp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B1A07B8B-01AF-1AD0-2D73-30CBB0F7FEB4}"/>
                </a:ext>
              </a:extLst>
            </p:cNvPr>
            <p:cNvGrpSpPr/>
            <p:nvPr/>
          </p:nvGrpSpPr>
          <p:grpSpPr>
            <a:xfrm>
              <a:off x="6458986" y="9634975"/>
              <a:ext cx="5395736" cy="764312"/>
              <a:chOff x="6458986" y="9297951"/>
              <a:chExt cx="5395736" cy="764312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16AB9BF-882F-8437-E3BD-D71B419E736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9297951"/>
                <a:ext cx="5395736" cy="764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identify_outlier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Takes in a selected metric and uses z-score (number of standard deviations) to identify outliers across time</a:t>
                </a: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C8D446F9-373E-95D2-AD28-70ED1D23EF5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8986" y="9297951"/>
                <a:ext cx="258379" cy="352949"/>
              </a:xfrm>
              <a:custGeom>
                <a:avLst/>
                <a:gdLst>
                  <a:gd name="connsiteX0" fmla="*/ 70246 w 247535"/>
                  <a:gd name="connsiteY0" fmla="*/ 175688 h 338137"/>
                  <a:gd name="connsiteX1" fmla="*/ 70246 w 247535"/>
                  <a:gd name="connsiteY1" fmla="*/ 267614 h 338137"/>
                  <a:gd name="connsiteX2" fmla="*/ 102498 w 247535"/>
                  <a:gd name="connsiteY2" fmla="*/ 267614 h 338137"/>
                  <a:gd name="connsiteX3" fmla="*/ 102498 w 247535"/>
                  <a:gd name="connsiteY3" fmla="*/ 175688 h 338137"/>
                  <a:gd name="connsiteX4" fmla="*/ 126625 w 247535"/>
                  <a:gd name="connsiteY4" fmla="*/ 146599 h 338137"/>
                  <a:gd name="connsiteX5" fmla="*/ 126625 w 247535"/>
                  <a:gd name="connsiteY5" fmla="*/ 267614 h 338137"/>
                  <a:gd name="connsiteX6" fmla="*/ 158886 w 247535"/>
                  <a:gd name="connsiteY6" fmla="*/ 267614 h 338137"/>
                  <a:gd name="connsiteX7" fmla="*/ 158886 w 247535"/>
                  <a:gd name="connsiteY7" fmla="*/ 146599 h 338137"/>
                  <a:gd name="connsiteX8" fmla="*/ 183013 w 247535"/>
                  <a:gd name="connsiteY8" fmla="*/ 103851 h 338137"/>
                  <a:gd name="connsiteX9" fmla="*/ 183013 w 247535"/>
                  <a:gd name="connsiteY9" fmla="*/ 267614 h 338137"/>
                  <a:gd name="connsiteX10" fmla="*/ 215274 w 247535"/>
                  <a:gd name="connsiteY10" fmla="*/ 267614 h 338137"/>
                  <a:gd name="connsiteX11" fmla="*/ 215274 w 247535"/>
                  <a:gd name="connsiteY11" fmla="*/ 103851 h 338137"/>
                  <a:gd name="connsiteX12" fmla="*/ 109423 w 247535"/>
                  <a:gd name="connsiteY12" fmla="*/ 38157 h 338137"/>
                  <a:gd name="connsiteX13" fmla="*/ 109423 w 247535"/>
                  <a:gd name="connsiteY13" fmla="*/ 98431 h 338137"/>
                  <a:gd name="connsiteX14" fmla="*/ 43586 w 247535"/>
                  <a:gd name="connsiteY14" fmla="*/ 98431 h 338137"/>
                  <a:gd name="connsiteX15" fmla="*/ 45005 w 247535"/>
                  <a:gd name="connsiteY15" fmla="*/ 96755 h 338137"/>
                  <a:gd name="connsiteX16" fmla="*/ 107175 w 247535"/>
                  <a:gd name="connsiteY16" fmla="*/ 39776 h 338137"/>
                  <a:gd name="connsiteX17" fmla="*/ 109423 w 247535"/>
                  <a:gd name="connsiteY17" fmla="*/ 38157 h 338137"/>
                  <a:gd name="connsiteX18" fmla="*/ 123710 w 247535"/>
                  <a:gd name="connsiteY18" fmla="*/ 33337 h 338137"/>
                  <a:gd name="connsiteX19" fmla="*/ 238010 w 247535"/>
                  <a:gd name="connsiteY19" fmla="*/ 33337 h 338137"/>
                  <a:gd name="connsiteX20" fmla="*/ 247535 w 247535"/>
                  <a:gd name="connsiteY20" fmla="*/ 42862 h 338137"/>
                  <a:gd name="connsiteX21" fmla="*/ 247535 w 247535"/>
                  <a:gd name="connsiteY21" fmla="*/ 328612 h 338137"/>
                  <a:gd name="connsiteX22" fmla="*/ 238010 w 247535"/>
                  <a:gd name="connsiteY22" fmla="*/ 338137 h 338137"/>
                  <a:gd name="connsiteX23" fmla="*/ 47510 w 247535"/>
                  <a:gd name="connsiteY23" fmla="*/ 338137 h 338137"/>
                  <a:gd name="connsiteX24" fmla="*/ 37985 w 247535"/>
                  <a:gd name="connsiteY24" fmla="*/ 328612 h 338137"/>
                  <a:gd name="connsiteX25" fmla="*/ 37985 w 247535"/>
                  <a:gd name="connsiteY25" fmla="*/ 112718 h 338137"/>
                  <a:gd name="connsiteX26" fmla="*/ 38709 w 247535"/>
                  <a:gd name="connsiteY26" fmla="*/ 107956 h 338137"/>
                  <a:gd name="connsiteX27" fmla="*/ 114185 w 247535"/>
                  <a:gd name="connsiteY27" fmla="*/ 107956 h 338137"/>
                  <a:gd name="connsiteX28" fmla="*/ 118947 w 247535"/>
                  <a:gd name="connsiteY28" fmla="*/ 103193 h 338137"/>
                  <a:gd name="connsiteX29" fmla="*/ 118947 w 247535"/>
                  <a:gd name="connsiteY29" fmla="*/ 34004 h 338137"/>
                  <a:gd name="connsiteX30" fmla="*/ 123710 w 247535"/>
                  <a:gd name="connsiteY30" fmla="*/ 33337 h 338137"/>
                  <a:gd name="connsiteX31" fmla="*/ 9525 w 247535"/>
                  <a:gd name="connsiteY31" fmla="*/ 0 h 338137"/>
                  <a:gd name="connsiteX32" fmla="*/ 200025 w 247535"/>
                  <a:gd name="connsiteY32" fmla="*/ 0 h 338137"/>
                  <a:gd name="connsiteX33" fmla="*/ 209550 w 247535"/>
                  <a:gd name="connsiteY33" fmla="*/ 9525 h 338137"/>
                  <a:gd name="connsiteX34" fmla="*/ 209550 w 247535"/>
                  <a:gd name="connsiteY34" fmla="*/ 23813 h 338137"/>
                  <a:gd name="connsiteX35" fmla="*/ 123711 w 247535"/>
                  <a:gd name="connsiteY35" fmla="*/ 23813 h 338137"/>
                  <a:gd name="connsiteX36" fmla="*/ 103727 w 247535"/>
                  <a:gd name="connsiteY36" fmla="*/ 30509 h 338137"/>
                  <a:gd name="connsiteX37" fmla="*/ 100736 w 247535"/>
                  <a:gd name="connsiteY37" fmla="*/ 32756 h 338137"/>
                  <a:gd name="connsiteX38" fmla="*/ 38672 w 247535"/>
                  <a:gd name="connsiteY38" fmla="*/ 89659 h 338137"/>
                  <a:gd name="connsiteX39" fmla="*/ 36328 w 247535"/>
                  <a:gd name="connsiteY39" fmla="*/ 92278 h 338137"/>
                  <a:gd name="connsiteX40" fmla="*/ 28461 w 247535"/>
                  <a:gd name="connsiteY40" fmla="*/ 112719 h 338137"/>
                  <a:gd name="connsiteX41" fmla="*/ 28461 w 247535"/>
                  <a:gd name="connsiteY41" fmla="*/ 304800 h 338137"/>
                  <a:gd name="connsiteX42" fmla="*/ 9525 w 247535"/>
                  <a:gd name="connsiteY42" fmla="*/ 304800 h 338137"/>
                  <a:gd name="connsiteX43" fmla="*/ 0 w 247535"/>
                  <a:gd name="connsiteY43" fmla="*/ 295275 h 338137"/>
                  <a:gd name="connsiteX44" fmla="*/ 0 w 247535"/>
                  <a:gd name="connsiteY44" fmla="*/ 9525 h 338137"/>
                  <a:gd name="connsiteX45" fmla="*/ 9525 w 247535"/>
                  <a:gd name="connsiteY45" fmla="*/ 0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7535" h="338137">
                    <a:moveTo>
                      <a:pt x="70246" y="175688"/>
                    </a:moveTo>
                    <a:lnTo>
                      <a:pt x="70246" y="267614"/>
                    </a:lnTo>
                    <a:lnTo>
                      <a:pt x="102498" y="267614"/>
                    </a:lnTo>
                    <a:lnTo>
                      <a:pt x="102498" y="175688"/>
                    </a:lnTo>
                    <a:close/>
                    <a:moveTo>
                      <a:pt x="126625" y="146599"/>
                    </a:moveTo>
                    <a:lnTo>
                      <a:pt x="126625" y="267614"/>
                    </a:lnTo>
                    <a:lnTo>
                      <a:pt x="158886" y="267614"/>
                    </a:lnTo>
                    <a:lnTo>
                      <a:pt x="158886" y="146599"/>
                    </a:lnTo>
                    <a:close/>
                    <a:moveTo>
                      <a:pt x="183013" y="103851"/>
                    </a:moveTo>
                    <a:lnTo>
                      <a:pt x="183013" y="267614"/>
                    </a:lnTo>
                    <a:lnTo>
                      <a:pt x="215274" y="267614"/>
                    </a:lnTo>
                    <a:lnTo>
                      <a:pt x="215274" y="103851"/>
                    </a:lnTo>
                    <a:close/>
                    <a:moveTo>
                      <a:pt x="109423" y="38157"/>
                    </a:moveTo>
                    <a:lnTo>
                      <a:pt x="109423" y="98431"/>
                    </a:lnTo>
                    <a:lnTo>
                      <a:pt x="43586" y="98431"/>
                    </a:lnTo>
                    <a:cubicBezTo>
                      <a:pt x="44072" y="97869"/>
                      <a:pt x="44500" y="97202"/>
                      <a:pt x="45005" y="96755"/>
                    </a:cubicBezTo>
                    <a:lnTo>
                      <a:pt x="107175" y="39776"/>
                    </a:lnTo>
                    <a:cubicBezTo>
                      <a:pt x="107785" y="39195"/>
                      <a:pt x="108623" y="38700"/>
                      <a:pt x="109423" y="38157"/>
                    </a:cubicBezTo>
                    <a:close/>
                    <a:moveTo>
                      <a:pt x="123710" y="33337"/>
                    </a:moveTo>
                    <a:lnTo>
                      <a:pt x="238010" y="33337"/>
                    </a:lnTo>
                    <a:cubicBezTo>
                      <a:pt x="243239" y="33337"/>
                      <a:pt x="247535" y="37633"/>
                      <a:pt x="247535" y="42862"/>
                    </a:cubicBezTo>
                    <a:lnTo>
                      <a:pt x="247535" y="328612"/>
                    </a:lnTo>
                    <a:cubicBezTo>
                      <a:pt x="247535" y="333860"/>
                      <a:pt x="243239" y="338137"/>
                      <a:pt x="238010" y="338137"/>
                    </a:cubicBezTo>
                    <a:lnTo>
                      <a:pt x="47510" y="338137"/>
                    </a:lnTo>
                    <a:cubicBezTo>
                      <a:pt x="42262" y="338137"/>
                      <a:pt x="37985" y="333860"/>
                      <a:pt x="37985" y="328612"/>
                    </a:cubicBezTo>
                    <a:lnTo>
                      <a:pt x="37985" y="112718"/>
                    </a:lnTo>
                    <a:cubicBezTo>
                      <a:pt x="37985" y="111252"/>
                      <a:pt x="38280" y="109613"/>
                      <a:pt x="38709" y="107956"/>
                    </a:cubicBezTo>
                    <a:lnTo>
                      <a:pt x="114185" y="107956"/>
                    </a:lnTo>
                    <a:cubicBezTo>
                      <a:pt x="116804" y="107956"/>
                      <a:pt x="118947" y="105832"/>
                      <a:pt x="118947" y="103193"/>
                    </a:cubicBezTo>
                    <a:lnTo>
                      <a:pt x="118947" y="34004"/>
                    </a:lnTo>
                    <a:cubicBezTo>
                      <a:pt x="120624" y="33594"/>
                      <a:pt x="122262" y="33337"/>
                      <a:pt x="123710" y="33337"/>
                    </a:cubicBezTo>
                    <a:close/>
                    <a:moveTo>
                      <a:pt x="9525" y="0"/>
                    </a:moveTo>
                    <a:lnTo>
                      <a:pt x="200025" y="0"/>
                    </a:lnTo>
                    <a:cubicBezTo>
                      <a:pt x="205254" y="0"/>
                      <a:pt x="209550" y="4277"/>
                      <a:pt x="209550" y="9525"/>
                    </a:cubicBezTo>
                    <a:lnTo>
                      <a:pt x="209550" y="23813"/>
                    </a:lnTo>
                    <a:lnTo>
                      <a:pt x="123711" y="23813"/>
                    </a:lnTo>
                    <a:cubicBezTo>
                      <a:pt x="111338" y="23813"/>
                      <a:pt x="103727" y="30509"/>
                      <a:pt x="103727" y="30509"/>
                    </a:cubicBezTo>
                    <a:cubicBezTo>
                      <a:pt x="102613" y="31232"/>
                      <a:pt x="101556" y="31994"/>
                      <a:pt x="100736" y="32756"/>
                    </a:cubicBezTo>
                    <a:lnTo>
                      <a:pt x="38672" y="89659"/>
                    </a:lnTo>
                    <a:cubicBezTo>
                      <a:pt x="37929" y="90307"/>
                      <a:pt x="37224" y="91145"/>
                      <a:pt x="36328" y="92278"/>
                    </a:cubicBezTo>
                    <a:cubicBezTo>
                      <a:pt x="36328" y="92278"/>
                      <a:pt x="28461" y="99755"/>
                      <a:pt x="28461" y="112719"/>
                    </a:cubicBezTo>
                    <a:lnTo>
                      <a:pt x="28461" y="304800"/>
                    </a:lnTo>
                    <a:lnTo>
                      <a:pt x="9525" y="304800"/>
                    </a:lnTo>
                    <a:cubicBezTo>
                      <a:pt x="4277" y="304800"/>
                      <a:pt x="0" y="300504"/>
                      <a:pt x="0" y="295275"/>
                    </a:cubicBezTo>
                    <a:lnTo>
                      <a:pt x="0" y="9525"/>
                    </a:lnTo>
                    <a:cubicBezTo>
                      <a:pt x="0" y="4277"/>
                      <a:pt x="4277" y="0"/>
                      <a:pt x="952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>
                  <a:spcAft>
                    <a:spcPts val="200"/>
                  </a:spcAft>
                </a:pPr>
                <a:endParaRPr lang="en-US" sz="160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FF3BE47D-808E-663B-299E-5B9DA4DCF104}"/>
                </a:ext>
              </a:extLst>
            </p:cNvPr>
            <p:cNvGrpSpPr/>
            <p:nvPr/>
          </p:nvGrpSpPr>
          <p:grpSpPr>
            <a:xfrm>
              <a:off x="6458986" y="10594355"/>
              <a:ext cx="5395736" cy="764312"/>
              <a:chOff x="6458986" y="10261173"/>
              <a:chExt cx="5395736" cy="764312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4FF2628-8F21-F862-45FE-B0259989270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10261173"/>
                <a:ext cx="5395736" cy="764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identify_privacythreshold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This function scans a standard query output for groups with of employees under the privacy threshold</a:t>
                </a: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445604E1-A23C-3E56-D26A-5CD676589A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58986" y="10261173"/>
                <a:ext cx="258379" cy="352949"/>
              </a:xfrm>
              <a:custGeom>
                <a:avLst/>
                <a:gdLst>
                  <a:gd name="connsiteX0" fmla="*/ 70246 w 247535"/>
                  <a:gd name="connsiteY0" fmla="*/ 175688 h 338137"/>
                  <a:gd name="connsiteX1" fmla="*/ 70246 w 247535"/>
                  <a:gd name="connsiteY1" fmla="*/ 267614 h 338137"/>
                  <a:gd name="connsiteX2" fmla="*/ 102498 w 247535"/>
                  <a:gd name="connsiteY2" fmla="*/ 267614 h 338137"/>
                  <a:gd name="connsiteX3" fmla="*/ 102498 w 247535"/>
                  <a:gd name="connsiteY3" fmla="*/ 175688 h 338137"/>
                  <a:gd name="connsiteX4" fmla="*/ 126625 w 247535"/>
                  <a:gd name="connsiteY4" fmla="*/ 146599 h 338137"/>
                  <a:gd name="connsiteX5" fmla="*/ 126625 w 247535"/>
                  <a:gd name="connsiteY5" fmla="*/ 267614 h 338137"/>
                  <a:gd name="connsiteX6" fmla="*/ 158886 w 247535"/>
                  <a:gd name="connsiteY6" fmla="*/ 267614 h 338137"/>
                  <a:gd name="connsiteX7" fmla="*/ 158886 w 247535"/>
                  <a:gd name="connsiteY7" fmla="*/ 146599 h 338137"/>
                  <a:gd name="connsiteX8" fmla="*/ 183013 w 247535"/>
                  <a:gd name="connsiteY8" fmla="*/ 103851 h 338137"/>
                  <a:gd name="connsiteX9" fmla="*/ 183013 w 247535"/>
                  <a:gd name="connsiteY9" fmla="*/ 267614 h 338137"/>
                  <a:gd name="connsiteX10" fmla="*/ 215274 w 247535"/>
                  <a:gd name="connsiteY10" fmla="*/ 267614 h 338137"/>
                  <a:gd name="connsiteX11" fmla="*/ 215274 w 247535"/>
                  <a:gd name="connsiteY11" fmla="*/ 103851 h 338137"/>
                  <a:gd name="connsiteX12" fmla="*/ 109423 w 247535"/>
                  <a:gd name="connsiteY12" fmla="*/ 38157 h 338137"/>
                  <a:gd name="connsiteX13" fmla="*/ 109423 w 247535"/>
                  <a:gd name="connsiteY13" fmla="*/ 98431 h 338137"/>
                  <a:gd name="connsiteX14" fmla="*/ 43586 w 247535"/>
                  <a:gd name="connsiteY14" fmla="*/ 98431 h 338137"/>
                  <a:gd name="connsiteX15" fmla="*/ 45005 w 247535"/>
                  <a:gd name="connsiteY15" fmla="*/ 96755 h 338137"/>
                  <a:gd name="connsiteX16" fmla="*/ 107175 w 247535"/>
                  <a:gd name="connsiteY16" fmla="*/ 39776 h 338137"/>
                  <a:gd name="connsiteX17" fmla="*/ 109423 w 247535"/>
                  <a:gd name="connsiteY17" fmla="*/ 38157 h 338137"/>
                  <a:gd name="connsiteX18" fmla="*/ 123710 w 247535"/>
                  <a:gd name="connsiteY18" fmla="*/ 33337 h 338137"/>
                  <a:gd name="connsiteX19" fmla="*/ 238010 w 247535"/>
                  <a:gd name="connsiteY19" fmla="*/ 33337 h 338137"/>
                  <a:gd name="connsiteX20" fmla="*/ 247535 w 247535"/>
                  <a:gd name="connsiteY20" fmla="*/ 42862 h 338137"/>
                  <a:gd name="connsiteX21" fmla="*/ 247535 w 247535"/>
                  <a:gd name="connsiteY21" fmla="*/ 328612 h 338137"/>
                  <a:gd name="connsiteX22" fmla="*/ 238010 w 247535"/>
                  <a:gd name="connsiteY22" fmla="*/ 338137 h 338137"/>
                  <a:gd name="connsiteX23" fmla="*/ 47510 w 247535"/>
                  <a:gd name="connsiteY23" fmla="*/ 338137 h 338137"/>
                  <a:gd name="connsiteX24" fmla="*/ 37985 w 247535"/>
                  <a:gd name="connsiteY24" fmla="*/ 328612 h 338137"/>
                  <a:gd name="connsiteX25" fmla="*/ 37985 w 247535"/>
                  <a:gd name="connsiteY25" fmla="*/ 112718 h 338137"/>
                  <a:gd name="connsiteX26" fmla="*/ 38709 w 247535"/>
                  <a:gd name="connsiteY26" fmla="*/ 107956 h 338137"/>
                  <a:gd name="connsiteX27" fmla="*/ 114185 w 247535"/>
                  <a:gd name="connsiteY27" fmla="*/ 107956 h 338137"/>
                  <a:gd name="connsiteX28" fmla="*/ 118947 w 247535"/>
                  <a:gd name="connsiteY28" fmla="*/ 103193 h 338137"/>
                  <a:gd name="connsiteX29" fmla="*/ 118947 w 247535"/>
                  <a:gd name="connsiteY29" fmla="*/ 34004 h 338137"/>
                  <a:gd name="connsiteX30" fmla="*/ 123710 w 247535"/>
                  <a:gd name="connsiteY30" fmla="*/ 33337 h 338137"/>
                  <a:gd name="connsiteX31" fmla="*/ 9525 w 247535"/>
                  <a:gd name="connsiteY31" fmla="*/ 0 h 338137"/>
                  <a:gd name="connsiteX32" fmla="*/ 200025 w 247535"/>
                  <a:gd name="connsiteY32" fmla="*/ 0 h 338137"/>
                  <a:gd name="connsiteX33" fmla="*/ 209550 w 247535"/>
                  <a:gd name="connsiteY33" fmla="*/ 9525 h 338137"/>
                  <a:gd name="connsiteX34" fmla="*/ 209550 w 247535"/>
                  <a:gd name="connsiteY34" fmla="*/ 23813 h 338137"/>
                  <a:gd name="connsiteX35" fmla="*/ 123711 w 247535"/>
                  <a:gd name="connsiteY35" fmla="*/ 23813 h 338137"/>
                  <a:gd name="connsiteX36" fmla="*/ 103727 w 247535"/>
                  <a:gd name="connsiteY36" fmla="*/ 30509 h 338137"/>
                  <a:gd name="connsiteX37" fmla="*/ 100736 w 247535"/>
                  <a:gd name="connsiteY37" fmla="*/ 32756 h 338137"/>
                  <a:gd name="connsiteX38" fmla="*/ 38672 w 247535"/>
                  <a:gd name="connsiteY38" fmla="*/ 89659 h 338137"/>
                  <a:gd name="connsiteX39" fmla="*/ 36328 w 247535"/>
                  <a:gd name="connsiteY39" fmla="*/ 92278 h 338137"/>
                  <a:gd name="connsiteX40" fmla="*/ 28461 w 247535"/>
                  <a:gd name="connsiteY40" fmla="*/ 112719 h 338137"/>
                  <a:gd name="connsiteX41" fmla="*/ 28461 w 247535"/>
                  <a:gd name="connsiteY41" fmla="*/ 304800 h 338137"/>
                  <a:gd name="connsiteX42" fmla="*/ 9525 w 247535"/>
                  <a:gd name="connsiteY42" fmla="*/ 304800 h 338137"/>
                  <a:gd name="connsiteX43" fmla="*/ 0 w 247535"/>
                  <a:gd name="connsiteY43" fmla="*/ 295275 h 338137"/>
                  <a:gd name="connsiteX44" fmla="*/ 0 w 247535"/>
                  <a:gd name="connsiteY44" fmla="*/ 9525 h 338137"/>
                  <a:gd name="connsiteX45" fmla="*/ 9525 w 247535"/>
                  <a:gd name="connsiteY45" fmla="*/ 0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7535" h="338137">
                    <a:moveTo>
                      <a:pt x="70246" y="175688"/>
                    </a:moveTo>
                    <a:lnTo>
                      <a:pt x="70246" y="267614"/>
                    </a:lnTo>
                    <a:lnTo>
                      <a:pt x="102498" y="267614"/>
                    </a:lnTo>
                    <a:lnTo>
                      <a:pt x="102498" y="175688"/>
                    </a:lnTo>
                    <a:close/>
                    <a:moveTo>
                      <a:pt x="126625" y="146599"/>
                    </a:moveTo>
                    <a:lnTo>
                      <a:pt x="126625" y="267614"/>
                    </a:lnTo>
                    <a:lnTo>
                      <a:pt x="158886" y="267614"/>
                    </a:lnTo>
                    <a:lnTo>
                      <a:pt x="158886" y="146599"/>
                    </a:lnTo>
                    <a:close/>
                    <a:moveTo>
                      <a:pt x="183013" y="103851"/>
                    </a:moveTo>
                    <a:lnTo>
                      <a:pt x="183013" y="267614"/>
                    </a:lnTo>
                    <a:lnTo>
                      <a:pt x="215274" y="267614"/>
                    </a:lnTo>
                    <a:lnTo>
                      <a:pt x="215274" y="103851"/>
                    </a:lnTo>
                    <a:close/>
                    <a:moveTo>
                      <a:pt x="109423" y="38157"/>
                    </a:moveTo>
                    <a:lnTo>
                      <a:pt x="109423" y="98431"/>
                    </a:lnTo>
                    <a:lnTo>
                      <a:pt x="43586" y="98431"/>
                    </a:lnTo>
                    <a:cubicBezTo>
                      <a:pt x="44072" y="97869"/>
                      <a:pt x="44500" y="97202"/>
                      <a:pt x="45005" y="96755"/>
                    </a:cubicBezTo>
                    <a:lnTo>
                      <a:pt x="107175" y="39776"/>
                    </a:lnTo>
                    <a:cubicBezTo>
                      <a:pt x="107785" y="39195"/>
                      <a:pt x="108623" y="38700"/>
                      <a:pt x="109423" y="38157"/>
                    </a:cubicBezTo>
                    <a:close/>
                    <a:moveTo>
                      <a:pt x="123710" y="33337"/>
                    </a:moveTo>
                    <a:lnTo>
                      <a:pt x="238010" y="33337"/>
                    </a:lnTo>
                    <a:cubicBezTo>
                      <a:pt x="243239" y="33337"/>
                      <a:pt x="247535" y="37633"/>
                      <a:pt x="247535" y="42862"/>
                    </a:cubicBezTo>
                    <a:lnTo>
                      <a:pt x="247535" y="328612"/>
                    </a:lnTo>
                    <a:cubicBezTo>
                      <a:pt x="247535" y="333860"/>
                      <a:pt x="243239" y="338137"/>
                      <a:pt x="238010" y="338137"/>
                    </a:cubicBezTo>
                    <a:lnTo>
                      <a:pt x="47510" y="338137"/>
                    </a:lnTo>
                    <a:cubicBezTo>
                      <a:pt x="42262" y="338137"/>
                      <a:pt x="37985" y="333860"/>
                      <a:pt x="37985" y="328612"/>
                    </a:cubicBezTo>
                    <a:lnTo>
                      <a:pt x="37985" y="112718"/>
                    </a:lnTo>
                    <a:cubicBezTo>
                      <a:pt x="37985" y="111252"/>
                      <a:pt x="38280" y="109613"/>
                      <a:pt x="38709" y="107956"/>
                    </a:cubicBezTo>
                    <a:lnTo>
                      <a:pt x="114185" y="107956"/>
                    </a:lnTo>
                    <a:cubicBezTo>
                      <a:pt x="116804" y="107956"/>
                      <a:pt x="118947" y="105832"/>
                      <a:pt x="118947" y="103193"/>
                    </a:cubicBezTo>
                    <a:lnTo>
                      <a:pt x="118947" y="34004"/>
                    </a:lnTo>
                    <a:cubicBezTo>
                      <a:pt x="120624" y="33594"/>
                      <a:pt x="122262" y="33337"/>
                      <a:pt x="123710" y="33337"/>
                    </a:cubicBezTo>
                    <a:close/>
                    <a:moveTo>
                      <a:pt x="9525" y="0"/>
                    </a:moveTo>
                    <a:lnTo>
                      <a:pt x="200025" y="0"/>
                    </a:lnTo>
                    <a:cubicBezTo>
                      <a:pt x="205254" y="0"/>
                      <a:pt x="209550" y="4277"/>
                      <a:pt x="209550" y="9525"/>
                    </a:cubicBezTo>
                    <a:lnTo>
                      <a:pt x="209550" y="23813"/>
                    </a:lnTo>
                    <a:lnTo>
                      <a:pt x="123711" y="23813"/>
                    </a:lnTo>
                    <a:cubicBezTo>
                      <a:pt x="111338" y="23813"/>
                      <a:pt x="103727" y="30509"/>
                      <a:pt x="103727" y="30509"/>
                    </a:cubicBezTo>
                    <a:cubicBezTo>
                      <a:pt x="102613" y="31232"/>
                      <a:pt x="101556" y="31994"/>
                      <a:pt x="100736" y="32756"/>
                    </a:cubicBezTo>
                    <a:lnTo>
                      <a:pt x="38672" y="89659"/>
                    </a:lnTo>
                    <a:cubicBezTo>
                      <a:pt x="37929" y="90307"/>
                      <a:pt x="37224" y="91145"/>
                      <a:pt x="36328" y="92278"/>
                    </a:cubicBezTo>
                    <a:cubicBezTo>
                      <a:pt x="36328" y="92278"/>
                      <a:pt x="28461" y="99755"/>
                      <a:pt x="28461" y="112719"/>
                    </a:cubicBezTo>
                    <a:lnTo>
                      <a:pt x="28461" y="304800"/>
                    </a:lnTo>
                    <a:lnTo>
                      <a:pt x="9525" y="304800"/>
                    </a:lnTo>
                    <a:cubicBezTo>
                      <a:pt x="4277" y="304800"/>
                      <a:pt x="0" y="300504"/>
                      <a:pt x="0" y="295275"/>
                    </a:cubicBezTo>
                    <a:lnTo>
                      <a:pt x="0" y="9525"/>
                    </a:lnTo>
                    <a:cubicBezTo>
                      <a:pt x="0" y="4277"/>
                      <a:pt x="4277" y="0"/>
                      <a:pt x="952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>
                  <a:spcAft>
                    <a:spcPts val="200"/>
                  </a:spcAft>
                </a:pPr>
                <a:endParaRPr lang="en-US" sz="1600"/>
              </a:p>
            </p:txBody>
          </p:sp>
        </p:grpSp>
      </p:grp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B0C77C0-E6B8-5443-8624-551C3FC63C05}"/>
              </a:ext>
            </a:extLst>
          </p:cNvPr>
          <p:cNvCxnSpPr>
            <a:cxnSpLocks/>
          </p:cNvCxnSpPr>
          <p:nvPr/>
        </p:nvCxnSpPr>
        <p:spPr>
          <a:xfrm flipV="1">
            <a:off x="12468952" y="1512312"/>
            <a:ext cx="539573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 209">
            <a:extLst>
              <a:ext uri="{FF2B5EF4-FFF2-40B4-BE49-F238E27FC236}">
                <a16:creationId xmlns:a16="http://schemas.microsoft.com/office/drawing/2014/main" id="{28128236-66D5-13F8-8D40-8BC7FBC9D3AA}"/>
              </a:ext>
            </a:extLst>
          </p:cNvPr>
          <p:cNvSpPr>
            <a:spLocks/>
          </p:cNvSpPr>
          <p:nvPr/>
        </p:nvSpPr>
        <p:spPr>
          <a:xfrm>
            <a:off x="12468952" y="1655619"/>
            <a:ext cx="539573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2000">
                <a:solidFill>
                  <a:srgbClr val="0070C0"/>
                </a:solidFill>
                <a:latin typeface="+mj-lt"/>
              </a:rPr>
              <a:t>Inbuilt datasets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B16E4AF8-2010-1C76-1234-D90F1A80185D}"/>
              </a:ext>
            </a:extLst>
          </p:cNvPr>
          <p:cNvSpPr>
            <a:spLocks/>
          </p:cNvSpPr>
          <p:nvPr/>
        </p:nvSpPr>
        <p:spPr>
          <a:xfrm>
            <a:off x="12468952" y="2108621"/>
            <a:ext cx="5395736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>
                <a:solidFill>
                  <a:schemeClr val="tx1"/>
                </a:solidFill>
              </a:rPr>
              <a:t>Explore </a:t>
            </a:r>
            <a:r>
              <a:rPr lang="en-US" sz="1600" err="1">
                <a:solidFill>
                  <a:schemeClr val="tx1"/>
                </a:solidFill>
                <a:latin typeface="+mj-lt"/>
              </a:rPr>
              <a:t>vivainsights</a:t>
            </a:r>
            <a:r>
              <a:rPr lang="en-US" sz="1600">
                <a:solidFill>
                  <a:schemeClr val="tx1"/>
                </a:solidFill>
              </a:rPr>
              <a:t> by using inbuilt demo datasets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D97AACC-7C2F-ECEF-4D44-AA99757D0B63}"/>
              </a:ext>
            </a:extLst>
          </p:cNvPr>
          <p:cNvCxnSpPr>
            <a:cxnSpLocks/>
          </p:cNvCxnSpPr>
          <p:nvPr/>
        </p:nvCxnSpPr>
        <p:spPr>
          <a:xfrm>
            <a:off x="12468952" y="3207445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35B77D4C-F5A8-4491-A7BC-C9F35C89CA23}"/>
              </a:ext>
            </a:extLst>
          </p:cNvPr>
          <p:cNvCxnSpPr>
            <a:cxnSpLocks/>
          </p:cNvCxnSpPr>
          <p:nvPr/>
        </p:nvCxnSpPr>
        <p:spPr>
          <a:xfrm>
            <a:off x="12468952" y="3904930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55891448-DAAC-56B0-B7D4-54FE10CAE3FD}"/>
              </a:ext>
            </a:extLst>
          </p:cNvPr>
          <p:cNvCxnSpPr>
            <a:cxnSpLocks/>
          </p:cNvCxnSpPr>
          <p:nvPr/>
        </p:nvCxnSpPr>
        <p:spPr>
          <a:xfrm>
            <a:off x="12468952" y="4602415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3A131935-24F9-A4CC-6B01-A76D03830493}"/>
              </a:ext>
            </a:extLst>
          </p:cNvPr>
          <p:cNvGrpSpPr/>
          <p:nvPr/>
        </p:nvGrpSpPr>
        <p:grpSpPr>
          <a:xfrm>
            <a:off x="12468952" y="2599657"/>
            <a:ext cx="5395736" cy="518091"/>
            <a:chOff x="12468952" y="5447330"/>
            <a:chExt cx="5395736" cy="51809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74DDC06C-E711-169B-0F25-AD8A6CECB88D}"/>
                </a:ext>
              </a:extLst>
            </p:cNvPr>
            <p:cNvSpPr>
              <a:spLocks/>
            </p:cNvSpPr>
            <p:nvPr/>
          </p:nvSpPr>
          <p:spPr>
            <a:xfrm>
              <a:off x="12468952" y="5447330"/>
              <a:ext cx="5395736" cy="518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pq_data</a:t>
              </a:r>
              <a:endParaRPr lang="en-US" sz="1600">
                <a:solidFill>
                  <a:schemeClr val="tx1"/>
                </a:solidFill>
                <a:latin typeface="+mj-lt"/>
              </a:endParaRP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Person query</a:t>
              </a: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00F6C070-F04D-A541-454B-DC883FD50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68952" y="5447330"/>
              <a:ext cx="258379" cy="352949"/>
            </a:xfrm>
            <a:custGeom>
              <a:avLst/>
              <a:gdLst>
                <a:gd name="connsiteX0" fmla="*/ 70246 w 247535"/>
                <a:gd name="connsiteY0" fmla="*/ 175688 h 338137"/>
                <a:gd name="connsiteX1" fmla="*/ 70246 w 247535"/>
                <a:gd name="connsiteY1" fmla="*/ 267614 h 338137"/>
                <a:gd name="connsiteX2" fmla="*/ 102498 w 247535"/>
                <a:gd name="connsiteY2" fmla="*/ 267614 h 338137"/>
                <a:gd name="connsiteX3" fmla="*/ 102498 w 247535"/>
                <a:gd name="connsiteY3" fmla="*/ 175688 h 338137"/>
                <a:gd name="connsiteX4" fmla="*/ 126625 w 247535"/>
                <a:gd name="connsiteY4" fmla="*/ 146599 h 338137"/>
                <a:gd name="connsiteX5" fmla="*/ 126625 w 247535"/>
                <a:gd name="connsiteY5" fmla="*/ 267614 h 338137"/>
                <a:gd name="connsiteX6" fmla="*/ 158886 w 247535"/>
                <a:gd name="connsiteY6" fmla="*/ 267614 h 338137"/>
                <a:gd name="connsiteX7" fmla="*/ 158886 w 247535"/>
                <a:gd name="connsiteY7" fmla="*/ 146599 h 338137"/>
                <a:gd name="connsiteX8" fmla="*/ 183013 w 247535"/>
                <a:gd name="connsiteY8" fmla="*/ 103851 h 338137"/>
                <a:gd name="connsiteX9" fmla="*/ 183013 w 247535"/>
                <a:gd name="connsiteY9" fmla="*/ 267614 h 338137"/>
                <a:gd name="connsiteX10" fmla="*/ 215274 w 247535"/>
                <a:gd name="connsiteY10" fmla="*/ 267614 h 338137"/>
                <a:gd name="connsiteX11" fmla="*/ 215274 w 247535"/>
                <a:gd name="connsiteY11" fmla="*/ 103851 h 338137"/>
                <a:gd name="connsiteX12" fmla="*/ 109423 w 247535"/>
                <a:gd name="connsiteY12" fmla="*/ 38157 h 338137"/>
                <a:gd name="connsiteX13" fmla="*/ 109423 w 247535"/>
                <a:gd name="connsiteY13" fmla="*/ 98431 h 338137"/>
                <a:gd name="connsiteX14" fmla="*/ 43586 w 247535"/>
                <a:gd name="connsiteY14" fmla="*/ 98431 h 338137"/>
                <a:gd name="connsiteX15" fmla="*/ 45005 w 247535"/>
                <a:gd name="connsiteY15" fmla="*/ 96755 h 338137"/>
                <a:gd name="connsiteX16" fmla="*/ 107175 w 247535"/>
                <a:gd name="connsiteY16" fmla="*/ 39776 h 338137"/>
                <a:gd name="connsiteX17" fmla="*/ 109423 w 247535"/>
                <a:gd name="connsiteY17" fmla="*/ 38157 h 338137"/>
                <a:gd name="connsiteX18" fmla="*/ 123710 w 247535"/>
                <a:gd name="connsiteY18" fmla="*/ 33337 h 338137"/>
                <a:gd name="connsiteX19" fmla="*/ 238010 w 247535"/>
                <a:gd name="connsiteY19" fmla="*/ 33337 h 338137"/>
                <a:gd name="connsiteX20" fmla="*/ 247535 w 247535"/>
                <a:gd name="connsiteY20" fmla="*/ 42862 h 338137"/>
                <a:gd name="connsiteX21" fmla="*/ 247535 w 247535"/>
                <a:gd name="connsiteY21" fmla="*/ 328612 h 338137"/>
                <a:gd name="connsiteX22" fmla="*/ 238010 w 247535"/>
                <a:gd name="connsiteY22" fmla="*/ 338137 h 338137"/>
                <a:gd name="connsiteX23" fmla="*/ 47510 w 247535"/>
                <a:gd name="connsiteY23" fmla="*/ 338137 h 338137"/>
                <a:gd name="connsiteX24" fmla="*/ 37985 w 247535"/>
                <a:gd name="connsiteY24" fmla="*/ 328612 h 338137"/>
                <a:gd name="connsiteX25" fmla="*/ 37985 w 247535"/>
                <a:gd name="connsiteY25" fmla="*/ 112718 h 338137"/>
                <a:gd name="connsiteX26" fmla="*/ 38709 w 247535"/>
                <a:gd name="connsiteY26" fmla="*/ 107956 h 338137"/>
                <a:gd name="connsiteX27" fmla="*/ 114185 w 247535"/>
                <a:gd name="connsiteY27" fmla="*/ 107956 h 338137"/>
                <a:gd name="connsiteX28" fmla="*/ 118947 w 247535"/>
                <a:gd name="connsiteY28" fmla="*/ 103193 h 338137"/>
                <a:gd name="connsiteX29" fmla="*/ 118947 w 247535"/>
                <a:gd name="connsiteY29" fmla="*/ 34004 h 338137"/>
                <a:gd name="connsiteX30" fmla="*/ 123710 w 247535"/>
                <a:gd name="connsiteY30" fmla="*/ 33337 h 338137"/>
                <a:gd name="connsiteX31" fmla="*/ 9525 w 247535"/>
                <a:gd name="connsiteY31" fmla="*/ 0 h 338137"/>
                <a:gd name="connsiteX32" fmla="*/ 200025 w 247535"/>
                <a:gd name="connsiteY32" fmla="*/ 0 h 338137"/>
                <a:gd name="connsiteX33" fmla="*/ 209550 w 247535"/>
                <a:gd name="connsiteY33" fmla="*/ 9525 h 338137"/>
                <a:gd name="connsiteX34" fmla="*/ 209550 w 247535"/>
                <a:gd name="connsiteY34" fmla="*/ 23813 h 338137"/>
                <a:gd name="connsiteX35" fmla="*/ 123711 w 247535"/>
                <a:gd name="connsiteY35" fmla="*/ 23813 h 338137"/>
                <a:gd name="connsiteX36" fmla="*/ 103727 w 247535"/>
                <a:gd name="connsiteY36" fmla="*/ 30509 h 338137"/>
                <a:gd name="connsiteX37" fmla="*/ 100736 w 247535"/>
                <a:gd name="connsiteY37" fmla="*/ 32756 h 338137"/>
                <a:gd name="connsiteX38" fmla="*/ 38672 w 247535"/>
                <a:gd name="connsiteY38" fmla="*/ 89659 h 338137"/>
                <a:gd name="connsiteX39" fmla="*/ 36328 w 247535"/>
                <a:gd name="connsiteY39" fmla="*/ 92278 h 338137"/>
                <a:gd name="connsiteX40" fmla="*/ 28461 w 247535"/>
                <a:gd name="connsiteY40" fmla="*/ 112719 h 338137"/>
                <a:gd name="connsiteX41" fmla="*/ 28461 w 247535"/>
                <a:gd name="connsiteY41" fmla="*/ 304800 h 338137"/>
                <a:gd name="connsiteX42" fmla="*/ 9525 w 247535"/>
                <a:gd name="connsiteY42" fmla="*/ 304800 h 338137"/>
                <a:gd name="connsiteX43" fmla="*/ 0 w 247535"/>
                <a:gd name="connsiteY43" fmla="*/ 295275 h 338137"/>
                <a:gd name="connsiteX44" fmla="*/ 0 w 247535"/>
                <a:gd name="connsiteY44" fmla="*/ 9525 h 338137"/>
                <a:gd name="connsiteX45" fmla="*/ 9525 w 247535"/>
                <a:gd name="connsiteY45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7535" h="338137">
                  <a:moveTo>
                    <a:pt x="70246" y="175688"/>
                  </a:moveTo>
                  <a:lnTo>
                    <a:pt x="70246" y="267614"/>
                  </a:lnTo>
                  <a:lnTo>
                    <a:pt x="102498" y="267614"/>
                  </a:lnTo>
                  <a:lnTo>
                    <a:pt x="102498" y="175688"/>
                  </a:lnTo>
                  <a:close/>
                  <a:moveTo>
                    <a:pt x="126625" y="146599"/>
                  </a:moveTo>
                  <a:lnTo>
                    <a:pt x="126625" y="267614"/>
                  </a:lnTo>
                  <a:lnTo>
                    <a:pt x="158886" y="267614"/>
                  </a:lnTo>
                  <a:lnTo>
                    <a:pt x="158886" y="146599"/>
                  </a:lnTo>
                  <a:close/>
                  <a:moveTo>
                    <a:pt x="183013" y="103851"/>
                  </a:moveTo>
                  <a:lnTo>
                    <a:pt x="183013" y="267614"/>
                  </a:lnTo>
                  <a:lnTo>
                    <a:pt x="215274" y="267614"/>
                  </a:lnTo>
                  <a:lnTo>
                    <a:pt x="215274" y="103851"/>
                  </a:lnTo>
                  <a:close/>
                  <a:moveTo>
                    <a:pt x="109423" y="38157"/>
                  </a:moveTo>
                  <a:lnTo>
                    <a:pt x="109423" y="98431"/>
                  </a:lnTo>
                  <a:lnTo>
                    <a:pt x="43586" y="98431"/>
                  </a:lnTo>
                  <a:cubicBezTo>
                    <a:pt x="44072" y="97869"/>
                    <a:pt x="44500" y="97202"/>
                    <a:pt x="45005" y="96755"/>
                  </a:cubicBezTo>
                  <a:lnTo>
                    <a:pt x="107175" y="39776"/>
                  </a:lnTo>
                  <a:cubicBezTo>
                    <a:pt x="107785" y="39195"/>
                    <a:pt x="108623" y="38700"/>
                    <a:pt x="109423" y="38157"/>
                  </a:cubicBezTo>
                  <a:close/>
                  <a:moveTo>
                    <a:pt x="123710" y="33337"/>
                  </a:moveTo>
                  <a:lnTo>
                    <a:pt x="238010" y="33337"/>
                  </a:lnTo>
                  <a:cubicBezTo>
                    <a:pt x="243239" y="33337"/>
                    <a:pt x="247535" y="37633"/>
                    <a:pt x="247535" y="42862"/>
                  </a:cubicBezTo>
                  <a:lnTo>
                    <a:pt x="247535" y="328612"/>
                  </a:lnTo>
                  <a:cubicBezTo>
                    <a:pt x="247535" y="333860"/>
                    <a:pt x="243239" y="338137"/>
                    <a:pt x="238010" y="338137"/>
                  </a:cubicBezTo>
                  <a:lnTo>
                    <a:pt x="47510" y="338137"/>
                  </a:lnTo>
                  <a:cubicBezTo>
                    <a:pt x="42262" y="338137"/>
                    <a:pt x="37985" y="333860"/>
                    <a:pt x="37985" y="328612"/>
                  </a:cubicBezTo>
                  <a:lnTo>
                    <a:pt x="37985" y="112718"/>
                  </a:lnTo>
                  <a:cubicBezTo>
                    <a:pt x="37985" y="111252"/>
                    <a:pt x="38280" y="109613"/>
                    <a:pt x="38709" y="107956"/>
                  </a:cubicBezTo>
                  <a:lnTo>
                    <a:pt x="114185" y="107956"/>
                  </a:lnTo>
                  <a:cubicBezTo>
                    <a:pt x="116804" y="107956"/>
                    <a:pt x="118947" y="105832"/>
                    <a:pt x="118947" y="103193"/>
                  </a:cubicBezTo>
                  <a:lnTo>
                    <a:pt x="118947" y="34004"/>
                  </a:lnTo>
                  <a:cubicBezTo>
                    <a:pt x="120624" y="33594"/>
                    <a:pt x="122262" y="33337"/>
                    <a:pt x="123710" y="33337"/>
                  </a:cubicBezTo>
                  <a:close/>
                  <a:moveTo>
                    <a:pt x="9525" y="0"/>
                  </a:moveTo>
                  <a:lnTo>
                    <a:pt x="200025" y="0"/>
                  </a:lnTo>
                  <a:cubicBezTo>
                    <a:pt x="205254" y="0"/>
                    <a:pt x="209550" y="4277"/>
                    <a:pt x="209550" y="9525"/>
                  </a:cubicBezTo>
                  <a:lnTo>
                    <a:pt x="209550" y="23813"/>
                  </a:lnTo>
                  <a:lnTo>
                    <a:pt x="123711" y="23813"/>
                  </a:lnTo>
                  <a:cubicBezTo>
                    <a:pt x="111338" y="23813"/>
                    <a:pt x="103727" y="30509"/>
                    <a:pt x="103727" y="30509"/>
                  </a:cubicBezTo>
                  <a:cubicBezTo>
                    <a:pt x="102613" y="31232"/>
                    <a:pt x="101556" y="31994"/>
                    <a:pt x="100736" y="32756"/>
                  </a:cubicBezTo>
                  <a:lnTo>
                    <a:pt x="38672" y="89659"/>
                  </a:lnTo>
                  <a:cubicBezTo>
                    <a:pt x="37929" y="90307"/>
                    <a:pt x="37224" y="91145"/>
                    <a:pt x="36328" y="92278"/>
                  </a:cubicBezTo>
                  <a:cubicBezTo>
                    <a:pt x="36328" y="92278"/>
                    <a:pt x="28461" y="99755"/>
                    <a:pt x="28461" y="112719"/>
                  </a:cubicBezTo>
                  <a:lnTo>
                    <a:pt x="28461" y="304800"/>
                  </a:lnTo>
                  <a:lnTo>
                    <a:pt x="9525" y="304800"/>
                  </a:lnTo>
                  <a:cubicBezTo>
                    <a:pt x="4277" y="304800"/>
                    <a:pt x="0" y="300504"/>
                    <a:pt x="0" y="295275"/>
                  </a:cubicBezTo>
                  <a:lnTo>
                    <a:pt x="0" y="9525"/>
                  </a:lnTo>
                  <a:cubicBezTo>
                    <a:pt x="0" y="4277"/>
                    <a:pt x="4277" y="0"/>
                    <a:pt x="9525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36575">
                <a:spcAft>
                  <a:spcPts val="200"/>
                </a:spcAft>
              </a:pPr>
              <a:endParaRPr lang="en-US" sz="1600"/>
            </a:p>
          </p:txBody>
        </p: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E53E5D14-D735-0D21-E071-8B80B8CA3A09}"/>
              </a:ext>
            </a:extLst>
          </p:cNvPr>
          <p:cNvGrpSpPr/>
          <p:nvPr/>
        </p:nvGrpSpPr>
        <p:grpSpPr>
          <a:xfrm>
            <a:off x="12468952" y="3994627"/>
            <a:ext cx="5395736" cy="518091"/>
            <a:chOff x="12468952" y="6842300"/>
            <a:chExt cx="5395736" cy="518091"/>
          </a:xfrm>
        </p:grpSpPr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3C736C98-FDEE-18E1-694F-1C2A26B3FD2B}"/>
                </a:ext>
              </a:extLst>
            </p:cNvPr>
            <p:cNvSpPr>
              <a:spLocks/>
            </p:cNvSpPr>
            <p:nvPr/>
          </p:nvSpPr>
          <p:spPr>
            <a:xfrm>
              <a:off x="12468952" y="6842300"/>
              <a:ext cx="5395736" cy="518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p2p_data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dirty="0">
                  <a:solidFill>
                    <a:schemeClr val="tx1"/>
                  </a:solidFill>
                </a:rPr>
                <a:t>Person-to-Person query </a:t>
              </a:r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210FBA2F-4B0B-3F44-A68E-FBE8061EB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68952" y="6842300"/>
              <a:ext cx="258379" cy="352949"/>
            </a:xfrm>
            <a:custGeom>
              <a:avLst/>
              <a:gdLst>
                <a:gd name="connsiteX0" fmla="*/ 70246 w 247535"/>
                <a:gd name="connsiteY0" fmla="*/ 175688 h 338137"/>
                <a:gd name="connsiteX1" fmla="*/ 70246 w 247535"/>
                <a:gd name="connsiteY1" fmla="*/ 267614 h 338137"/>
                <a:gd name="connsiteX2" fmla="*/ 102498 w 247535"/>
                <a:gd name="connsiteY2" fmla="*/ 267614 h 338137"/>
                <a:gd name="connsiteX3" fmla="*/ 102498 w 247535"/>
                <a:gd name="connsiteY3" fmla="*/ 175688 h 338137"/>
                <a:gd name="connsiteX4" fmla="*/ 126625 w 247535"/>
                <a:gd name="connsiteY4" fmla="*/ 146599 h 338137"/>
                <a:gd name="connsiteX5" fmla="*/ 126625 w 247535"/>
                <a:gd name="connsiteY5" fmla="*/ 267614 h 338137"/>
                <a:gd name="connsiteX6" fmla="*/ 158886 w 247535"/>
                <a:gd name="connsiteY6" fmla="*/ 267614 h 338137"/>
                <a:gd name="connsiteX7" fmla="*/ 158886 w 247535"/>
                <a:gd name="connsiteY7" fmla="*/ 146599 h 338137"/>
                <a:gd name="connsiteX8" fmla="*/ 183013 w 247535"/>
                <a:gd name="connsiteY8" fmla="*/ 103851 h 338137"/>
                <a:gd name="connsiteX9" fmla="*/ 183013 w 247535"/>
                <a:gd name="connsiteY9" fmla="*/ 267614 h 338137"/>
                <a:gd name="connsiteX10" fmla="*/ 215274 w 247535"/>
                <a:gd name="connsiteY10" fmla="*/ 267614 h 338137"/>
                <a:gd name="connsiteX11" fmla="*/ 215274 w 247535"/>
                <a:gd name="connsiteY11" fmla="*/ 103851 h 338137"/>
                <a:gd name="connsiteX12" fmla="*/ 109423 w 247535"/>
                <a:gd name="connsiteY12" fmla="*/ 38157 h 338137"/>
                <a:gd name="connsiteX13" fmla="*/ 109423 w 247535"/>
                <a:gd name="connsiteY13" fmla="*/ 98431 h 338137"/>
                <a:gd name="connsiteX14" fmla="*/ 43586 w 247535"/>
                <a:gd name="connsiteY14" fmla="*/ 98431 h 338137"/>
                <a:gd name="connsiteX15" fmla="*/ 45005 w 247535"/>
                <a:gd name="connsiteY15" fmla="*/ 96755 h 338137"/>
                <a:gd name="connsiteX16" fmla="*/ 107175 w 247535"/>
                <a:gd name="connsiteY16" fmla="*/ 39776 h 338137"/>
                <a:gd name="connsiteX17" fmla="*/ 109423 w 247535"/>
                <a:gd name="connsiteY17" fmla="*/ 38157 h 338137"/>
                <a:gd name="connsiteX18" fmla="*/ 123710 w 247535"/>
                <a:gd name="connsiteY18" fmla="*/ 33337 h 338137"/>
                <a:gd name="connsiteX19" fmla="*/ 238010 w 247535"/>
                <a:gd name="connsiteY19" fmla="*/ 33337 h 338137"/>
                <a:gd name="connsiteX20" fmla="*/ 247535 w 247535"/>
                <a:gd name="connsiteY20" fmla="*/ 42862 h 338137"/>
                <a:gd name="connsiteX21" fmla="*/ 247535 w 247535"/>
                <a:gd name="connsiteY21" fmla="*/ 328612 h 338137"/>
                <a:gd name="connsiteX22" fmla="*/ 238010 w 247535"/>
                <a:gd name="connsiteY22" fmla="*/ 338137 h 338137"/>
                <a:gd name="connsiteX23" fmla="*/ 47510 w 247535"/>
                <a:gd name="connsiteY23" fmla="*/ 338137 h 338137"/>
                <a:gd name="connsiteX24" fmla="*/ 37985 w 247535"/>
                <a:gd name="connsiteY24" fmla="*/ 328612 h 338137"/>
                <a:gd name="connsiteX25" fmla="*/ 37985 w 247535"/>
                <a:gd name="connsiteY25" fmla="*/ 112718 h 338137"/>
                <a:gd name="connsiteX26" fmla="*/ 38709 w 247535"/>
                <a:gd name="connsiteY26" fmla="*/ 107956 h 338137"/>
                <a:gd name="connsiteX27" fmla="*/ 114185 w 247535"/>
                <a:gd name="connsiteY27" fmla="*/ 107956 h 338137"/>
                <a:gd name="connsiteX28" fmla="*/ 118947 w 247535"/>
                <a:gd name="connsiteY28" fmla="*/ 103193 h 338137"/>
                <a:gd name="connsiteX29" fmla="*/ 118947 w 247535"/>
                <a:gd name="connsiteY29" fmla="*/ 34004 h 338137"/>
                <a:gd name="connsiteX30" fmla="*/ 123710 w 247535"/>
                <a:gd name="connsiteY30" fmla="*/ 33337 h 338137"/>
                <a:gd name="connsiteX31" fmla="*/ 9525 w 247535"/>
                <a:gd name="connsiteY31" fmla="*/ 0 h 338137"/>
                <a:gd name="connsiteX32" fmla="*/ 200025 w 247535"/>
                <a:gd name="connsiteY32" fmla="*/ 0 h 338137"/>
                <a:gd name="connsiteX33" fmla="*/ 209550 w 247535"/>
                <a:gd name="connsiteY33" fmla="*/ 9525 h 338137"/>
                <a:gd name="connsiteX34" fmla="*/ 209550 w 247535"/>
                <a:gd name="connsiteY34" fmla="*/ 23813 h 338137"/>
                <a:gd name="connsiteX35" fmla="*/ 123711 w 247535"/>
                <a:gd name="connsiteY35" fmla="*/ 23813 h 338137"/>
                <a:gd name="connsiteX36" fmla="*/ 103727 w 247535"/>
                <a:gd name="connsiteY36" fmla="*/ 30509 h 338137"/>
                <a:gd name="connsiteX37" fmla="*/ 100736 w 247535"/>
                <a:gd name="connsiteY37" fmla="*/ 32756 h 338137"/>
                <a:gd name="connsiteX38" fmla="*/ 38672 w 247535"/>
                <a:gd name="connsiteY38" fmla="*/ 89659 h 338137"/>
                <a:gd name="connsiteX39" fmla="*/ 36328 w 247535"/>
                <a:gd name="connsiteY39" fmla="*/ 92278 h 338137"/>
                <a:gd name="connsiteX40" fmla="*/ 28461 w 247535"/>
                <a:gd name="connsiteY40" fmla="*/ 112719 h 338137"/>
                <a:gd name="connsiteX41" fmla="*/ 28461 w 247535"/>
                <a:gd name="connsiteY41" fmla="*/ 304800 h 338137"/>
                <a:gd name="connsiteX42" fmla="*/ 9525 w 247535"/>
                <a:gd name="connsiteY42" fmla="*/ 304800 h 338137"/>
                <a:gd name="connsiteX43" fmla="*/ 0 w 247535"/>
                <a:gd name="connsiteY43" fmla="*/ 295275 h 338137"/>
                <a:gd name="connsiteX44" fmla="*/ 0 w 247535"/>
                <a:gd name="connsiteY44" fmla="*/ 9525 h 338137"/>
                <a:gd name="connsiteX45" fmla="*/ 9525 w 247535"/>
                <a:gd name="connsiteY45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7535" h="338137">
                  <a:moveTo>
                    <a:pt x="70246" y="175688"/>
                  </a:moveTo>
                  <a:lnTo>
                    <a:pt x="70246" y="267614"/>
                  </a:lnTo>
                  <a:lnTo>
                    <a:pt x="102498" y="267614"/>
                  </a:lnTo>
                  <a:lnTo>
                    <a:pt x="102498" y="175688"/>
                  </a:lnTo>
                  <a:close/>
                  <a:moveTo>
                    <a:pt x="126625" y="146599"/>
                  </a:moveTo>
                  <a:lnTo>
                    <a:pt x="126625" y="267614"/>
                  </a:lnTo>
                  <a:lnTo>
                    <a:pt x="158886" y="267614"/>
                  </a:lnTo>
                  <a:lnTo>
                    <a:pt x="158886" y="146599"/>
                  </a:lnTo>
                  <a:close/>
                  <a:moveTo>
                    <a:pt x="183013" y="103851"/>
                  </a:moveTo>
                  <a:lnTo>
                    <a:pt x="183013" y="267614"/>
                  </a:lnTo>
                  <a:lnTo>
                    <a:pt x="215274" y="267614"/>
                  </a:lnTo>
                  <a:lnTo>
                    <a:pt x="215274" y="103851"/>
                  </a:lnTo>
                  <a:close/>
                  <a:moveTo>
                    <a:pt x="109423" y="38157"/>
                  </a:moveTo>
                  <a:lnTo>
                    <a:pt x="109423" y="98431"/>
                  </a:lnTo>
                  <a:lnTo>
                    <a:pt x="43586" y="98431"/>
                  </a:lnTo>
                  <a:cubicBezTo>
                    <a:pt x="44072" y="97869"/>
                    <a:pt x="44500" y="97202"/>
                    <a:pt x="45005" y="96755"/>
                  </a:cubicBezTo>
                  <a:lnTo>
                    <a:pt x="107175" y="39776"/>
                  </a:lnTo>
                  <a:cubicBezTo>
                    <a:pt x="107785" y="39195"/>
                    <a:pt x="108623" y="38700"/>
                    <a:pt x="109423" y="38157"/>
                  </a:cubicBezTo>
                  <a:close/>
                  <a:moveTo>
                    <a:pt x="123710" y="33337"/>
                  </a:moveTo>
                  <a:lnTo>
                    <a:pt x="238010" y="33337"/>
                  </a:lnTo>
                  <a:cubicBezTo>
                    <a:pt x="243239" y="33337"/>
                    <a:pt x="247535" y="37633"/>
                    <a:pt x="247535" y="42862"/>
                  </a:cubicBezTo>
                  <a:lnTo>
                    <a:pt x="247535" y="328612"/>
                  </a:lnTo>
                  <a:cubicBezTo>
                    <a:pt x="247535" y="333860"/>
                    <a:pt x="243239" y="338137"/>
                    <a:pt x="238010" y="338137"/>
                  </a:cubicBezTo>
                  <a:lnTo>
                    <a:pt x="47510" y="338137"/>
                  </a:lnTo>
                  <a:cubicBezTo>
                    <a:pt x="42262" y="338137"/>
                    <a:pt x="37985" y="333860"/>
                    <a:pt x="37985" y="328612"/>
                  </a:cubicBezTo>
                  <a:lnTo>
                    <a:pt x="37985" y="112718"/>
                  </a:lnTo>
                  <a:cubicBezTo>
                    <a:pt x="37985" y="111252"/>
                    <a:pt x="38280" y="109613"/>
                    <a:pt x="38709" y="107956"/>
                  </a:cubicBezTo>
                  <a:lnTo>
                    <a:pt x="114185" y="107956"/>
                  </a:lnTo>
                  <a:cubicBezTo>
                    <a:pt x="116804" y="107956"/>
                    <a:pt x="118947" y="105832"/>
                    <a:pt x="118947" y="103193"/>
                  </a:cubicBezTo>
                  <a:lnTo>
                    <a:pt x="118947" y="34004"/>
                  </a:lnTo>
                  <a:cubicBezTo>
                    <a:pt x="120624" y="33594"/>
                    <a:pt x="122262" y="33337"/>
                    <a:pt x="123710" y="33337"/>
                  </a:cubicBezTo>
                  <a:close/>
                  <a:moveTo>
                    <a:pt x="9525" y="0"/>
                  </a:moveTo>
                  <a:lnTo>
                    <a:pt x="200025" y="0"/>
                  </a:lnTo>
                  <a:cubicBezTo>
                    <a:pt x="205254" y="0"/>
                    <a:pt x="209550" y="4277"/>
                    <a:pt x="209550" y="9525"/>
                  </a:cubicBezTo>
                  <a:lnTo>
                    <a:pt x="209550" y="23813"/>
                  </a:lnTo>
                  <a:lnTo>
                    <a:pt x="123711" y="23813"/>
                  </a:lnTo>
                  <a:cubicBezTo>
                    <a:pt x="111338" y="23813"/>
                    <a:pt x="103727" y="30509"/>
                    <a:pt x="103727" y="30509"/>
                  </a:cubicBezTo>
                  <a:cubicBezTo>
                    <a:pt x="102613" y="31232"/>
                    <a:pt x="101556" y="31994"/>
                    <a:pt x="100736" y="32756"/>
                  </a:cubicBezTo>
                  <a:lnTo>
                    <a:pt x="38672" y="89659"/>
                  </a:lnTo>
                  <a:cubicBezTo>
                    <a:pt x="37929" y="90307"/>
                    <a:pt x="37224" y="91145"/>
                    <a:pt x="36328" y="92278"/>
                  </a:cubicBezTo>
                  <a:cubicBezTo>
                    <a:pt x="36328" y="92278"/>
                    <a:pt x="28461" y="99755"/>
                    <a:pt x="28461" y="112719"/>
                  </a:cubicBezTo>
                  <a:lnTo>
                    <a:pt x="28461" y="304800"/>
                  </a:lnTo>
                  <a:lnTo>
                    <a:pt x="9525" y="304800"/>
                  </a:lnTo>
                  <a:cubicBezTo>
                    <a:pt x="4277" y="304800"/>
                    <a:pt x="0" y="300504"/>
                    <a:pt x="0" y="295275"/>
                  </a:cubicBezTo>
                  <a:lnTo>
                    <a:pt x="0" y="9525"/>
                  </a:lnTo>
                  <a:cubicBezTo>
                    <a:pt x="0" y="4277"/>
                    <a:pt x="4277" y="0"/>
                    <a:pt x="9525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36575">
                <a:spcAft>
                  <a:spcPts val="200"/>
                </a:spcAft>
              </a:pPr>
              <a:endParaRPr lang="en-US" sz="160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BD684C8B-4FE4-650B-9FF4-5F9E2DB4D50A}"/>
              </a:ext>
            </a:extLst>
          </p:cNvPr>
          <p:cNvGrpSpPr/>
          <p:nvPr/>
        </p:nvGrpSpPr>
        <p:grpSpPr>
          <a:xfrm>
            <a:off x="12468952" y="3297142"/>
            <a:ext cx="5395736" cy="518091"/>
            <a:chOff x="12468952" y="6144815"/>
            <a:chExt cx="5395736" cy="518091"/>
          </a:xfrm>
        </p:grpSpPr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9BB59E28-B8E4-2F69-CB89-8DBF474D8604}"/>
                </a:ext>
              </a:extLst>
            </p:cNvPr>
            <p:cNvSpPr>
              <a:spLocks/>
            </p:cNvSpPr>
            <p:nvPr/>
          </p:nvSpPr>
          <p:spPr>
            <a:xfrm>
              <a:off x="12468952" y="6144815"/>
              <a:ext cx="5395736" cy="518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dirty="0" err="1">
                  <a:solidFill>
                    <a:schemeClr val="tx1"/>
                  </a:solidFill>
                  <a:latin typeface="+mj-lt"/>
                </a:rPr>
                <a:t>mt_data</a:t>
              </a:r>
              <a:endParaRPr lang="en-US" sz="1600" dirty="0">
                <a:solidFill>
                  <a:schemeClr val="tx1"/>
                </a:solidFill>
                <a:latin typeface="+mj-lt"/>
              </a:endParaRPr>
            </a:p>
            <a:p>
              <a:pPr marL="514350">
                <a:spcAft>
                  <a:spcPts val="200"/>
                </a:spcAft>
              </a:pPr>
              <a:r>
                <a:rPr lang="en-US" sz="1600" dirty="0">
                  <a:solidFill>
                    <a:schemeClr val="tx1"/>
                  </a:solidFill>
                </a:rPr>
                <a:t>Meeting query</a:t>
              </a: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693DE559-EAD8-AC5B-62E2-8985DF68AB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68952" y="6144815"/>
              <a:ext cx="258379" cy="352949"/>
            </a:xfrm>
            <a:custGeom>
              <a:avLst/>
              <a:gdLst>
                <a:gd name="connsiteX0" fmla="*/ 70246 w 247535"/>
                <a:gd name="connsiteY0" fmla="*/ 175688 h 338137"/>
                <a:gd name="connsiteX1" fmla="*/ 70246 w 247535"/>
                <a:gd name="connsiteY1" fmla="*/ 267614 h 338137"/>
                <a:gd name="connsiteX2" fmla="*/ 102498 w 247535"/>
                <a:gd name="connsiteY2" fmla="*/ 267614 h 338137"/>
                <a:gd name="connsiteX3" fmla="*/ 102498 w 247535"/>
                <a:gd name="connsiteY3" fmla="*/ 175688 h 338137"/>
                <a:gd name="connsiteX4" fmla="*/ 126625 w 247535"/>
                <a:gd name="connsiteY4" fmla="*/ 146599 h 338137"/>
                <a:gd name="connsiteX5" fmla="*/ 126625 w 247535"/>
                <a:gd name="connsiteY5" fmla="*/ 267614 h 338137"/>
                <a:gd name="connsiteX6" fmla="*/ 158886 w 247535"/>
                <a:gd name="connsiteY6" fmla="*/ 267614 h 338137"/>
                <a:gd name="connsiteX7" fmla="*/ 158886 w 247535"/>
                <a:gd name="connsiteY7" fmla="*/ 146599 h 338137"/>
                <a:gd name="connsiteX8" fmla="*/ 183013 w 247535"/>
                <a:gd name="connsiteY8" fmla="*/ 103851 h 338137"/>
                <a:gd name="connsiteX9" fmla="*/ 183013 w 247535"/>
                <a:gd name="connsiteY9" fmla="*/ 267614 h 338137"/>
                <a:gd name="connsiteX10" fmla="*/ 215274 w 247535"/>
                <a:gd name="connsiteY10" fmla="*/ 267614 h 338137"/>
                <a:gd name="connsiteX11" fmla="*/ 215274 w 247535"/>
                <a:gd name="connsiteY11" fmla="*/ 103851 h 338137"/>
                <a:gd name="connsiteX12" fmla="*/ 109423 w 247535"/>
                <a:gd name="connsiteY12" fmla="*/ 38157 h 338137"/>
                <a:gd name="connsiteX13" fmla="*/ 109423 w 247535"/>
                <a:gd name="connsiteY13" fmla="*/ 98431 h 338137"/>
                <a:gd name="connsiteX14" fmla="*/ 43586 w 247535"/>
                <a:gd name="connsiteY14" fmla="*/ 98431 h 338137"/>
                <a:gd name="connsiteX15" fmla="*/ 45005 w 247535"/>
                <a:gd name="connsiteY15" fmla="*/ 96755 h 338137"/>
                <a:gd name="connsiteX16" fmla="*/ 107175 w 247535"/>
                <a:gd name="connsiteY16" fmla="*/ 39776 h 338137"/>
                <a:gd name="connsiteX17" fmla="*/ 109423 w 247535"/>
                <a:gd name="connsiteY17" fmla="*/ 38157 h 338137"/>
                <a:gd name="connsiteX18" fmla="*/ 123710 w 247535"/>
                <a:gd name="connsiteY18" fmla="*/ 33337 h 338137"/>
                <a:gd name="connsiteX19" fmla="*/ 238010 w 247535"/>
                <a:gd name="connsiteY19" fmla="*/ 33337 h 338137"/>
                <a:gd name="connsiteX20" fmla="*/ 247535 w 247535"/>
                <a:gd name="connsiteY20" fmla="*/ 42862 h 338137"/>
                <a:gd name="connsiteX21" fmla="*/ 247535 w 247535"/>
                <a:gd name="connsiteY21" fmla="*/ 328612 h 338137"/>
                <a:gd name="connsiteX22" fmla="*/ 238010 w 247535"/>
                <a:gd name="connsiteY22" fmla="*/ 338137 h 338137"/>
                <a:gd name="connsiteX23" fmla="*/ 47510 w 247535"/>
                <a:gd name="connsiteY23" fmla="*/ 338137 h 338137"/>
                <a:gd name="connsiteX24" fmla="*/ 37985 w 247535"/>
                <a:gd name="connsiteY24" fmla="*/ 328612 h 338137"/>
                <a:gd name="connsiteX25" fmla="*/ 37985 w 247535"/>
                <a:gd name="connsiteY25" fmla="*/ 112718 h 338137"/>
                <a:gd name="connsiteX26" fmla="*/ 38709 w 247535"/>
                <a:gd name="connsiteY26" fmla="*/ 107956 h 338137"/>
                <a:gd name="connsiteX27" fmla="*/ 114185 w 247535"/>
                <a:gd name="connsiteY27" fmla="*/ 107956 h 338137"/>
                <a:gd name="connsiteX28" fmla="*/ 118947 w 247535"/>
                <a:gd name="connsiteY28" fmla="*/ 103193 h 338137"/>
                <a:gd name="connsiteX29" fmla="*/ 118947 w 247535"/>
                <a:gd name="connsiteY29" fmla="*/ 34004 h 338137"/>
                <a:gd name="connsiteX30" fmla="*/ 123710 w 247535"/>
                <a:gd name="connsiteY30" fmla="*/ 33337 h 338137"/>
                <a:gd name="connsiteX31" fmla="*/ 9525 w 247535"/>
                <a:gd name="connsiteY31" fmla="*/ 0 h 338137"/>
                <a:gd name="connsiteX32" fmla="*/ 200025 w 247535"/>
                <a:gd name="connsiteY32" fmla="*/ 0 h 338137"/>
                <a:gd name="connsiteX33" fmla="*/ 209550 w 247535"/>
                <a:gd name="connsiteY33" fmla="*/ 9525 h 338137"/>
                <a:gd name="connsiteX34" fmla="*/ 209550 w 247535"/>
                <a:gd name="connsiteY34" fmla="*/ 23813 h 338137"/>
                <a:gd name="connsiteX35" fmla="*/ 123711 w 247535"/>
                <a:gd name="connsiteY35" fmla="*/ 23813 h 338137"/>
                <a:gd name="connsiteX36" fmla="*/ 103727 w 247535"/>
                <a:gd name="connsiteY36" fmla="*/ 30509 h 338137"/>
                <a:gd name="connsiteX37" fmla="*/ 100736 w 247535"/>
                <a:gd name="connsiteY37" fmla="*/ 32756 h 338137"/>
                <a:gd name="connsiteX38" fmla="*/ 38672 w 247535"/>
                <a:gd name="connsiteY38" fmla="*/ 89659 h 338137"/>
                <a:gd name="connsiteX39" fmla="*/ 36328 w 247535"/>
                <a:gd name="connsiteY39" fmla="*/ 92278 h 338137"/>
                <a:gd name="connsiteX40" fmla="*/ 28461 w 247535"/>
                <a:gd name="connsiteY40" fmla="*/ 112719 h 338137"/>
                <a:gd name="connsiteX41" fmla="*/ 28461 w 247535"/>
                <a:gd name="connsiteY41" fmla="*/ 304800 h 338137"/>
                <a:gd name="connsiteX42" fmla="*/ 9525 w 247535"/>
                <a:gd name="connsiteY42" fmla="*/ 304800 h 338137"/>
                <a:gd name="connsiteX43" fmla="*/ 0 w 247535"/>
                <a:gd name="connsiteY43" fmla="*/ 295275 h 338137"/>
                <a:gd name="connsiteX44" fmla="*/ 0 w 247535"/>
                <a:gd name="connsiteY44" fmla="*/ 9525 h 338137"/>
                <a:gd name="connsiteX45" fmla="*/ 9525 w 247535"/>
                <a:gd name="connsiteY45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7535" h="338137">
                  <a:moveTo>
                    <a:pt x="70246" y="175688"/>
                  </a:moveTo>
                  <a:lnTo>
                    <a:pt x="70246" y="267614"/>
                  </a:lnTo>
                  <a:lnTo>
                    <a:pt x="102498" y="267614"/>
                  </a:lnTo>
                  <a:lnTo>
                    <a:pt x="102498" y="175688"/>
                  </a:lnTo>
                  <a:close/>
                  <a:moveTo>
                    <a:pt x="126625" y="146599"/>
                  </a:moveTo>
                  <a:lnTo>
                    <a:pt x="126625" y="267614"/>
                  </a:lnTo>
                  <a:lnTo>
                    <a:pt x="158886" y="267614"/>
                  </a:lnTo>
                  <a:lnTo>
                    <a:pt x="158886" y="146599"/>
                  </a:lnTo>
                  <a:close/>
                  <a:moveTo>
                    <a:pt x="183013" y="103851"/>
                  </a:moveTo>
                  <a:lnTo>
                    <a:pt x="183013" y="267614"/>
                  </a:lnTo>
                  <a:lnTo>
                    <a:pt x="215274" y="267614"/>
                  </a:lnTo>
                  <a:lnTo>
                    <a:pt x="215274" y="103851"/>
                  </a:lnTo>
                  <a:close/>
                  <a:moveTo>
                    <a:pt x="109423" y="38157"/>
                  </a:moveTo>
                  <a:lnTo>
                    <a:pt x="109423" y="98431"/>
                  </a:lnTo>
                  <a:lnTo>
                    <a:pt x="43586" y="98431"/>
                  </a:lnTo>
                  <a:cubicBezTo>
                    <a:pt x="44072" y="97869"/>
                    <a:pt x="44500" y="97202"/>
                    <a:pt x="45005" y="96755"/>
                  </a:cubicBezTo>
                  <a:lnTo>
                    <a:pt x="107175" y="39776"/>
                  </a:lnTo>
                  <a:cubicBezTo>
                    <a:pt x="107785" y="39195"/>
                    <a:pt x="108623" y="38700"/>
                    <a:pt x="109423" y="38157"/>
                  </a:cubicBezTo>
                  <a:close/>
                  <a:moveTo>
                    <a:pt x="123710" y="33337"/>
                  </a:moveTo>
                  <a:lnTo>
                    <a:pt x="238010" y="33337"/>
                  </a:lnTo>
                  <a:cubicBezTo>
                    <a:pt x="243239" y="33337"/>
                    <a:pt x="247535" y="37633"/>
                    <a:pt x="247535" y="42862"/>
                  </a:cubicBezTo>
                  <a:lnTo>
                    <a:pt x="247535" y="328612"/>
                  </a:lnTo>
                  <a:cubicBezTo>
                    <a:pt x="247535" y="333860"/>
                    <a:pt x="243239" y="338137"/>
                    <a:pt x="238010" y="338137"/>
                  </a:cubicBezTo>
                  <a:lnTo>
                    <a:pt x="47510" y="338137"/>
                  </a:lnTo>
                  <a:cubicBezTo>
                    <a:pt x="42262" y="338137"/>
                    <a:pt x="37985" y="333860"/>
                    <a:pt x="37985" y="328612"/>
                  </a:cubicBezTo>
                  <a:lnTo>
                    <a:pt x="37985" y="112718"/>
                  </a:lnTo>
                  <a:cubicBezTo>
                    <a:pt x="37985" y="111252"/>
                    <a:pt x="38280" y="109613"/>
                    <a:pt x="38709" y="107956"/>
                  </a:cubicBezTo>
                  <a:lnTo>
                    <a:pt x="114185" y="107956"/>
                  </a:lnTo>
                  <a:cubicBezTo>
                    <a:pt x="116804" y="107956"/>
                    <a:pt x="118947" y="105832"/>
                    <a:pt x="118947" y="103193"/>
                  </a:cubicBezTo>
                  <a:lnTo>
                    <a:pt x="118947" y="34004"/>
                  </a:lnTo>
                  <a:cubicBezTo>
                    <a:pt x="120624" y="33594"/>
                    <a:pt x="122262" y="33337"/>
                    <a:pt x="123710" y="33337"/>
                  </a:cubicBezTo>
                  <a:close/>
                  <a:moveTo>
                    <a:pt x="9525" y="0"/>
                  </a:moveTo>
                  <a:lnTo>
                    <a:pt x="200025" y="0"/>
                  </a:lnTo>
                  <a:cubicBezTo>
                    <a:pt x="205254" y="0"/>
                    <a:pt x="209550" y="4277"/>
                    <a:pt x="209550" y="9525"/>
                  </a:cubicBezTo>
                  <a:lnTo>
                    <a:pt x="209550" y="23813"/>
                  </a:lnTo>
                  <a:lnTo>
                    <a:pt x="123711" y="23813"/>
                  </a:lnTo>
                  <a:cubicBezTo>
                    <a:pt x="111338" y="23813"/>
                    <a:pt x="103727" y="30509"/>
                    <a:pt x="103727" y="30509"/>
                  </a:cubicBezTo>
                  <a:cubicBezTo>
                    <a:pt x="102613" y="31232"/>
                    <a:pt x="101556" y="31994"/>
                    <a:pt x="100736" y="32756"/>
                  </a:cubicBezTo>
                  <a:lnTo>
                    <a:pt x="38672" y="89659"/>
                  </a:lnTo>
                  <a:cubicBezTo>
                    <a:pt x="37929" y="90307"/>
                    <a:pt x="37224" y="91145"/>
                    <a:pt x="36328" y="92278"/>
                  </a:cubicBezTo>
                  <a:cubicBezTo>
                    <a:pt x="36328" y="92278"/>
                    <a:pt x="28461" y="99755"/>
                    <a:pt x="28461" y="112719"/>
                  </a:cubicBezTo>
                  <a:lnTo>
                    <a:pt x="28461" y="304800"/>
                  </a:lnTo>
                  <a:lnTo>
                    <a:pt x="9525" y="304800"/>
                  </a:lnTo>
                  <a:cubicBezTo>
                    <a:pt x="4277" y="304800"/>
                    <a:pt x="0" y="300504"/>
                    <a:pt x="0" y="295275"/>
                  </a:cubicBezTo>
                  <a:lnTo>
                    <a:pt x="0" y="9525"/>
                  </a:lnTo>
                  <a:cubicBezTo>
                    <a:pt x="0" y="4277"/>
                    <a:pt x="4277" y="0"/>
                    <a:pt x="9525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36575">
                <a:spcAft>
                  <a:spcPts val="200"/>
                </a:spcAft>
              </a:pPr>
              <a:endParaRPr lang="en-US" sz="1600"/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B46EB15-C93F-73A0-7EF3-74D7625B18C2}"/>
              </a:ext>
            </a:extLst>
          </p:cNvPr>
          <p:cNvGrpSpPr/>
          <p:nvPr/>
        </p:nvGrpSpPr>
        <p:grpSpPr>
          <a:xfrm>
            <a:off x="12468952" y="4692114"/>
            <a:ext cx="5395736" cy="764312"/>
            <a:chOff x="12468952" y="7539787"/>
            <a:chExt cx="5395736" cy="764312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A39F6A9D-52C8-A278-7AD1-E2662B311BE6}"/>
                </a:ext>
              </a:extLst>
            </p:cNvPr>
            <p:cNvSpPr>
              <a:spLocks/>
            </p:cNvSpPr>
            <p:nvPr/>
          </p:nvSpPr>
          <p:spPr>
            <a:xfrm>
              <a:off x="12468952" y="7539787"/>
              <a:ext cx="5395736" cy="764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  <a:latin typeface="+mj-lt"/>
                </a:rPr>
                <a:t>p2p_data_sim()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Person to Person query / edge list based on the graph (Watts-</a:t>
              </a:r>
              <a:r>
                <a:rPr lang="en-US" sz="1600" err="1">
                  <a:solidFill>
                    <a:schemeClr val="tx1"/>
                  </a:solidFill>
                </a:rPr>
                <a:t>Strogatz</a:t>
              </a:r>
              <a:r>
                <a:rPr lang="en-US" sz="1600">
                  <a:solidFill>
                    <a:schemeClr val="tx1"/>
                  </a:solidFill>
                </a:rPr>
                <a:t> small-world network model)</a:t>
              </a: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6CDC87B6-532C-6482-50CE-B85D9FF16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68952" y="7539787"/>
              <a:ext cx="258379" cy="352949"/>
            </a:xfrm>
            <a:custGeom>
              <a:avLst/>
              <a:gdLst>
                <a:gd name="connsiteX0" fmla="*/ 70246 w 247535"/>
                <a:gd name="connsiteY0" fmla="*/ 175688 h 338137"/>
                <a:gd name="connsiteX1" fmla="*/ 70246 w 247535"/>
                <a:gd name="connsiteY1" fmla="*/ 267614 h 338137"/>
                <a:gd name="connsiteX2" fmla="*/ 102498 w 247535"/>
                <a:gd name="connsiteY2" fmla="*/ 267614 h 338137"/>
                <a:gd name="connsiteX3" fmla="*/ 102498 w 247535"/>
                <a:gd name="connsiteY3" fmla="*/ 175688 h 338137"/>
                <a:gd name="connsiteX4" fmla="*/ 126625 w 247535"/>
                <a:gd name="connsiteY4" fmla="*/ 146599 h 338137"/>
                <a:gd name="connsiteX5" fmla="*/ 126625 w 247535"/>
                <a:gd name="connsiteY5" fmla="*/ 267614 h 338137"/>
                <a:gd name="connsiteX6" fmla="*/ 158886 w 247535"/>
                <a:gd name="connsiteY6" fmla="*/ 267614 h 338137"/>
                <a:gd name="connsiteX7" fmla="*/ 158886 w 247535"/>
                <a:gd name="connsiteY7" fmla="*/ 146599 h 338137"/>
                <a:gd name="connsiteX8" fmla="*/ 183013 w 247535"/>
                <a:gd name="connsiteY8" fmla="*/ 103851 h 338137"/>
                <a:gd name="connsiteX9" fmla="*/ 183013 w 247535"/>
                <a:gd name="connsiteY9" fmla="*/ 267614 h 338137"/>
                <a:gd name="connsiteX10" fmla="*/ 215274 w 247535"/>
                <a:gd name="connsiteY10" fmla="*/ 267614 h 338137"/>
                <a:gd name="connsiteX11" fmla="*/ 215274 w 247535"/>
                <a:gd name="connsiteY11" fmla="*/ 103851 h 338137"/>
                <a:gd name="connsiteX12" fmla="*/ 109423 w 247535"/>
                <a:gd name="connsiteY12" fmla="*/ 38157 h 338137"/>
                <a:gd name="connsiteX13" fmla="*/ 109423 w 247535"/>
                <a:gd name="connsiteY13" fmla="*/ 98431 h 338137"/>
                <a:gd name="connsiteX14" fmla="*/ 43586 w 247535"/>
                <a:gd name="connsiteY14" fmla="*/ 98431 h 338137"/>
                <a:gd name="connsiteX15" fmla="*/ 45005 w 247535"/>
                <a:gd name="connsiteY15" fmla="*/ 96755 h 338137"/>
                <a:gd name="connsiteX16" fmla="*/ 107175 w 247535"/>
                <a:gd name="connsiteY16" fmla="*/ 39776 h 338137"/>
                <a:gd name="connsiteX17" fmla="*/ 109423 w 247535"/>
                <a:gd name="connsiteY17" fmla="*/ 38157 h 338137"/>
                <a:gd name="connsiteX18" fmla="*/ 123710 w 247535"/>
                <a:gd name="connsiteY18" fmla="*/ 33337 h 338137"/>
                <a:gd name="connsiteX19" fmla="*/ 238010 w 247535"/>
                <a:gd name="connsiteY19" fmla="*/ 33337 h 338137"/>
                <a:gd name="connsiteX20" fmla="*/ 247535 w 247535"/>
                <a:gd name="connsiteY20" fmla="*/ 42862 h 338137"/>
                <a:gd name="connsiteX21" fmla="*/ 247535 w 247535"/>
                <a:gd name="connsiteY21" fmla="*/ 328612 h 338137"/>
                <a:gd name="connsiteX22" fmla="*/ 238010 w 247535"/>
                <a:gd name="connsiteY22" fmla="*/ 338137 h 338137"/>
                <a:gd name="connsiteX23" fmla="*/ 47510 w 247535"/>
                <a:gd name="connsiteY23" fmla="*/ 338137 h 338137"/>
                <a:gd name="connsiteX24" fmla="*/ 37985 w 247535"/>
                <a:gd name="connsiteY24" fmla="*/ 328612 h 338137"/>
                <a:gd name="connsiteX25" fmla="*/ 37985 w 247535"/>
                <a:gd name="connsiteY25" fmla="*/ 112718 h 338137"/>
                <a:gd name="connsiteX26" fmla="*/ 38709 w 247535"/>
                <a:gd name="connsiteY26" fmla="*/ 107956 h 338137"/>
                <a:gd name="connsiteX27" fmla="*/ 114185 w 247535"/>
                <a:gd name="connsiteY27" fmla="*/ 107956 h 338137"/>
                <a:gd name="connsiteX28" fmla="*/ 118947 w 247535"/>
                <a:gd name="connsiteY28" fmla="*/ 103193 h 338137"/>
                <a:gd name="connsiteX29" fmla="*/ 118947 w 247535"/>
                <a:gd name="connsiteY29" fmla="*/ 34004 h 338137"/>
                <a:gd name="connsiteX30" fmla="*/ 123710 w 247535"/>
                <a:gd name="connsiteY30" fmla="*/ 33337 h 338137"/>
                <a:gd name="connsiteX31" fmla="*/ 9525 w 247535"/>
                <a:gd name="connsiteY31" fmla="*/ 0 h 338137"/>
                <a:gd name="connsiteX32" fmla="*/ 200025 w 247535"/>
                <a:gd name="connsiteY32" fmla="*/ 0 h 338137"/>
                <a:gd name="connsiteX33" fmla="*/ 209550 w 247535"/>
                <a:gd name="connsiteY33" fmla="*/ 9525 h 338137"/>
                <a:gd name="connsiteX34" fmla="*/ 209550 w 247535"/>
                <a:gd name="connsiteY34" fmla="*/ 23813 h 338137"/>
                <a:gd name="connsiteX35" fmla="*/ 123711 w 247535"/>
                <a:gd name="connsiteY35" fmla="*/ 23813 h 338137"/>
                <a:gd name="connsiteX36" fmla="*/ 103727 w 247535"/>
                <a:gd name="connsiteY36" fmla="*/ 30509 h 338137"/>
                <a:gd name="connsiteX37" fmla="*/ 100736 w 247535"/>
                <a:gd name="connsiteY37" fmla="*/ 32756 h 338137"/>
                <a:gd name="connsiteX38" fmla="*/ 38672 w 247535"/>
                <a:gd name="connsiteY38" fmla="*/ 89659 h 338137"/>
                <a:gd name="connsiteX39" fmla="*/ 36328 w 247535"/>
                <a:gd name="connsiteY39" fmla="*/ 92278 h 338137"/>
                <a:gd name="connsiteX40" fmla="*/ 28461 w 247535"/>
                <a:gd name="connsiteY40" fmla="*/ 112719 h 338137"/>
                <a:gd name="connsiteX41" fmla="*/ 28461 w 247535"/>
                <a:gd name="connsiteY41" fmla="*/ 304800 h 338137"/>
                <a:gd name="connsiteX42" fmla="*/ 9525 w 247535"/>
                <a:gd name="connsiteY42" fmla="*/ 304800 h 338137"/>
                <a:gd name="connsiteX43" fmla="*/ 0 w 247535"/>
                <a:gd name="connsiteY43" fmla="*/ 295275 h 338137"/>
                <a:gd name="connsiteX44" fmla="*/ 0 w 247535"/>
                <a:gd name="connsiteY44" fmla="*/ 9525 h 338137"/>
                <a:gd name="connsiteX45" fmla="*/ 9525 w 247535"/>
                <a:gd name="connsiteY45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7535" h="338137">
                  <a:moveTo>
                    <a:pt x="70246" y="175688"/>
                  </a:moveTo>
                  <a:lnTo>
                    <a:pt x="70246" y="267614"/>
                  </a:lnTo>
                  <a:lnTo>
                    <a:pt x="102498" y="267614"/>
                  </a:lnTo>
                  <a:lnTo>
                    <a:pt x="102498" y="175688"/>
                  </a:lnTo>
                  <a:close/>
                  <a:moveTo>
                    <a:pt x="126625" y="146599"/>
                  </a:moveTo>
                  <a:lnTo>
                    <a:pt x="126625" y="267614"/>
                  </a:lnTo>
                  <a:lnTo>
                    <a:pt x="158886" y="267614"/>
                  </a:lnTo>
                  <a:lnTo>
                    <a:pt x="158886" y="146599"/>
                  </a:lnTo>
                  <a:close/>
                  <a:moveTo>
                    <a:pt x="183013" y="103851"/>
                  </a:moveTo>
                  <a:lnTo>
                    <a:pt x="183013" y="267614"/>
                  </a:lnTo>
                  <a:lnTo>
                    <a:pt x="215274" y="267614"/>
                  </a:lnTo>
                  <a:lnTo>
                    <a:pt x="215274" y="103851"/>
                  </a:lnTo>
                  <a:close/>
                  <a:moveTo>
                    <a:pt x="109423" y="38157"/>
                  </a:moveTo>
                  <a:lnTo>
                    <a:pt x="109423" y="98431"/>
                  </a:lnTo>
                  <a:lnTo>
                    <a:pt x="43586" y="98431"/>
                  </a:lnTo>
                  <a:cubicBezTo>
                    <a:pt x="44072" y="97869"/>
                    <a:pt x="44500" y="97202"/>
                    <a:pt x="45005" y="96755"/>
                  </a:cubicBezTo>
                  <a:lnTo>
                    <a:pt x="107175" y="39776"/>
                  </a:lnTo>
                  <a:cubicBezTo>
                    <a:pt x="107785" y="39195"/>
                    <a:pt x="108623" y="38700"/>
                    <a:pt x="109423" y="38157"/>
                  </a:cubicBezTo>
                  <a:close/>
                  <a:moveTo>
                    <a:pt x="123710" y="33337"/>
                  </a:moveTo>
                  <a:lnTo>
                    <a:pt x="238010" y="33337"/>
                  </a:lnTo>
                  <a:cubicBezTo>
                    <a:pt x="243239" y="33337"/>
                    <a:pt x="247535" y="37633"/>
                    <a:pt x="247535" y="42862"/>
                  </a:cubicBezTo>
                  <a:lnTo>
                    <a:pt x="247535" y="328612"/>
                  </a:lnTo>
                  <a:cubicBezTo>
                    <a:pt x="247535" y="333860"/>
                    <a:pt x="243239" y="338137"/>
                    <a:pt x="238010" y="338137"/>
                  </a:cubicBezTo>
                  <a:lnTo>
                    <a:pt x="47510" y="338137"/>
                  </a:lnTo>
                  <a:cubicBezTo>
                    <a:pt x="42262" y="338137"/>
                    <a:pt x="37985" y="333860"/>
                    <a:pt x="37985" y="328612"/>
                  </a:cubicBezTo>
                  <a:lnTo>
                    <a:pt x="37985" y="112718"/>
                  </a:lnTo>
                  <a:cubicBezTo>
                    <a:pt x="37985" y="111252"/>
                    <a:pt x="38280" y="109613"/>
                    <a:pt x="38709" y="107956"/>
                  </a:cubicBezTo>
                  <a:lnTo>
                    <a:pt x="114185" y="107956"/>
                  </a:lnTo>
                  <a:cubicBezTo>
                    <a:pt x="116804" y="107956"/>
                    <a:pt x="118947" y="105832"/>
                    <a:pt x="118947" y="103193"/>
                  </a:cubicBezTo>
                  <a:lnTo>
                    <a:pt x="118947" y="34004"/>
                  </a:lnTo>
                  <a:cubicBezTo>
                    <a:pt x="120624" y="33594"/>
                    <a:pt x="122262" y="33337"/>
                    <a:pt x="123710" y="33337"/>
                  </a:cubicBezTo>
                  <a:close/>
                  <a:moveTo>
                    <a:pt x="9525" y="0"/>
                  </a:moveTo>
                  <a:lnTo>
                    <a:pt x="200025" y="0"/>
                  </a:lnTo>
                  <a:cubicBezTo>
                    <a:pt x="205254" y="0"/>
                    <a:pt x="209550" y="4277"/>
                    <a:pt x="209550" y="9525"/>
                  </a:cubicBezTo>
                  <a:lnTo>
                    <a:pt x="209550" y="23813"/>
                  </a:lnTo>
                  <a:lnTo>
                    <a:pt x="123711" y="23813"/>
                  </a:lnTo>
                  <a:cubicBezTo>
                    <a:pt x="111338" y="23813"/>
                    <a:pt x="103727" y="30509"/>
                    <a:pt x="103727" y="30509"/>
                  </a:cubicBezTo>
                  <a:cubicBezTo>
                    <a:pt x="102613" y="31232"/>
                    <a:pt x="101556" y="31994"/>
                    <a:pt x="100736" y="32756"/>
                  </a:cubicBezTo>
                  <a:lnTo>
                    <a:pt x="38672" y="89659"/>
                  </a:lnTo>
                  <a:cubicBezTo>
                    <a:pt x="37929" y="90307"/>
                    <a:pt x="37224" y="91145"/>
                    <a:pt x="36328" y="92278"/>
                  </a:cubicBezTo>
                  <a:cubicBezTo>
                    <a:pt x="36328" y="92278"/>
                    <a:pt x="28461" y="99755"/>
                    <a:pt x="28461" y="112719"/>
                  </a:cubicBezTo>
                  <a:lnTo>
                    <a:pt x="28461" y="304800"/>
                  </a:lnTo>
                  <a:lnTo>
                    <a:pt x="9525" y="304800"/>
                  </a:lnTo>
                  <a:cubicBezTo>
                    <a:pt x="4277" y="304800"/>
                    <a:pt x="0" y="300504"/>
                    <a:pt x="0" y="295275"/>
                  </a:cubicBezTo>
                  <a:lnTo>
                    <a:pt x="0" y="9525"/>
                  </a:lnTo>
                  <a:cubicBezTo>
                    <a:pt x="0" y="4277"/>
                    <a:pt x="4277" y="0"/>
                    <a:pt x="9525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36575">
                <a:spcAft>
                  <a:spcPts val="200"/>
                </a:spcAft>
              </a:pPr>
              <a:endParaRPr lang="en-US" sz="1600"/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D5EB9CDA-3984-2168-2D2D-BAE6E24ED1C7}"/>
              </a:ext>
            </a:extLst>
          </p:cNvPr>
          <p:cNvGrpSpPr/>
          <p:nvPr/>
        </p:nvGrpSpPr>
        <p:grpSpPr>
          <a:xfrm>
            <a:off x="12468952" y="5836459"/>
            <a:ext cx="5395736" cy="3287626"/>
            <a:chOff x="12468952" y="5751017"/>
            <a:chExt cx="5395736" cy="3287626"/>
          </a:xfrm>
        </p:grpSpPr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213D3E4-7E57-DB65-65A6-1E831F4CC3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68952" y="5751017"/>
              <a:ext cx="539573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950FB73E-0651-CE8E-E9BC-CADB814C4CA0}"/>
                </a:ext>
              </a:extLst>
            </p:cNvPr>
            <p:cNvSpPr>
              <a:spLocks/>
            </p:cNvSpPr>
            <p:nvPr/>
          </p:nvSpPr>
          <p:spPr>
            <a:xfrm>
              <a:off x="12468952" y="5894324"/>
              <a:ext cx="539573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286"/>
                </a:spcAft>
              </a:pPr>
              <a:r>
                <a:rPr lang="en-US" sz="2000" dirty="0">
                  <a:solidFill>
                    <a:srgbClr val="0070C0"/>
                  </a:solidFill>
                  <a:latin typeface="+mj-lt"/>
                </a:rPr>
                <a:t>Exploratory analysis</a:t>
              </a:r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0C800C0C-D72E-0C20-FA76-306371F53342}"/>
                </a:ext>
              </a:extLst>
            </p:cNvPr>
            <p:cNvSpPr>
              <a:spLocks/>
            </p:cNvSpPr>
            <p:nvPr/>
          </p:nvSpPr>
          <p:spPr>
            <a:xfrm>
              <a:off x="12468952" y="6347326"/>
              <a:ext cx="5395736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286"/>
                </a:spcAft>
              </a:pPr>
              <a:r>
                <a:rPr lang="en-US" sz="1600">
                  <a:solidFill>
                    <a:schemeClr val="tx1"/>
                  </a:solidFill>
                </a:rPr>
                <a:t>Explore the data and surface initial hypotheses</a:t>
              </a: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192D1373-E0C3-3152-7CBD-4F0FD790F3C8}"/>
                </a:ext>
              </a:extLst>
            </p:cNvPr>
            <p:cNvCxnSpPr>
              <a:cxnSpLocks/>
            </p:cNvCxnSpPr>
            <p:nvPr/>
          </p:nvCxnSpPr>
          <p:spPr>
            <a:xfrm>
              <a:off x="12468952" y="7927203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563CAB5C-46BC-A7E8-FE20-D8F0B9963FD4}"/>
                </a:ext>
              </a:extLst>
            </p:cNvPr>
            <p:cNvSpPr>
              <a:spLocks/>
            </p:cNvSpPr>
            <p:nvPr/>
          </p:nvSpPr>
          <p:spPr>
            <a:xfrm>
              <a:off x="12468952" y="6815764"/>
              <a:ext cx="5395736" cy="1010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keymetrics_scan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(), </a:t>
              </a: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keymetrics_scan_asis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</a:t>
              </a:r>
              <a:r>
                <a:rPr lang="en-US" sz="1600" err="1">
                  <a:solidFill>
                    <a:schemeClr val="tx1"/>
                  </a:solidFill>
                </a:rPr>
                <a:t>heatmapped</a:t>
              </a:r>
              <a:r>
                <a:rPr lang="en-US" sz="1600">
                  <a:solidFill>
                    <a:schemeClr val="tx1"/>
                  </a:solidFill>
                </a:rPr>
                <a:t> table by default, with options to return a table; Return a </a:t>
              </a:r>
              <a:r>
                <a:rPr lang="en-US" sz="1600" err="1">
                  <a:solidFill>
                    <a:schemeClr val="tx1"/>
                  </a:solidFill>
                </a:rPr>
                <a:t>heatmapped</a:t>
              </a:r>
              <a:r>
                <a:rPr lang="en-US" sz="1600">
                  <a:solidFill>
                    <a:schemeClr val="tx1"/>
                  </a:solidFill>
                </a:rPr>
                <a:t> table directly from the aggregated / summarized data</a:t>
              </a: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CC3DCE01-F6F3-897D-0640-51AE7E146F37}"/>
                </a:ext>
              </a:extLst>
            </p:cNvPr>
            <p:cNvSpPr/>
            <p:nvPr/>
          </p:nvSpPr>
          <p:spPr>
            <a:xfrm>
              <a:off x="12468952" y="6815764"/>
              <a:ext cx="320863" cy="320863"/>
            </a:xfrm>
            <a:custGeom>
              <a:avLst/>
              <a:gdLst>
                <a:gd name="connsiteX0" fmla="*/ 69773 w 548219"/>
                <a:gd name="connsiteY0" fmla="*/ 0 h 548219"/>
                <a:gd name="connsiteX1" fmla="*/ 0 w 548219"/>
                <a:gd name="connsiteY1" fmla="*/ 0 h 548219"/>
                <a:gd name="connsiteX2" fmla="*/ 0 w 548219"/>
                <a:gd name="connsiteY2" fmla="*/ 69773 h 548219"/>
                <a:gd name="connsiteX3" fmla="*/ 69773 w 548219"/>
                <a:gd name="connsiteY3" fmla="*/ 69773 h 548219"/>
                <a:gd name="connsiteX4" fmla="*/ 69773 w 548219"/>
                <a:gd name="connsiteY4" fmla="*/ 0 h 548219"/>
                <a:gd name="connsiteX5" fmla="*/ 79741 w 548219"/>
                <a:gd name="connsiteY5" fmla="*/ 0 h 548219"/>
                <a:gd name="connsiteX6" fmla="*/ 79741 w 548219"/>
                <a:gd name="connsiteY6" fmla="*/ 69773 h 548219"/>
                <a:gd name="connsiteX7" fmla="*/ 149515 w 548219"/>
                <a:gd name="connsiteY7" fmla="*/ 69773 h 548219"/>
                <a:gd name="connsiteX8" fmla="*/ 149515 w 548219"/>
                <a:gd name="connsiteY8" fmla="*/ 0 h 548219"/>
                <a:gd name="connsiteX9" fmla="*/ 79741 w 548219"/>
                <a:gd name="connsiteY9" fmla="*/ 0 h 548219"/>
                <a:gd name="connsiteX10" fmla="*/ 159482 w 548219"/>
                <a:gd name="connsiteY10" fmla="*/ 0 h 548219"/>
                <a:gd name="connsiteX11" fmla="*/ 159482 w 548219"/>
                <a:gd name="connsiteY11" fmla="*/ 69773 h 548219"/>
                <a:gd name="connsiteX12" fmla="*/ 229256 w 548219"/>
                <a:gd name="connsiteY12" fmla="*/ 69773 h 548219"/>
                <a:gd name="connsiteX13" fmla="*/ 229256 w 548219"/>
                <a:gd name="connsiteY13" fmla="*/ 0 h 548219"/>
                <a:gd name="connsiteX14" fmla="*/ 159482 w 548219"/>
                <a:gd name="connsiteY14" fmla="*/ 0 h 548219"/>
                <a:gd name="connsiteX15" fmla="*/ 239223 w 548219"/>
                <a:gd name="connsiteY15" fmla="*/ 0 h 548219"/>
                <a:gd name="connsiteX16" fmla="*/ 239223 w 548219"/>
                <a:gd name="connsiteY16" fmla="*/ 69773 h 548219"/>
                <a:gd name="connsiteX17" fmla="*/ 308996 w 548219"/>
                <a:gd name="connsiteY17" fmla="*/ 69773 h 548219"/>
                <a:gd name="connsiteX18" fmla="*/ 308996 w 548219"/>
                <a:gd name="connsiteY18" fmla="*/ 0 h 548219"/>
                <a:gd name="connsiteX19" fmla="*/ 239223 w 548219"/>
                <a:gd name="connsiteY19" fmla="*/ 0 h 548219"/>
                <a:gd name="connsiteX20" fmla="*/ 318965 w 548219"/>
                <a:gd name="connsiteY20" fmla="*/ 0 h 548219"/>
                <a:gd name="connsiteX21" fmla="*/ 318965 w 548219"/>
                <a:gd name="connsiteY21" fmla="*/ 69773 h 548219"/>
                <a:gd name="connsiteX22" fmla="*/ 388738 w 548219"/>
                <a:gd name="connsiteY22" fmla="*/ 69773 h 548219"/>
                <a:gd name="connsiteX23" fmla="*/ 388738 w 548219"/>
                <a:gd name="connsiteY23" fmla="*/ 0 h 548219"/>
                <a:gd name="connsiteX24" fmla="*/ 318965 w 548219"/>
                <a:gd name="connsiteY24" fmla="*/ 0 h 548219"/>
                <a:gd name="connsiteX25" fmla="*/ 388738 w 548219"/>
                <a:gd name="connsiteY25" fmla="*/ 149515 h 548219"/>
                <a:gd name="connsiteX26" fmla="*/ 388738 w 548219"/>
                <a:gd name="connsiteY26" fmla="*/ 79742 h 548219"/>
                <a:gd name="connsiteX27" fmla="*/ 318965 w 548219"/>
                <a:gd name="connsiteY27" fmla="*/ 79742 h 548219"/>
                <a:gd name="connsiteX28" fmla="*/ 318965 w 548219"/>
                <a:gd name="connsiteY28" fmla="*/ 149515 h 548219"/>
                <a:gd name="connsiteX29" fmla="*/ 388738 w 548219"/>
                <a:gd name="connsiteY29" fmla="*/ 149515 h 548219"/>
                <a:gd name="connsiteX30" fmla="*/ 388738 w 548219"/>
                <a:gd name="connsiteY30" fmla="*/ 229256 h 548219"/>
                <a:gd name="connsiteX31" fmla="*/ 388738 w 548219"/>
                <a:gd name="connsiteY31" fmla="*/ 159482 h 548219"/>
                <a:gd name="connsiteX32" fmla="*/ 318965 w 548219"/>
                <a:gd name="connsiteY32" fmla="*/ 159482 h 548219"/>
                <a:gd name="connsiteX33" fmla="*/ 318965 w 548219"/>
                <a:gd name="connsiteY33" fmla="*/ 229256 h 548219"/>
                <a:gd name="connsiteX34" fmla="*/ 388738 w 548219"/>
                <a:gd name="connsiteY34" fmla="*/ 229256 h 548219"/>
                <a:gd name="connsiteX35" fmla="*/ 388738 w 548219"/>
                <a:gd name="connsiteY35" fmla="*/ 308996 h 548219"/>
                <a:gd name="connsiteX36" fmla="*/ 388738 w 548219"/>
                <a:gd name="connsiteY36" fmla="*/ 239223 h 548219"/>
                <a:gd name="connsiteX37" fmla="*/ 318965 w 548219"/>
                <a:gd name="connsiteY37" fmla="*/ 239223 h 548219"/>
                <a:gd name="connsiteX38" fmla="*/ 318965 w 548219"/>
                <a:gd name="connsiteY38" fmla="*/ 308996 h 548219"/>
                <a:gd name="connsiteX39" fmla="*/ 388738 w 548219"/>
                <a:gd name="connsiteY39" fmla="*/ 308996 h 548219"/>
                <a:gd name="connsiteX40" fmla="*/ 388738 w 548219"/>
                <a:gd name="connsiteY40" fmla="*/ 388738 h 548219"/>
                <a:gd name="connsiteX41" fmla="*/ 388738 w 548219"/>
                <a:gd name="connsiteY41" fmla="*/ 318965 h 548219"/>
                <a:gd name="connsiteX42" fmla="*/ 318965 w 548219"/>
                <a:gd name="connsiteY42" fmla="*/ 318965 h 548219"/>
                <a:gd name="connsiteX43" fmla="*/ 318965 w 548219"/>
                <a:gd name="connsiteY43" fmla="*/ 388738 h 548219"/>
                <a:gd name="connsiteX44" fmla="*/ 388738 w 548219"/>
                <a:gd name="connsiteY44" fmla="*/ 388738 h 548219"/>
                <a:gd name="connsiteX45" fmla="*/ 388738 w 548219"/>
                <a:gd name="connsiteY45" fmla="*/ 468479 h 548219"/>
                <a:gd name="connsiteX46" fmla="*/ 388738 w 548219"/>
                <a:gd name="connsiteY46" fmla="*/ 398705 h 548219"/>
                <a:gd name="connsiteX47" fmla="*/ 318965 w 548219"/>
                <a:gd name="connsiteY47" fmla="*/ 398705 h 548219"/>
                <a:gd name="connsiteX48" fmla="*/ 318965 w 548219"/>
                <a:gd name="connsiteY48" fmla="*/ 468479 h 548219"/>
                <a:gd name="connsiteX49" fmla="*/ 388738 w 548219"/>
                <a:gd name="connsiteY49" fmla="*/ 468479 h 548219"/>
                <a:gd name="connsiteX50" fmla="*/ 318965 w 548219"/>
                <a:gd name="connsiteY50" fmla="*/ 548220 h 548219"/>
                <a:gd name="connsiteX51" fmla="*/ 388738 w 548219"/>
                <a:gd name="connsiteY51" fmla="*/ 548220 h 548219"/>
                <a:gd name="connsiteX52" fmla="*/ 388738 w 548219"/>
                <a:gd name="connsiteY52" fmla="*/ 478447 h 548219"/>
                <a:gd name="connsiteX53" fmla="*/ 318965 w 548219"/>
                <a:gd name="connsiteY53" fmla="*/ 478447 h 548219"/>
                <a:gd name="connsiteX54" fmla="*/ 318965 w 548219"/>
                <a:gd name="connsiteY54" fmla="*/ 548220 h 548219"/>
                <a:gd name="connsiteX55" fmla="*/ 239223 w 548219"/>
                <a:gd name="connsiteY55" fmla="*/ 548220 h 548219"/>
                <a:gd name="connsiteX56" fmla="*/ 308996 w 548219"/>
                <a:gd name="connsiteY56" fmla="*/ 548220 h 548219"/>
                <a:gd name="connsiteX57" fmla="*/ 308996 w 548219"/>
                <a:gd name="connsiteY57" fmla="*/ 478447 h 548219"/>
                <a:gd name="connsiteX58" fmla="*/ 239223 w 548219"/>
                <a:gd name="connsiteY58" fmla="*/ 478447 h 548219"/>
                <a:gd name="connsiteX59" fmla="*/ 239223 w 548219"/>
                <a:gd name="connsiteY59" fmla="*/ 548220 h 548219"/>
                <a:gd name="connsiteX60" fmla="*/ 159482 w 548219"/>
                <a:gd name="connsiteY60" fmla="*/ 548220 h 548219"/>
                <a:gd name="connsiteX61" fmla="*/ 229256 w 548219"/>
                <a:gd name="connsiteY61" fmla="*/ 548220 h 548219"/>
                <a:gd name="connsiteX62" fmla="*/ 229256 w 548219"/>
                <a:gd name="connsiteY62" fmla="*/ 478447 h 548219"/>
                <a:gd name="connsiteX63" fmla="*/ 159482 w 548219"/>
                <a:gd name="connsiteY63" fmla="*/ 478447 h 548219"/>
                <a:gd name="connsiteX64" fmla="*/ 159482 w 548219"/>
                <a:gd name="connsiteY64" fmla="*/ 548220 h 548219"/>
                <a:gd name="connsiteX65" fmla="*/ 79741 w 548219"/>
                <a:gd name="connsiteY65" fmla="*/ 548220 h 548219"/>
                <a:gd name="connsiteX66" fmla="*/ 149515 w 548219"/>
                <a:gd name="connsiteY66" fmla="*/ 548220 h 548219"/>
                <a:gd name="connsiteX67" fmla="*/ 149515 w 548219"/>
                <a:gd name="connsiteY67" fmla="*/ 478447 h 548219"/>
                <a:gd name="connsiteX68" fmla="*/ 79741 w 548219"/>
                <a:gd name="connsiteY68" fmla="*/ 478447 h 548219"/>
                <a:gd name="connsiteX69" fmla="*/ 79741 w 548219"/>
                <a:gd name="connsiteY69" fmla="*/ 548220 h 548219"/>
                <a:gd name="connsiteX70" fmla="*/ 0 w 548219"/>
                <a:gd name="connsiteY70" fmla="*/ 478447 h 548219"/>
                <a:gd name="connsiteX71" fmla="*/ 0 w 548219"/>
                <a:gd name="connsiteY71" fmla="*/ 548220 h 548219"/>
                <a:gd name="connsiteX72" fmla="*/ 69773 w 548219"/>
                <a:gd name="connsiteY72" fmla="*/ 548220 h 548219"/>
                <a:gd name="connsiteX73" fmla="*/ 69773 w 548219"/>
                <a:gd name="connsiteY73" fmla="*/ 478447 h 548219"/>
                <a:gd name="connsiteX74" fmla="*/ 0 w 548219"/>
                <a:gd name="connsiteY74" fmla="*/ 478447 h 548219"/>
                <a:gd name="connsiteX75" fmla="*/ 0 w 548219"/>
                <a:gd name="connsiteY75" fmla="*/ 398705 h 548219"/>
                <a:gd name="connsiteX76" fmla="*/ 0 w 548219"/>
                <a:gd name="connsiteY76" fmla="*/ 468479 h 548219"/>
                <a:gd name="connsiteX77" fmla="*/ 69773 w 548219"/>
                <a:gd name="connsiteY77" fmla="*/ 468479 h 548219"/>
                <a:gd name="connsiteX78" fmla="*/ 69773 w 548219"/>
                <a:gd name="connsiteY78" fmla="*/ 398705 h 548219"/>
                <a:gd name="connsiteX79" fmla="*/ 0 w 548219"/>
                <a:gd name="connsiteY79" fmla="*/ 398705 h 548219"/>
                <a:gd name="connsiteX80" fmla="*/ 0 w 548219"/>
                <a:gd name="connsiteY80" fmla="*/ 318965 h 548219"/>
                <a:gd name="connsiteX81" fmla="*/ 0 w 548219"/>
                <a:gd name="connsiteY81" fmla="*/ 388738 h 548219"/>
                <a:gd name="connsiteX82" fmla="*/ 69773 w 548219"/>
                <a:gd name="connsiteY82" fmla="*/ 388738 h 548219"/>
                <a:gd name="connsiteX83" fmla="*/ 69773 w 548219"/>
                <a:gd name="connsiteY83" fmla="*/ 318965 h 548219"/>
                <a:gd name="connsiteX84" fmla="*/ 0 w 548219"/>
                <a:gd name="connsiteY84" fmla="*/ 318965 h 548219"/>
                <a:gd name="connsiteX85" fmla="*/ 0 w 548219"/>
                <a:gd name="connsiteY85" fmla="*/ 239223 h 548219"/>
                <a:gd name="connsiteX86" fmla="*/ 0 w 548219"/>
                <a:gd name="connsiteY86" fmla="*/ 308996 h 548219"/>
                <a:gd name="connsiteX87" fmla="*/ 69773 w 548219"/>
                <a:gd name="connsiteY87" fmla="*/ 308996 h 548219"/>
                <a:gd name="connsiteX88" fmla="*/ 69773 w 548219"/>
                <a:gd name="connsiteY88" fmla="*/ 239223 h 548219"/>
                <a:gd name="connsiteX89" fmla="*/ 0 w 548219"/>
                <a:gd name="connsiteY89" fmla="*/ 239223 h 548219"/>
                <a:gd name="connsiteX90" fmla="*/ 0 w 548219"/>
                <a:gd name="connsiteY90" fmla="*/ 159482 h 548219"/>
                <a:gd name="connsiteX91" fmla="*/ 0 w 548219"/>
                <a:gd name="connsiteY91" fmla="*/ 229256 h 548219"/>
                <a:gd name="connsiteX92" fmla="*/ 69773 w 548219"/>
                <a:gd name="connsiteY92" fmla="*/ 229256 h 548219"/>
                <a:gd name="connsiteX93" fmla="*/ 69773 w 548219"/>
                <a:gd name="connsiteY93" fmla="*/ 159482 h 548219"/>
                <a:gd name="connsiteX94" fmla="*/ 0 w 548219"/>
                <a:gd name="connsiteY94" fmla="*/ 159482 h 548219"/>
                <a:gd name="connsiteX95" fmla="*/ 0 w 548219"/>
                <a:gd name="connsiteY95" fmla="*/ 79742 h 548219"/>
                <a:gd name="connsiteX96" fmla="*/ 0 w 548219"/>
                <a:gd name="connsiteY96" fmla="*/ 149515 h 548219"/>
                <a:gd name="connsiteX97" fmla="*/ 69773 w 548219"/>
                <a:gd name="connsiteY97" fmla="*/ 149515 h 548219"/>
                <a:gd name="connsiteX98" fmla="*/ 69773 w 548219"/>
                <a:gd name="connsiteY98" fmla="*/ 79742 h 548219"/>
                <a:gd name="connsiteX99" fmla="*/ 0 w 548219"/>
                <a:gd name="connsiteY99" fmla="*/ 79742 h 548219"/>
                <a:gd name="connsiteX100" fmla="*/ 149515 w 548219"/>
                <a:gd name="connsiteY100" fmla="*/ 79742 h 548219"/>
                <a:gd name="connsiteX101" fmla="*/ 79741 w 548219"/>
                <a:gd name="connsiteY101" fmla="*/ 79742 h 548219"/>
                <a:gd name="connsiteX102" fmla="*/ 79741 w 548219"/>
                <a:gd name="connsiteY102" fmla="*/ 149515 h 548219"/>
                <a:gd name="connsiteX103" fmla="*/ 149515 w 548219"/>
                <a:gd name="connsiteY103" fmla="*/ 149515 h 548219"/>
                <a:gd name="connsiteX104" fmla="*/ 149515 w 548219"/>
                <a:gd name="connsiteY104" fmla="*/ 79742 h 548219"/>
                <a:gd name="connsiteX105" fmla="*/ 229256 w 548219"/>
                <a:gd name="connsiteY105" fmla="*/ 79742 h 548219"/>
                <a:gd name="connsiteX106" fmla="*/ 159482 w 548219"/>
                <a:gd name="connsiteY106" fmla="*/ 79742 h 548219"/>
                <a:gd name="connsiteX107" fmla="*/ 159482 w 548219"/>
                <a:gd name="connsiteY107" fmla="*/ 149515 h 548219"/>
                <a:gd name="connsiteX108" fmla="*/ 229256 w 548219"/>
                <a:gd name="connsiteY108" fmla="*/ 149515 h 548219"/>
                <a:gd name="connsiteX109" fmla="*/ 229256 w 548219"/>
                <a:gd name="connsiteY109" fmla="*/ 79742 h 548219"/>
                <a:gd name="connsiteX110" fmla="*/ 308996 w 548219"/>
                <a:gd name="connsiteY110" fmla="*/ 79742 h 548219"/>
                <a:gd name="connsiteX111" fmla="*/ 239223 w 548219"/>
                <a:gd name="connsiteY111" fmla="*/ 79742 h 548219"/>
                <a:gd name="connsiteX112" fmla="*/ 239223 w 548219"/>
                <a:gd name="connsiteY112" fmla="*/ 149515 h 548219"/>
                <a:gd name="connsiteX113" fmla="*/ 308996 w 548219"/>
                <a:gd name="connsiteY113" fmla="*/ 149515 h 548219"/>
                <a:gd name="connsiteX114" fmla="*/ 308996 w 548219"/>
                <a:gd name="connsiteY114" fmla="*/ 79742 h 548219"/>
                <a:gd name="connsiteX115" fmla="*/ 308996 w 548219"/>
                <a:gd name="connsiteY115" fmla="*/ 229256 h 548219"/>
                <a:gd name="connsiteX116" fmla="*/ 308996 w 548219"/>
                <a:gd name="connsiteY116" fmla="*/ 159482 h 548219"/>
                <a:gd name="connsiteX117" fmla="*/ 239223 w 548219"/>
                <a:gd name="connsiteY117" fmla="*/ 159482 h 548219"/>
                <a:gd name="connsiteX118" fmla="*/ 239223 w 548219"/>
                <a:gd name="connsiteY118" fmla="*/ 229256 h 548219"/>
                <a:gd name="connsiteX119" fmla="*/ 308996 w 548219"/>
                <a:gd name="connsiteY119" fmla="*/ 229256 h 548219"/>
                <a:gd name="connsiteX120" fmla="*/ 308996 w 548219"/>
                <a:gd name="connsiteY120" fmla="*/ 308996 h 548219"/>
                <a:gd name="connsiteX121" fmla="*/ 308996 w 548219"/>
                <a:gd name="connsiteY121" fmla="*/ 239223 h 548219"/>
                <a:gd name="connsiteX122" fmla="*/ 239223 w 548219"/>
                <a:gd name="connsiteY122" fmla="*/ 239223 h 548219"/>
                <a:gd name="connsiteX123" fmla="*/ 239223 w 548219"/>
                <a:gd name="connsiteY123" fmla="*/ 308996 h 548219"/>
                <a:gd name="connsiteX124" fmla="*/ 308996 w 548219"/>
                <a:gd name="connsiteY124" fmla="*/ 308996 h 548219"/>
                <a:gd name="connsiteX125" fmla="*/ 308996 w 548219"/>
                <a:gd name="connsiteY125" fmla="*/ 388738 h 548219"/>
                <a:gd name="connsiteX126" fmla="*/ 308996 w 548219"/>
                <a:gd name="connsiteY126" fmla="*/ 318965 h 548219"/>
                <a:gd name="connsiteX127" fmla="*/ 239223 w 548219"/>
                <a:gd name="connsiteY127" fmla="*/ 318965 h 548219"/>
                <a:gd name="connsiteX128" fmla="*/ 239223 w 548219"/>
                <a:gd name="connsiteY128" fmla="*/ 388738 h 548219"/>
                <a:gd name="connsiteX129" fmla="*/ 308996 w 548219"/>
                <a:gd name="connsiteY129" fmla="*/ 388738 h 548219"/>
                <a:gd name="connsiteX130" fmla="*/ 308996 w 548219"/>
                <a:gd name="connsiteY130" fmla="*/ 468479 h 548219"/>
                <a:gd name="connsiteX131" fmla="*/ 308996 w 548219"/>
                <a:gd name="connsiteY131" fmla="*/ 398705 h 548219"/>
                <a:gd name="connsiteX132" fmla="*/ 239223 w 548219"/>
                <a:gd name="connsiteY132" fmla="*/ 398705 h 548219"/>
                <a:gd name="connsiteX133" fmla="*/ 239223 w 548219"/>
                <a:gd name="connsiteY133" fmla="*/ 468479 h 548219"/>
                <a:gd name="connsiteX134" fmla="*/ 308996 w 548219"/>
                <a:gd name="connsiteY134" fmla="*/ 468479 h 548219"/>
                <a:gd name="connsiteX135" fmla="*/ 159482 w 548219"/>
                <a:gd name="connsiteY135" fmla="*/ 468479 h 548219"/>
                <a:gd name="connsiteX136" fmla="*/ 229256 w 548219"/>
                <a:gd name="connsiteY136" fmla="*/ 468479 h 548219"/>
                <a:gd name="connsiteX137" fmla="*/ 229256 w 548219"/>
                <a:gd name="connsiteY137" fmla="*/ 398705 h 548219"/>
                <a:gd name="connsiteX138" fmla="*/ 159482 w 548219"/>
                <a:gd name="connsiteY138" fmla="*/ 398705 h 548219"/>
                <a:gd name="connsiteX139" fmla="*/ 159482 w 548219"/>
                <a:gd name="connsiteY139" fmla="*/ 468479 h 548219"/>
                <a:gd name="connsiteX140" fmla="*/ 79741 w 548219"/>
                <a:gd name="connsiteY140" fmla="*/ 468479 h 548219"/>
                <a:gd name="connsiteX141" fmla="*/ 149515 w 548219"/>
                <a:gd name="connsiteY141" fmla="*/ 468479 h 548219"/>
                <a:gd name="connsiteX142" fmla="*/ 149515 w 548219"/>
                <a:gd name="connsiteY142" fmla="*/ 398705 h 548219"/>
                <a:gd name="connsiteX143" fmla="*/ 79741 w 548219"/>
                <a:gd name="connsiteY143" fmla="*/ 398705 h 548219"/>
                <a:gd name="connsiteX144" fmla="*/ 79741 w 548219"/>
                <a:gd name="connsiteY144" fmla="*/ 468479 h 548219"/>
                <a:gd name="connsiteX145" fmla="*/ 79741 w 548219"/>
                <a:gd name="connsiteY145" fmla="*/ 318965 h 548219"/>
                <a:gd name="connsiteX146" fmla="*/ 79741 w 548219"/>
                <a:gd name="connsiteY146" fmla="*/ 388738 h 548219"/>
                <a:gd name="connsiteX147" fmla="*/ 149515 w 548219"/>
                <a:gd name="connsiteY147" fmla="*/ 388738 h 548219"/>
                <a:gd name="connsiteX148" fmla="*/ 149515 w 548219"/>
                <a:gd name="connsiteY148" fmla="*/ 318965 h 548219"/>
                <a:gd name="connsiteX149" fmla="*/ 79741 w 548219"/>
                <a:gd name="connsiteY149" fmla="*/ 318965 h 548219"/>
                <a:gd name="connsiteX150" fmla="*/ 79741 w 548219"/>
                <a:gd name="connsiteY150" fmla="*/ 239223 h 548219"/>
                <a:gd name="connsiteX151" fmla="*/ 79741 w 548219"/>
                <a:gd name="connsiteY151" fmla="*/ 308996 h 548219"/>
                <a:gd name="connsiteX152" fmla="*/ 149515 w 548219"/>
                <a:gd name="connsiteY152" fmla="*/ 308996 h 548219"/>
                <a:gd name="connsiteX153" fmla="*/ 149515 w 548219"/>
                <a:gd name="connsiteY153" fmla="*/ 239223 h 548219"/>
                <a:gd name="connsiteX154" fmla="*/ 79741 w 548219"/>
                <a:gd name="connsiteY154" fmla="*/ 239223 h 548219"/>
                <a:gd name="connsiteX155" fmla="*/ 79741 w 548219"/>
                <a:gd name="connsiteY155" fmla="*/ 159482 h 548219"/>
                <a:gd name="connsiteX156" fmla="*/ 79741 w 548219"/>
                <a:gd name="connsiteY156" fmla="*/ 229256 h 548219"/>
                <a:gd name="connsiteX157" fmla="*/ 149515 w 548219"/>
                <a:gd name="connsiteY157" fmla="*/ 229256 h 548219"/>
                <a:gd name="connsiteX158" fmla="*/ 149515 w 548219"/>
                <a:gd name="connsiteY158" fmla="*/ 159482 h 548219"/>
                <a:gd name="connsiteX159" fmla="*/ 79741 w 548219"/>
                <a:gd name="connsiteY159" fmla="*/ 159482 h 548219"/>
                <a:gd name="connsiteX160" fmla="*/ 229256 w 548219"/>
                <a:gd name="connsiteY160" fmla="*/ 159482 h 548219"/>
                <a:gd name="connsiteX161" fmla="*/ 159482 w 548219"/>
                <a:gd name="connsiteY161" fmla="*/ 159482 h 548219"/>
                <a:gd name="connsiteX162" fmla="*/ 159482 w 548219"/>
                <a:gd name="connsiteY162" fmla="*/ 229256 h 548219"/>
                <a:gd name="connsiteX163" fmla="*/ 229256 w 548219"/>
                <a:gd name="connsiteY163" fmla="*/ 229256 h 548219"/>
                <a:gd name="connsiteX164" fmla="*/ 229256 w 548219"/>
                <a:gd name="connsiteY164" fmla="*/ 159482 h 548219"/>
                <a:gd name="connsiteX165" fmla="*/ 229256 w 548219"/>
                <a:gd name="connsiteY165" fmla="*/ 308996 h 548219"/>
                <a:gd name="connsiteX166" fmla="*/ 229256 w 548219"/>
                <a:gd name="connsiteY166" fmla="*/ 239223 h 548219"/>
                <a:gd name="connsiteX167" fmla="*/ 159482 w 548219"/>
                <a:gd name="connsiteY167" fmla="*/ 239223 h 548219"/>
                <a:gd name="connsiteX168" fmla="*/ 159482 w 548219"/>
                <a:gd name="connsiteY168" fmla="*/ 308996 h 548219"/>
                <a:gd name="connsiteX169" fmla="*/ 229256 w 548219"/>
                <a:gd name="connsiteY169" fmla="*/ 308996 h 548219"/>
                <a:gd name="connsiteX170" fmla="*/ 229256 w 548219"/>
                <a:gd name="connsiteY170" fmla="*/ 388738 h 548219"/>
                <a:gd name="connsiteX171" fmla="*/ 229256 w 548219"/>
                <a:gd name="connsiteY171" fmla="*/ 318965 h 548219"/>
                <a:gd name="connsiteX172" fmla="*/ 159482 w 548219"/>
                <a:gd name="connsiteY172" fmla="*/ 318965 h 548219"/>
                <a:gd name="connsiteX173" fmla="*/ 159482 w 548219"/>
                <a:gd name="connsiteY173" fmla="*/ 388738 h 548219"/>
                <a:gd name="connsiteX174" fmla="*/ 229256 w 548219"/>
                <a:gd name="connsiteY174" fmla="*/ 388738 h 548219"/>
                <a:gd name="connsiteX175" fmla="*/ 548220 w 548219"/>
                <a:gd name="connsiteY175" fmla="*/ 69773 h 548219"/>
                <a:gd name="connsiteX176" fmla="*/ 548220 w 548219"/>
                <a:gd name="connsiteY176" fmla="*/ 0 h 548219"/>
                <a:gd name="connsiteX177" fmla="*/ 478446 w 548219"/>
                <a:gd name="connsiteY177" fmla="*/ 0 h 548219"/>
                <a:gd name="connsiteX178" fmla="*/ 478446 w 548219"/>
                <a:gd name="connsiteY178" fmla="*/ 39870 h 548219"/>
                <a:gd name="connsiteX179" fmla="*/ 478446 w 548219"/>
                <a:gd name="connsiteY179" fmla="*/ 69773 h 548219"/>
                <a:gd name="connsiteX180" fmla="*/ 548220 w 548219"/>
                <a:gd name="connsiteY180" fmla="*/ 69773 h 548219"/>
                <a:gd name="connsiteX181" fmla="*/ 548220 w 548219"/>
                <a:gd name="connsiteY181" fmla="*/ 149515 h 548219"/>
                <a:gd name="connsiteX182" fmla="*/ 548220 w 548219"/>
                <a:gd name="connsiteY182" fmla="*/ 79742 h 548219"/>
                <a:gd name="connsiteX183" fmla="*/ 478446 w 548219"/>
                <a:gd name="connsiteY183" fmla="*/ 79742 h 548219"/>
                <a:gd name="connsiteX184" fmla="*/ 478446 w 548219"/>
                <a:gd name="connsiteY184" fmla="*/ 149515 h 548219"/>
                <a:gd name="connsiteX185" fmla="*/ 548220 w 548219"/>
                <a:gd name="connsiteY185" fmla="*/ 149515 h 548219"/>
                <a:gd name="connsiteX186" fmla="*/ 548220 w 548219"/>
                <a:gd name="connsiteY186" fmla="*/ 229256 h 548219"/>
                <a:gd name="connsiteX187" fmla="*/ 548220 w 548219"/>
                <a:gd name="connsiteY187" fmla="*/ 159482 h 548219"/>
                <a:gd name="connsiteX188" fmla="*/ 478446 w 548219"/>
                <a:gd name="connsiteY188" fmla="*/ 159482 h 548219"/>
                <a:gd name="connsiteX189" fmla="*/ 478446 w 548219"/>
                <a:gd name="connsiteY189" fmla="*/ 229256 h 548219"/>
                <a:gd name="connsiteX190" fmla="*/ 548220 w 548219"/>
                <a:gd name="connsiteY190" fmla="*/ 229256 h 548219"/>
                <a:gd name="connsiteX191" fmla="*/ 548220 w 548219"/>
                <a:gd name="connsiteY191" fmla="*/ 308996 h 548219"/>
                <a:gd name="connsiteX192" fmla="*/ 548220 w 548219"/>
                <a:gd name="connsiteY192" fmla="*/ 239223 h 548219"/>
                <a:gd name="connsiteX193" fmla="*/ 478446 w 548219"/>
                <a:gd name="connsiteY193" fmla="*/ 239223 h 548219"/>
                <a:gd name="connsiteX194" fmla="*/ 478446 w 548219"/>
                <a:gd name="connsiteY194" fmla="*/ 308996 h 548219"/>
                <a:gd name="connsiteX195" fmla="*/ 548220 w 548219"/>
                <a:gd name="connsiteY195" fmla="*/ 308996 h 548219"/>
                <a:gd name="connsiteX196" fmla="*/ 548220 w 548219"/>
                <a:gd name="connsiteY196" fmla="*/ 388738 h 548219"/>
                <a:gd name="connsiteX197" fmla="*/ 548220 w 548219"/>
                <a:gd name="connsiteY197" fmla="*/ 318965 h 548219"/>
                <a:gd name="connsiteX198" fmla="*/ 478446 w 548219"/>
                <a:gd name="connsiteY198" fmla="*/ 318965 h 548219"/>
                <a:gd name="connsiteX199" fmla="*/ 478446 w 548219"/>
                <a:gd name="connsiteY199" fmla="*/ 388738 h 548219"/>
                <a:gd name="connsiteX200" fmla="*/ 548220 w 548219"/>
                <a:gd name="connsiteY200" fmla="*/ 388738 h 548219"/>
                <a:gd name="connsiteX201" fmla="*/ 548220 w 548219"/>
                <a:gd name="connsiteY201" fmla="*/ 468479 h 548219"/>
                <a:gd name="connsiteX202" fmla="*/ 548220 w 548219"/>
                <a:gd name="connsiteY202" fmla="*/ 398705 h 548219"/>
                <a:gd name="connsiteX203" fmla="*/ 478446 w 548219"/>
                <a:gd name="connsiteY203" fmla="*/ 398705 h 548219"/>
                <a:gd name="connsiteX204" fmla="*/ 478446 w 548219"/>
                <a:gd name="connsiteY204" fmla="*/ 468479 h 548219"/>
                <a:gd name="connsiteX205" fmla="*/ 548220 w 548219"/>
                <a:gd name="connsiteY205" fmla="*/ 468479 h 548219"/>
                <a:gd name="connsiteX206" fmla="*/ 478446 w 548219"/>
                <a:gd name="connsiteY206" fmla="*/ 478447 h 548219"/>
                <a:gd name="connsiteX207" fmla="*/ 478446 w 548219"/>
                <a:gd name="connsiteY207" fmla="*/ 548220 h 548219"/>
                <a:gd name="connsiteX208" fmla="*/ 548220 w 548219"/>
                <a:gd name="connsiteY208" fmla="*/ 548220 h 548219"/>
                <a:gd name="connsiteX209" fmla="*/ 548220 w 548219"/>
                <a:gd name="connsiteY209" fmla="*/ 478447 h 548219"/>
                <a:gd name="connsiteX210" fmla="*/ 478446 w 548219"/>
                <a:gd name="connsiteY210" fmla="*/ 478447 h 54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548219" h="548219">
                  <a:moveTo>
                    <a:pt x="69773" y="0"/>
                  </a:moveTo>
                  <a:cubicBezTo>
                    <a:pt x="69773" y="0"/>
                    <a:pt x="0" y="0"/>
                    <a:pt x="0" y="0"/>
                  </a:cubicBezTo>
                  <a:lnTo>
                    <a:pt x="0" y="69773"/>
                  </a:lnTo>
                  <a:lnTo>
                    <a:pt x="69773" y="69773"/>
                  </a:lnTo>
                  <a:lnTo>
                    <a:pt x="69773" y="0"/>
                  </a:lnTo>
                  <a:close/>
                  <a:moveTo>
                    <a:pt x="79741" y="0"/>
                  </a:moveTo>
                  <a:lnTo>
                    <a:pt x="79741" y="69773"/>
                  </a:lnTo>
                  <a:lnTo>
                    <a:pt x="149515" y="69773"/>
                  </a:lnTo>
                  <a:lnTo>
                    <a:pt x="149515" y="0"/>
                  </a:lnTo>
                  <a:cubicBezTo>
                    <a:pt x="149515" y="0"/>
                    <a:pt x="79741" y="0"/>
                    <a:pt x="79741" y="0"/>
                  </a:cubicBezTo>
                  <a:close/>
                  <a:moveTo>
                    <a:pt x="159482" y="0"/>
                  </a:moveTo>
                  <a:lnTo>
                    <a:pt x="159482" y="69773"/>
                  </a:lnTo>
                  <a:lnTo>
                    <a:pt x="229256" y="69773"/>
                  </a:lnTo>
                  <a:lnTo>
                    <a:pt x="229256" y="0"/>
                  </a:lnTo>
                  <a:cubicBezTo>
                    <a:pt x="229256" y="0"/>
                    <a:pt x="159482" y="0"/>
                    <a:pt x="159482" y="0"/>
                  </a:cubicBezTo>
                  <a:close/>
                  <a:moveTo>
                    <a:pt x="239223" y="0"/>
                  </a:moveTo>
                  <a:lnTo>
                    <a:pt x="239223" y="69773"/>
                  </a:lnTo>
                  <a:lnTo>
                    <a:pt x="308996" y="69773"/>
                  </a:lnTo>
                  <a:lnTo>
                    <a:pt x="308996" y="0"/>
                  </a:lnTo>
                  <a:cubicBezTo>
                    <a:pt x="308996" y="0"/>
                    <a:pt x="239223" y="0"/>
                    <a:pt x="239223" y="0"/>
                  </a:cubicBezTo>
                  <a:close/>
                  <a:moveTo>
                    <a:pt x="318965" y="0"/>
                  </a:moveTo>
                  <a:lnTo>
                    <a:pt x="318965" y="69773"/>
                  </a:lnTo>
                  <a:lnTo>
                    <a:pt x="388738" y="69773"/>
                  </a:lnTo>
                  <a:lnTo>
                    <a:pt x="388738" y="0"/>
                  </a:lnTo>
                  <a:cubicBezTo>
                    <a:pt x="388738" y="0"/>
                    <a:pt x="318965" y="0"/>
                    <a:pt x="318965" y="0"/>
                  </a:cubicBezTo>
                  <a:close/>
                  <a:moveTo>
                    <a:pt x="388738" y="149515"/>
                  </a:moveTo>
                  <a:lnTo>
                    <a:pt x="388738" y="79742"/>
                  </a:lnTo>
                  <a:lnTo>
                    <a:pt x="318965" y="79742"/>
                  </a:lnTo>
                  <a:lnTo>
                    <a:pt x="318965" y="149515"/>
                  </a:lnTo>
                  <a:lnTo>
                    <a:pt x="388738" y="149515"/>
                  </a:lnTo>
                  <a:close/>
                  <a:moveTo>
                    <a:pt x="388738" y="229256"/>
                  </a:moveTo>
                  <a:lnTo>
                    <a:pt x="388738" y="159482"/>
                  </a:lnTo>
                  <a:lnTo>
                    <a:pt x="318965" y="159482"/>
                  </a:lnTo>
                  <a:lnTo>
                    <a:pt x="318965" y="229256"/>
                  </a:lnTo>
                  <a:lnTo>
                    <a:pt x="388738" y="229256"/>
                  </a:lnTo>
                  <a:close/>
                  <a:moveTo>
                    <a:pt x="388738" y="308996"/>
                  </a:moveTo>
                  <a:lnTo>
                    <a:pt x="388738" y="239223"/>
                  </a:lnTo>
                  <a:lnTo>
                    <a:pt x="318965" y="239223"/>
                  </a:lnTo>
                  <a:lnTo>
                    <a:pt x="318965" y="308996"/>
                  </a:lnTo>
                  <a:lnTo>
                    <a:pt x="388738" y="308996"/>
                  </a:lnTo>
                  <a:close/>
                  <a:moveTo>
                    <a:pt x="388738" y="388738"/>
                  </a:moveTo>
                  <a:lnTo>
                    <a:pt x="388738" y="318965"/>
                  </a:lnTo>
                  <a:lnTo>
                    <a:pt x="318965" y="318965"/>
                  </a:lnTo>
                  <a:lnTo>
                    <a:pt x="318965" y="388738"/>
                  </a:lnTo>
                  <a:lnTo>
                    <a:pt x="388738" y="388738"/>
                  </a:lnTo>
                  <a:close/>
                  <a:moveTo>
                    <a:pt x="388738" y="468479"/>
                  </a:moveTo>
                  <a:lnTo>
                    <a:pt x="388738" y="398705"/>
                  </a:lnTo>
                  <a:lnTo>
                    <a:pt x="318965" y="398705"/>
                  </a:lnTo>
                  <a:lnTo>
                    <a:pt x="318965" y="468479"/>
                  </a:lnTo>
                  <a:lnTo>
                    <a:pt x="388738" y="468479"/>
                  </a:lnTo>
                  <a:close/>
                  <a:moveTo>
                    <a:pt x="318965" y="548220"/>
                  </a:moveTo>
                  <a:lnTo>
                    <a:pt x="388738" y="548220"/>
                  </a:lnTo>
                  <a:lnTo>
                    <a:pt x="388738" y="478447"/>
                  </a:lnTo>
                  <a:lnTo>
                    <a:pt x="318965" y="478447"/>
                  </a:lnTo>
                  <a:lnTo>
                    <a:pt x="318965" y="548220"/>
                  </a:lnTo>
                  <a:close/>
                  <a:moveTo>
                    <a:pt x="239223" y="548220"/>
                  </a:moveTo>
                  <a:lnTo>
                    <a:pt x="308996" y="548220"/>
                  </a:lnTo>
                  <a:lnTo>
                    <a:pt x="308996" y="478447"/>
                  </a:lnTo>
                  <a:lnTo>
                    <a:pt x="239223" y="478447"/>
                  </a:lnTo>
                  <a:lnTo>
                    <a:pt x="239223" y="548220"/>
                  </a:lnTo>
                  <a:close/>
                  <a:moveTo>
                    <a:pt x="159482" y="548220"/>
                  </a:moveTo>
                  <a:lnTo>
                    <a:pt x="229256" y="548220"/>
                  </a:lnTo>
                  <a:lnTo>
                    <a:pt x="229256" y="478447"/>
                  </a:lnTo>
                  <a:lnTo>
                    <a:pt x="159482" y="478447"/>
                  </a:lnTo>
                  <a:lnTo>
                    <a:pt x="159482" y="548220"/>
                  </a:lnTo>
                  <a:close/>
                  <a:moveTo>
                    <a:pt x="79741" y="548220"/>
                  </a:moveTo>
                  <a:lnTo>
                    <a:pt x="149515" y="548220"/>
                  </a:lnTo>
                  <a:lnTo>
                    <a:pt x="149515" y="478447"/>
                  </a:lnTo>
                  <a:lnTo>
                    <a:pt x="79741" y="478447"/>
                  </a:lnTo>
                  <a:lnTo>
                    <a:pt x="79741" y="548220"/>
                  </a:lnTo>
                  <a:close/>
                  <a:moveTo>
                    <a:pt x="0" y="478447"/>
                  </a:moveTo>
                  <a:lnTo>
                    <a:pt x="0" y="548220"/>
                  </a:lnTo>
                  <a:lnTo>
                    <a:pt x="69773" y="548220"/>
                  </a:lnTo>
                  <a:lnTo>
                    <a:pt x="69773" y="478447"/>
                  </a:lnTo>
                  <a:lnTo>
                    <a:pt x="0" y="478447"/>
                  </a:lnTo>
                  <a:close/>
                  <a:moveTo>
                    <a:pt x="0" y="398705"/>
                  </a:moveTo>
                  <a:lnTo>
                    <a:pt x="0" y="468479"/>
                  </a:lnTo>
                  <a:lnTo>
                    <a:pt x="69773" y="468479"/>
                  </a:lnTo>
                  <a:lnTo>
                    <a:pt x="69773" y="398705"/>
                  </a:lnTo>
                  <a:lnTo>
                    <a:pt x="0" y="398705"/>
                  </a:lnTo>
                  <a:close/>
                  <a:moveTo>
                    <a:pt x="0" y="318965"/>
                  </a:moveTo>
                  <a:lnTo>
                    <a:pt x="0" y="388738"/>
                  </a:lnTo>
                  <a:lnTo>
                    <a:pt x="69773" y="388738"/>
                  </a:lnTo>
                  <a:lnTo>
                    <a:pt x="69773" y="318965"/>
                  </a:lnTo>
                  <a:lnTo>
                    <a:pt x="0" y="318965"/>
                  </a:lnTo>
                  <a:close/>
                  <a:moveTo>
                    <a:pt x="0" y="239223"/>
                  </a:moveTo>
                  <a:lnTo>
                    <a:pt x="0" y="308996"/>
                  </a:lnTo>
                  <a:lnTo>
                    <a:pt x="69773" y="308996"/>
                  </a:lnTo>
                  <a:lnTo>
                    <a:pt x="69773" y="239223"/>
                  </a:lnTo>
                  <a:lnTo>
                    <a:pt x="0" y="239223"/>
                  </a:lnTo>
                  <a:close/>
                  <a:moveTo>
                    <a:pt x="0" y="159482"/>
                  </a:moveTo>
                  <a:lnTo>
                    <a:pt x="0" y="229256"/>
                  </a:lnTo>
                  <a:lnTo>
                    <a:pt x="69773" y="229256"/>
                  </a:lnTo>
                  <a:lnTo>
                    <a:pt x="69773" y="159482"/>
                  </a:lnTo>
                  <a:lnTo>
                    <a:pt x="0" y="159482"/>
                  </a:lnTo>
                  <a:close/>
                  <a:moveTo>
                    <a:pt x="0" y="79742"/>
                  </a:moveTo>
                  <a:lnTo>
                    <a:pt x="0" y="149515"/>
                  </a:lnTo>
                  <a:lnTo>
                    <a:pt x="69773" y="149515"/>
                  </a:lnTo>
                  <a:lnTo>
                    <a:pt x="69773" y="79742"/>
                  </a:lnTo>
                  <a:lnTo>
                    <a:pt x="0" y="79742"/>
                  </a:lnTo>
                  <a:close/>
                  <a:moveTo>
                    <a:pt x="149515" y="79742"/>
                  </a:moveTo>
                  <a:lnTo>
                    <a:pt x="79741" y="79742"/>
                  </a:lnTo>
                  <a:lnTo>
                    <a:pt x="79741" y="149515"/>
                  </a:lnTo>
                  <a:lnTo>
                    <a:pt x="149515" y="149515"/>
                  </a:lnTo>
                  <a:lnTo>
                    <a:pt x="149515" y="79742"/>
                  </a:lnTo>
                  <a:close/>
                  <a:moveTo>
                    <a:pt x="229256" y="79742"/>
                  </a:moveTo>
                  <a:lnTo>
                    <a:pt x="159482" y="79742"/>
                  </a:lnTo>
                  <a:lnTo>
                    <a:pt x="159482" y="149515"/>
                  </a:lnTo>
                  <a:lnTo>
                    <a:pt x="229256" y="149515"/>
                  </a:lnTo>
                  <a:lnTo>
                    <a:pt x="229256" y="79742"/>
                  </a:lnTo>
                  <a:close/>
                  <a:moveTo>
                    <a:pt x="308996" y="79742"/>
                  </a:moveTo>
                  <a:lnTo>
                    <a:pt x="239223" y="79742"/>
                  </a:lnTo>
                  <a:lnTo>
                    <a:pt x="239223" y="149515"/>
                  </a:lnTo>
                  <a:lnTo>
                    <a:pt x="308996" y="149515"/>
                  </a:lnTo>
                  <a:lnTo>
                    <a:pt x="308996" y="79742"/>
                  </a:lnTo>
                  <a:close/>
                  <a:moveTo>
                    <a:pt x="308996" y="229256"/>
                  </a:moveTo>
                  <a:lnTo>
                    <a:pt x="308996" y="159482"/>
                  </a:lnTo>
                  <a:lnTo>
                    <a:pt x="239223" y="159482"/>
                  </a:lnTo>
                  <a:lnTo>
                    <a:pt x="239223" y="229256"/>
                  </a:lnTo>
                  <a:lnTo>
                    <a:pt x="308996" y="229256"/>
                  </a:lnTo>
                  <a:close/>
                  <a:moveTo>
                    <a:pt x="308996" y="308996"/>
                  </a:moveTo>
                  <a:lnTo>
                    <a:pt x="308996" y="239223"/>
                  </a:lnTo>
                  <a:lnTo>
                    <a:pt x="239223" y="239223"/>
                  </a:lnTo>
                  <a:lnTo>
                    <a:pt x="239223" y="308996"/>
                  </a:lnTo>
                  <a:lnTo>
                    <a:pt x="308996" y="308996"/>
                  </a:lnTo>
                  <a:close/>
                  <a:moveTo>
                    <a:pt x="308996" y="388738"/>
                  </a:moveTo>
                  <a:lnTo>
                    <a:pt x="308996" y="318965"/>
                  </a:lnTo>
                  <a:lnTo>
                    <a:pt x="239223" y="318965"/>
                  </a:lnTo>
                  <a:lnTo>
                    <a:pt x="239223" y="388738"/>
                  </a:lnTo>
                  <a:lnTo>
                    <a:pt x="308996" y="388738"/>
                  </a:lnTo>
                  <a:close/>
                  <a:moveTo>
                    <a:pt x="308996" y="468479"/>
                  </a:moveTo>
                  <a:lnTo>
                    <a:pt x="308996" y="398705"/>
                  </a:lnTo>
                  <a:lnTo>
                    <a:pt x="239223" y="398705"/>
                  </a:lnTo>
                  <a:lnTo>
                    <a:pt x="239223" y="468479"/>
                  </a:lnTo>
                  <a:lnTo>
                    <a:pt x="308996" y="468479"/>
                  </a:lnTo>
                  <a:close/>
                  <a:moveTo>
                    <a:pt x="159482" y="468479"/>
                  </a:moveTo>
                  <a:lnTo>
                    <a:pt x="229256" y="468479"/>
                  </a:lnTo>
                  <a:lnTo>
                    <a:pt x="229256" y="398705"/>
                  </a:lnTo>
                  <a:lnTo>
                    <a:pt x="159482" y="398705"/>
                  </a:lnTo>
                  <a:lnTo>
                    <a:pt x="159482" y="468479"/>
                  </a:lnTo>
                  <a:close/>
                  <a:moveTo>
                    <a:pt x="79741" y="468479"/>
                  </a:moveTo>
                  <a:lnTo>
                    <a:pt x="149515" y="468479"/>
                  </a:lnTo>
                  <a:lnTo>
                    <a:pt x="149515" y="398705"/>
                  </a:lnTo>
                  <a:lnTo>
                    <a:pt x="79741" y="398705"/>
                  </a:lnTo>
                  <a:lnTo>
                    <a:pt x="79741" y="468479"/>
                  </a:lnTo>
                  <a:close/>
                  <a:moveTo>
                    <a:pt x="79741" y="318965"/>
                  </a:moveTo>
                  <a:lnTo>
                    <a:pt x="79741" y="388738"/>
                  </a:lnTo>
                  <a:lnTo>
                    <a:pt x="149515" y="388738"/>
                  </a:lnTo>
                  <a:lnTo>
                    <a:pt x="149515" y="318965"/>
                  </a:lnTo>
                  <a:lnTo>
                    <a:pt x="79741" y="318965"/>
                  </a:lnTo>
                  <a:close/>
                  <a:moveTo>
                    <a:pt x="79741" y="239223"/>
                  </a:moveTo>
                  <a:lnTo>
                    <a:pt x="79741" y="308996"/>
                  </a:lnTo>
                  <a:lnTo>
                    <a:pt x="149515" y="308996"/>
                  </a:lnTo>
                  <a:lnTo>
                    <a:pt x="149515" y="239223"/>
                  </a:lnTo>
                  <a:lnTo>
                    <a:pt x="79741" y="239223"/>
                  </a:lnTo>
                  <a:close/>
                  <a:moveTo>
                    <a:pt x="79741" y="159482"/>
                  </a:moveTo>
                  <a:lnTo>
                    <a:pt x="79741" y="229256"/>
                  </a:lnTo>
                  <a:lnTo>
                    <a:pt x="149515" y="229256"/>
                  </a:lnTo>
                  <a:lnTo>
                    <a:pt x="149515" y="159482"/>
                  </a:lnTo>
                  <a:lnTo>
                    <a:pt x="79741" y="159482"/>
                  </a:lnTo>
                  <a:close/>
                  <a:moveTo>
                    <a:pt x="229256" y="159482"/>
                  </a:moveTo>
                  <a:lnTo>
                    <a:pt x="159482" y="159482"/>
                  </a:lnTo>
                  <a:lnTo>
                    <a:pt x="159482" y="229256"/>
                  </a:lnTo>
                  <a:lnTo>
                    <a:pt x="229256" y="229256"/>
                  </a:lnTo>
                  <a:lnTo>
                    <a:pt x="229256" y="159482"/>
                  </a:lnTo>
                  <a:close/>
                  <a:moveTo>
                    <a:pt x="229256" y="308996"/>
                  </a:moveTo>
                  <a:lnTo>
                    <a:pt x="229256" y="239223"/>
                  </a:lnTo>
                  <a:lnTo>
                    <a:pt x="159482" y="239223"/>
                  </a:lnTo>
                  <a:lnTo>
                    <a:pt x="159482" y="308996"/>
                  </a:lnTo>
                  <a:lnTo>
                    <a:pt x="229256" y="308996"/>
                  </a:lnTo>
                  <a:close/>
                  <a:moveTo>
                    <a:pt x="229256" y="388738"/>
                  </a:moveTo>
                  <a:lnTo>
                    <a:pt x="229256" y="318965"/>
                  </a:lnTo>
                  <a:lnTo>
                    <a:pt x="159482" y="318965"/>
                  </a:lnTo>
                  <a:lnTo>
                    <a:pt x="159482" y="388738"/>
                  </a:lnTo>
                  <a:lnTo>
                    <a:pt x="229256" y="388738"/>
                  </a:lnTo>
                  <a:close/>
                  <a:moveTo>
                    <a:pt x="548220" y="69773"/>
                  </a:moveTo>
                  <a:lnTo>
                    <a:pt x="548220" y="0"/>
                  </a:lnTo>
                  <a:lnTo>
                    <a:pt x="478446" y="0"/>
                  </a:lnTo>
                  <a:lnTo>
                    <a:pt x="478446" y="39870"/>
                  </a:lnTo>
                  <a:lnTo>
                    <a:pt x="478446" y="69773"/>
                  </a:lnTo>
                  <a:lnTo>
                    <a:pt x="548220" y="69773"/>
                  </a:lnTo>
                  <a:close/>
                  <a:moveTo>
                    <a:pt x="548220" y="149515"/>
                  </a:moveTo>
                  <a:lnTo>
                    <a:pt x="548220" y="79742"/>
                  </a:lnTo>
                  <a:lnTo>
                    <a:pt x="478446" y="79742"/>
                  </a:lnTo>
                  <a:lnTo>
                    <a:pt x="478446" y="149515"/>
                  </a:lnTo>
                  <a:lnTo>
                    <a:pt x="548220" y="149515"/>
                  </a:lnTo>
                  <a:close/>
                  <a:moveTo>
                    <a:pt x="548220" y="229256"/>
                  </a:moveTo>
                  <a:lnTo>
                    <a:pt x="548220" y="159482"/>
                  </a:lnTo>
                  <a:lnTo>
                    <a:pt x="478446" y="159482"/>
                  </a:lnTo>
                  <a:lnTo>
                    <a:pt x="478446" y="229256"/>
                  </a:lnTo>
                  <a:lnTo>
                    <a:pt x="548220" y="229256"/>
                  </a:lnTo>
                  <a:close/>
                  <a:moveTo>
                    <a:pt x="548220" y="308996"/>
                  </a:moveTo>
                  <a:lnTo>
                    <a:pt x="548220" y="239223"/>
                  </a:lnTo>
                  <a:lnTo>
                    <a:pt x="478446" y="239223"/>
                  </a:lnTo>
                  <a:lnTo>
                    <a:pt x="478446" y="308996"/>
                  </a:lnTo>
                  <a:lnTo>
                    <a:pt x="548220" y="308996"/>
                  </a:lnTo>
                  <a:close/>
                  <a:moveTo>
                    <a:pt x="548220" y="388738"/>
                  </a:moveTo>
                  <a:lnTo>
                    <a:pt x="548220" y="318965"/>
                  </a:lnTo>
                  <a:lnTo>
                    <a:pt x="478446" y="318965"/>
                  </a:lnTo>
                  <a:lnTo>
                    <a:pt x="478446" y="388738"/>
                  </a:lnTo>
                  <a:lnTo>
                    <a:pt x="548220" y="388738"/>
                  </a:lnTo>
                  <a:close/>
                  <a:moveTo>
                    <a:pt x="548220" y="468479"/>
                  </a:moveTo>
                  <a:lnTo>
                    <a:pt x="548220" y="398705"/>
                  </a:lnTo>
                  <a:lnTo>
                    <a:pt x="478446" y="398705"/>
                  </a:lnTo>
                  <a:lnTo>
                    <a:pt x="478446" y="468479"/>
                  </a:lnTo>
                  <a:lnTo>
                    <a:pt x="548220" y="468479"/>
                  </a:lnTo>
                  <a:close/>
                  <a:moveTo>
                    <a:pt x="478446" y="478447"/>
                  </a:moveTo>
                  <a:lnTo>
                    <a:pt x="478446" y="548220"/>
                  </a:lnTo>
                  <a:cubicBezTo>
                    <a:pt x="478446" y="548220"/>
                    <a:pt x="548220" y="548220"/>
                    <a:pt x="548220" y="548220"/>
                  </a:cubicBezTo>
                  <a:lnTo>
                    <a:pt x="548220" y="478447"/>
                  </a:lnTo>
                  <a:lnTo>
                    <a:pt x="478446" y="478447"/>
                  </a:lnTo>
                  <a:close/>
                </a:path>
              </a:pathLst>
            </a:custGeom>
            <a:solidFill>
              <a:srgbClr val="0070C0"/>
            </a:solidFill>
            <a:ln w="119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04BF7CE7-1270-A5C7-487A-85E3E0DBD5A5}"/>
                </a:ext>
              </a:extLst>
            </p:cNvPr>
            <p:cNvSpPr>
              <a:spLocks/>
            </p:cNvSpPr>
            <p:nvPr/>
          </p:nvSpPr>
          <p:spPr>
            <a:xfrm>
              <a:off x="12468952" y="8028110"/>
              <a:ext cx="5395736" cy="1010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create_rank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plot by default, with an option to return a table with all groups (across multiple HR attributes) ranked by the specified metric</a:t>
              </a: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05B7D04F-9DB5-E7C1-CE04-7A2BD3C598A6}"/>
                </a:ext>
              </a:extLst>
            </p:cNvPr>
            <p:cNvSpPr/>
            <p:nvPr/>
          </p:nvSpPr>
          <p:spPr>
            <a:xfrm>
              <a:off x="12468952" y="8028110"/>
              <a:ext cx="320865" cy="320863"/>
            </a:xfrm>
            <a:custGeom>
              <a:avLst/>
              <a:gdLst>
                <a:gd name="connsiteX0" fmla="*/ 181493 w 265177"/>
                <a:gd name="connsiteY0" fmla="*/ 161907 h 265176"/>
                <a:gd name="connsiteX1" fmla="*/ 265177 w 265177"/>
                <a:gd name="connsiteY1" fmla="*/ 161907 h 265176"/>
                <a:gd name="connsiteX2" fmla="*/ 265177 w 265177"/>
                <a:gd name="connsiteY2" fmla="*/ 171051 h 265176"/>
                <a:gd name="connsiteX3" fmla="*/ 181493 w 265177"/>
                <a:gd name="connsiteY3" fmla="*/ 171051 h 265176"/>
                <a:gd name="connsiteX4" fmla="*/ 188637 w 265177"/>
                <a:gd name="connsiteY4" fmla="*/ 51381 h 265176"/>
                <a:gd name="connsiteX5" fmla="*/ 265177 w 265177"/>
                <a:gd name="connsiteY5" fmla="*/ 51381 h 265176"/>
                <a:gd name="connsiteX6" fmla="*/ 265177 w 265177"/>
                <a:gd name="connsiteY6" fmla="*/ 60525 h 265176"/>
                <a:gd name="connsiteX7" fmla="*/ 188637 w 265177"/>
                <a:gd name="connsiteY7" fmla="*/ 60525 h 265176"/>
                <a:gd name="connsiteX8" fmla="*/ 157030 w 265177"/>
                <a:gd name="connsiteY8" fmla="*/ 26198 h 265176"/>
                <a:gd name="connsiteX9" fmla="*/ 186257 w 265177"/>
                <a:gd name="connsiteY9" fmla="*/ 55953 h 265176"/>
                <a:gd name="connsiteX10" fmla="*/ 157030 w 265177"/>
                <a:gd name="connsiteY10" fmla="*/ 85708 h 265176"/>
                <a:gd name="connsiteX11" fmla="*/ 127803 w 265177"/>
                <a:gd name="connsiteY11" fmla="*/ 55953 h 265176"/>
                <a:gd name="connsiteX12" fmla="*/ 157030 w 265177"/>
                <a:gd name="connsiteY12" fmla="*/ 26198 h 265176"/>
                <a:gd name="connsiteX13" fmla="*/ 1 w 265177"/>
                <a:gd name="connsiteY13" fmla="*/ 0 h 265176"/>
                <a:gd name="connsiteX14" fmla="*/ 18289 w 265177"/>
                <a:gd name="connsiteY14" fmla="*/ 0 h 265176"/>
                <a:gd name="connsiteX15" fmla="*/ 18289 w 265177"/>
                <a:gd name="connsiteY15" fmla="*/ 51381 h 265176"/>
                <a:gd name="connsiteX16" fmla="*/ 126724 w 265177"/>
                <a:gd name="connsiteY16" fmla="*/ 51381 h 265176"/>
                <a:gd name="connsiteX17" fmla="*/ 126724 w 265177"/>
                <a:gd name="connsiteY17" fmla="*/ 60525 h 265176"/>
                <a:gd name="connsiteX18" fmla="*/ 18289 w 265177"/>
                <a:gd name="connsiteY18" fmla="*/ 60525 h 265176"/>
                <a:gd name="connsiteX19" fmla="*/ 18289 w 265177"/>
                <a:gd name="connsiteY19" fmla="*/ 161907 h 265176"/>
                <a:gd name="connsiteX20" fmla="*/ 78705 w 265177"/>
                <a:gd name="connsiteY20" fmla="*/ 161907 h 265176"/>
                <a:gd name="connsiteX21" fmla="*/ 81780 w 265177"/>
                <a:gd name="connsiteY21" fmla="*/ 146405 h 265176"/>
                <a:gd name="connsiteX22" fmla="*/ 128456 w 265177"/>
                <a:gd name="connsiteY22" fmla="*/ 114907 h 265176"/>
                <a:gd name="connsiteX23" fmla="*/ 179113 w 265177"/>
                <a:gd name="connsiteY23" fmla="*/ 166479 h 265176"/>
                <a:gd name="connsiteX24" fmla="*/ 128456 w 265177"/>
                <a:gd name="connsiteY24" fmla="*/ 218051 h 265176"/>
                <a:gd name="connsiteX25" fmla="*/ 81780 w 265177"/>
                <a:gd name="connsiteY25" fmla="*/ 186553 h 265176"/>
                <a:gd name="connsiteX26" fmla="*/ 78705 w 265177"/>
                <a:gd name="connsiteY26" fmla="*/ 171051 h 265176"/>
                <a:gd name="connsiteX27" fmla="*/ 18289 w 265177"/>
                <a:gd name="connsiteY27" fmla="*/ 171051 h 265176"/>
                <a:gd name="connsiteX28" fmla="*/ 18289 w 265177"/>
                <a:gd name="connsiteY28" fmla="*/ 246888 h 265176"/>
                <a:gd name="connsiteX29" fmla="*/ 265177 w 265177"/>
                <a:gd name="connsiteY29" fmla="*/ 246888 h 265176"/>
                <a:gd name="connsiteX30" fmla="*/ 265177 w 265177"/>
                <a:gd name="connsiteY30" fmla="*/ 265176 h 265176"/>
                <a:gd name="connsiteX31" fmla="*/ 1 w 265177"/>
                <a:gd name="connsiteY31" fmla="*/ 265176 h 265176"/>
                <a:gd name="connsiteX32" fmla="*/ 1 w 265177"/>
                <a:gd name="connsiteY32" fmla="*/ 171051 h 265176"/>
                <a:gd name="connsiteX33" fmla="*/ 0 w 265177"/>
                <a:gd name="connsiteY33" fmla="*/ 171051 h 265176"/>
                <a:gd name="connsiteX34" fmla="*/ 0 w 265177"/>
                <a:gd name="connsiteY34" fmla="*/ 161907 h 265176"/>
                <a:gd name="connsiteX35" fmla="*/ 1 w 265177"/>
                <a:gd name="connsiteY35" fmla="*/ 161907 h 265176"/>
                <a:gd name="connsiteX36" fmla="*/ 1 w 265177"/>
                <a:gd name="connsiteY36" fmla="*/ 60525 h 265176"/>
                <a:gd name="connsiteX37" fmla="*/ 0 w 265177"/>
                <a:gd name="connsiteY37" fmla="*/ 60525 h 265176"/>
                <a:gd name="connsiteX38" fmla="*/ 0 w 265177"/>
                <a:gd name="connsiteY38" fmla="*/ 51381 h 265176"/>
                <a:gd name="connsiteX39" fmla="*/ 1 w 265177"/>
                <a:gd name="connsiteY39" fmla="*/ 51381 h 26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65177" h="265176">
                  <a:moveTo>
                    <a:pt x="181493" y="161907"/>
                  </a:moveTo>
                  <a:lnTo>
                    <a:pt x="265177" y="161907"/>
                  </a:lnTo>
                  <a:lnTo>
                    <a:pt x="265177" y="171051"/>
                  </a:lnTo>
                  <a:lnTo>
                    <a:pt x="181493" y="171051"/>
                  </a:lnTo>
                  <a:close/>
                  <a:moveTo>
                    <a:pt x="188637" y="51381"/>
                  </a:moveTo>
                  <a:lnTo>
                    <a:pt x="265177" y="51381"/>
                  </a:lnTo>
                  <a:lnTo>
                    <a:pt x="265177" y="60525"/>
                  </a:lnTo>
                  <a:lnTo>
                    <a:pt x="188637" y="60525"/>
                  </a:lnTo>
                  <a:close/>
                  <a:moveTo>
                    <a:pt x="157030" y="26198"/>
                  </a:moveTo>
                  <a:cubicBezTo>
                    <a:pt x="173172" y="26198"/>
                    <a:pt x="186257" y="39520"/>
                    <a:pt x="186257" y="55953"/>
                  </a:cubicBezTo>
                  <a:cubicBezTo>
                    <a:pt x="186257" y="72386"/>
                    <a:pt x="173172" y="85708"/>
                    <a:pt x="157030" y="85708"/>
                  </a:cubicBezTo>
                  <a:cubicBezTo>
                    <a:pt x="140888" y="85708"/>
                    <a:pt x="127803" y="72386"/>
                    <a:pt x="127803" y="55953"/>
                  </a:cubicBezTo>
                  <a:cubicBezTo>
                    <a:pt x="127803" y="39520"/>
                    <a:pt x="140888" y="26198"/>
                    <a:pt x="157030" y="26198"/>
                  </a:cubicBezTo>
                  <a:close/>
                  <a:moveTo>
                    <a:pt x="1" y="0"/>
                  </a:moveTo>
                  <a:lnTo>
                    <a:pt x="18289" y="0"/>
                  </a:lnTo>
                  <a:lnTo>
                    <a:pt x="18289" y="51381"/>
                  </a:lnTo>
                  <a:lnTo>
                    <a:pt x="126724" y="51381"/>
                  </a:lnTo>
                  <a:lnTo>
                    <a:pt x="126724" y="60525"/>
                  </a:lnTo>
                  <a:lnTo>
                    <a:pt x="18289" y="60525"/>
                  </a:lnTo>
                  <a:lnTo>
                    <a:pt x="18289" y="161907"/>
                  </a:lnTo>
                  <a:lnTo>
                    <a:pt x="78705" y="161907"/>
                  </a:lnTo>
                  <a:lnTo>
                    <a:pt x="81780" y="146405"/>
                  </a:lnTo>
                  <a:cubicBezTo>
                    <a:pt x="89470" y="127895"/>
                    <a:pt x="107473" y="114907"/>
                    <a:pt x="128456" y="114907"/>
                  </a:cubicBezTo>
                  <a:cubicBezTo>
                    <a:pt x="156433" y="114907"/>
                    <a:pt x="179113" y="137997"/>
                    <a:pt x="179113" y="166479"/>
                  </a:cubicBezTo>
                  <a:cubicBezTo>
                    <a:pt x="179113" y="194961"/>
                    <a:pt x="156433" y="218051"/>
                    <a:pt x="128456" y="218051"/>
                  </a:cubicBezTo>
                  <a:cubicBezTo>
                    <a:pt x="107473" y="218051"/>
                    <a:pt x="89470" y="205063"/>
                    <a:pt x="81780" y="186553"/>
                  </a:cubicBezTo>
                  <a:lnTo>
                    <a:pt x="78705" y="171051"/>
                  </a:lnTo>
                  <a:lnTo>
                    <a:pt x="18289" y="171051"/>
                  </a:lnTo>
                  <a:lnTo>
                    <a:pt x="18289" y="246888"/>
                  </a:lnTo>
                  <a:lnTo>
                    <a:pt x="265177" y="246888"/>
                  </a:lnTo>
                  <a:lnTo>
                    <a:pt x="265177" y="265176"/>
                  </a:lnTo>
                  <a:lnTo>
                    <a:pt x="1" y="265176"/>
                  </a:lnTo>
                  <a:lnTo>
                    <a:pt x="1" y="171051"/>
                  </a:lnTo>
                  <a:lnTo>
                    <a:pt x="0" y="171051"/>
                  </a:lnTo>
                  <a:lnTo>
                    <a:pt x="0" y="161907"/>
                  </a:lnTo>
                  <a:lnTo>
                    <a:pt x="1" y="161907"/>
                  </a:lnTo>
                  <a:lnTo>
                    <a:pt x="1" y="60525"/>
                  </a:lnTo>
                  <a:lnTo>
                    <a:pt x="0" y="60525"/>
                  </a:lnTo>
                  <a:lnTo>
                    <a:pt x="0" y="51381"/>
                  </a:lnTo>
                  <a:lnTo>
                    <a:pt x="1" y="5138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320673CA-0126-9396-B058-4248F13CD1DF}"/>
              </a:ext>
            </a:extLst>
          </p:cNvPr>
          <p:cNvGrpSpPr/>
          <p:nvPr/>
        </p:nvGrpSpPr>
        <p:grpSpPr>
          <a:xfrm>
            <a:off x="12468952" y="9504119"/>
            <a:ext cx="5395736" cy="3284008"/>
            <a:chOff x="12468952" y="9379427"/>
            <a:chExt cx="5395736" cy="3284008"/>
          </a:xfrm>
        </p:grpSpPr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E5D8804-7F72-46FA-915C-41DF3963A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68952" y="9379427"/>
              <a:ext cx="539573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944CBA37-0025-D68C-A997-30123FC1E668}"/>
                </a:ext>
              </a:extLst>
            </p:cNvPr>
            <p:cNvSpPr>
              <a:spLocks/>
            </p:cNvSpPr>
            <p:nvPr/>
          </p:nvSpPr>
          <p:spPr>
            <a:xfrm>
              <a:off x="12468952" y="9522734"/>
              <a:ext cx="539573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286"/>
                </a:spcAft>
              </a:pPr>
              <a:r>
                <a:rPr lang="en-US" sz="2000">
                  <a:solidFill>
                    <a:srgbClr val="0070C0"/>
                  </a:solidFill>
                  <a:latin typeface="+mj-lt"/>
                </a:rPr>
                <a:t>Distribution</a:t>
              </a:r>
            </a:p>
          </p:txBody>
        </p:sp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DF97F414-D276-7E51-7DC4-473165EFA3B8}"/>
                </a:ext>
              </a:extLst>
            </p:cNvPr>
            <p:cNvSpPr>
              <a:spLocks/>
            </p:cNvSpPr>
            <p:nvPr/>
          </p:nvSpPr>
          <p:spPr>
            <a:xfrm>
              <a:off x="12468952" y="9975736"/>
              <a:ext cx="5395736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Understand the distribution of a metric</a:t>
              </a:r>
            </a:p>
          </p:txBody>
        </p: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5B2AEFCA-C6EC-7B0B-FFFD-578E8425E819}"/>
                </a:ext>
              </a:extLst>
            </p:cNvPr>
            <p:cNvCxnSpPr>
              <a:cxnSpLocks/>
            </p:cNvCxnSpPr>
            <p:nvPr/>
          </p:nvCxnSpPr>
          <p:spPr>
            <a:xfrm>
              <a:off x="12468952" y="11305009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F8DCF25-15B7-9368-E633-1FAF0857B228}"/>
                </a:ext>
              </a:extLst>
            </p:cNvPr>
            <p:cNvCxnSpPr>
              <a:cxnSpLocks/>
            </p:cNvCxnSpPr>
            <p:nvPr/>
          </p:nvCxnSpPr>
          <p:spPr>
            <a:xfrm>
              <a:off x="12468952" y="12037930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1660E5C2-E7B1-C60C-55DF-F6527DC8AFD5}"/>
                </a:ext>
              </a:extLst>
            </p:cNvPr>
            <p:cNvGrpSpPr/>
            <p:nvPr/>
          </p:nvGrpSpPr>
          <p:grpSpPr>
            <a:xfrm>
              <a:off x="12468952" y="11412424"/>
              <a:ext cx="5395736" cy="518091"/>
              <a:chOff x="12468952" y="11169397"/>
              <a:chExt cx="5395736" cy="518091"/>
            </a:xfrm>
          </p:grpSpPr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01CBA713-BA1D-C419-3D38-3F068ED4400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468952" y="11169397"/>
                <a:ext cx="5395736" cy="518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create_density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Returns a faceted density plot by default</a:t>
                </a:r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F3D0D9B2-7BFD-39CE-8376-2B7F8038CE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8952" y="11169397"/>
                <a:ext cx="352949" cy="331560"/>
              </a:xfrm>
              <a:custGeom>
                <a:avLst/>
                <a:gdLst>
                  <a:gd name="connsiteX0" fmla="*/ 66675 w 628650"/>
                  <a:gd name="connsiteY0" fmla="*/ 400050 h 590550"/>
                  <a:gd name="connsiteX1" fmla="*/ 225552 w 628650"/>
                  <a:gd name="connsiteY1" fmla="*/ 250889 h 590550"/>
                  <a:gd name="connsiteX2" fmla="*/ 333375 w 628650"/>
                  <a:gd name="connsiteY2" fmla="*/ 133350 h 590550"/>
                  <a:gd name="connsiteX3" fmla="*/ 441198 w 628650"/>
                  <a:gd name="connsiteY3" fmla="*/ 250889 h 590550"/>
                  <a:gd name="connsiteX4" fmla="*/ 600075 w 628650"/>
                  <a:gd name="connsiteY4" fmla="*/ 400050 h 590550"/>
                  <a:gd name="connsiteX5" fmla="*/ 628650 w 628650"/>
                  <a:gd name="connsiteY5" fmla="*/ 400050 h 590550"/>
                  <a:gd name="connsiteX6" fmla="*/ 628650 w 628650"/>
                  <a:gd name="connsiteY6" fmla="*/ 342900 h 590550"/>
                  <a:gd name="connsiteX7" fmla="*/ 600075 w 628650"/>
                  <a:gd name="connsiteY7" fmla="*/ 342900 h 590550"/>
                  <a:gd name="connsiteX8" fmla="*/ 492252 w 628650"/>
                  <a:gd name="connsiteY8" fmla="*/ 225362 h 590550"/>
                  <a:gd name="connsiteX9" fmla="*/ 333375 w 628650"/>
                  <a:gd name="connsiteY9" fmla="*/ 76200 h 590550"/>
                  <a:gd name="connsiteX10" fmla="*/ 174498 w 628650"/>
                  <a:gd name="connsiteY10" fmla="*/ 225362 h 590550"/>
                  <a:gd name="connsiteX11" fmla="*/ 66675 w 628650"/>
                  <a:gd name="connsiteY11" fmla="*/ 342900 h 590550"/>
                  <a:gd name="connsiteX12" fmla="*/ 57150 w 628650"/>
                  <a:gd name="connsiteY12" fmla="*/ 342900 h 590550"/>
                  <a:gd name="connsiteX13" fmla="*/ 57150 w 628650"/>
                  <a:gd name="connsiteY13" fmla="*/ 0 h 590550"/>
                  <a:gd name="connsiteX14" fmla="*/ 0 w 628650"/>
                  <a:gd name="connsiteY14" fmla="*/ 0 h 590550"/>
                  <a:gd name="connsiteX15" fmla="*/ 0 w 628650"/>
                  <a:gd name="connsiteY15" fmla="*/ 561975 h 590550"/>
                  <a:gd name="connsiteX16" fmla="*/ 28575 w 628650"/>
                  <a:gd name="connsiteY16" fmla="*/ 590550 h 590550"/>
                  <a:gd name="connsiteX17" fmla="*/ 628650 w 628650"/>
                  <a:gd name="connsiteY17" fmla="*/ 590550 h 590550"/>
                  <a:gd name="connsiteX18" fmla="*/ 628650 w 628650"/>
                  <a:gd name="connsiteY18" fmla="*/ 533400 h 590550"/>
                  <a:gd name="connsiteX19" fmla="*/ 57150 w 628650"/>
                  <a:gd name="connsiteY19" fmla="*/ 533400 h 590550"/>
                  <a:gd name="connsiteX20" fmla="*/ 57150 w 628650"/>
                  <a:gd name="connsiteY20" fmla="*/ 400050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28650" h="590550">
                    <a:moveTo>
                      <a:pt x="66675" y="400050"/>
                    </a:moveTo>
                    <a:cubicBezTo>
                      <a:pt x="150971" y="400050"/>
                      <a:pt x="190500" y="320802"/>
                      <a:pt x="225552" y="250889"/>
                    </a:cubicBezTo>
                    <a:cubicBezTo>
                      <a:pt x="260604" y="180975"/>
                      <a:pt x="287750" y="133350"/>
                      <a:pt x="333375" y="133350"/>
                    </a:cubicBezTo>
                    <a:cubicBezTo>
                      <a:pt x="379000" y="133350"/>
                      <a:pt x="405670" y="179927"/>
                      <a:pt x="441198" y="250889"/>
                    </a:cubicBezTo>
                    <a:cubicBezTo>
                      <a:pt x="476726" y="321850"/>
                      <a:pt x="515779" y="400050"/>
                      <a:pt x="600075" y="400050"/>
                    </a:cubicBezTo>
                    <a:lnTo>
                      <a:pt x="628650" y="400050"/>
                    </a:lnTo>
                    <a:lnTo>
                      <a:pt x="628650" y="342900"/>
                    </a:lnTo>
                    <a:lnTo>
                      <a:pt x="600075" y="342900"/>
                    </a:lnTo>
                    <a:cubicBezTo>
                      <a:pt x="554450" y="342900"/>
                      <a:pt x="527780" y="296323"/>
                      <a:pt x="492252" y="225362"/>
                    </a:cubicBezTo>
                    <a:cubicBezTo>
                      <a:pt x="456724" y="154400"/>
                      <a:pt x="417671" y="76200"/>
                      <a:pt x="333375" y="76200"/>
                    </a:cubicBezTo>
                    <a:cubicBezTo>
                      <a:pt x="249079" y="76200"/>
                      <a:pt x="209550" y="155448"/>
                      <a:pt x="174498" y="225362"/>
                    </a:cubicBezTo>
                    <a:cubicBezTo>
                      <a:pt x="139446" y="295275"/>
                      <a:pt x="112300" y="342900"/>
                      <a:pt x="66675" y="342900"/>
                    </a:cubicBezTo>
                    <a:lnTo>
                      <a:pt x="57150" y="342900"/>
                    </a:lnTo>
                    <a:lnTo>
                      <a:pt x="57150" y="0"/>
                    </a:lnTo>
                    <a:lnTo>
                      <a:pt x="0" y="0"/>
                    </a:lnTo>
                    <a:lnTo>
                      <a:pt x="0" y="561975"/>
                    </a:lnTo>
                    <a:cubicBezTo>
                      <a:pt x="0" y="577757"/>
                      <a:pt x="12793" y="590550"/>
                      <a:pt x="28575" y="590550"/>
                    </a:cubicBezTo>
                    <a:lnTo>
                      <a:pt x="628650" y="590550"/>
                    </a:lnTo>
                    <a:lnTo>
                      <a:pt x="628650" y="533400"/>
                    </a:lnTo>
                    <a:lnTo>
                      <a:pt x="57150" y="533400"/>
                    </a:lnTo>
                    <a:lnTo>
                      <a:pt x="57150" y="400050"/>
                    </a:ln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93AECF22-9421-AE34-82A3-ACACEC626B5B}"/>
                </a:ext>
              </a:extLst>
            </p:cNvPr>
            <p:cNvGrpSpPr/>
            <p:nvPr/>
          </p:nvGrpSpPr>
          <p:grpSpPr>
            <a:xfrm>
              <a:off x="12468952" y="10433282"/>
              <a:ext cx="5395736" cy="764312"/>
              <a:chOff x="12468952" y="10444174"/>
              <a:chExt cx="5395736" cy="764312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985C47B7-88E4-830D-BEC4-2A8AD6097FC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468952" y="10444174"/>
                <a:ext cx="5395736" cy="764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create_boxplot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Analyzes a selected metric and returns a box plot by default</a:t>
                </a: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EEC1A98C-49BA-1240-6F2F-ECF2E72784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8952" y="10444174"/>
                <a:ext cx="315966" cy="352949"/>
              </a:xfrm>
              <a:custGeom>
                <a:avLst/>
                <a:gdLst>
                  <a:gd name="connsiteX0" fmla="*/ 581044 w 651748"/>
                  <a:gd name="connsiteY0" fmla="*/ 0 h 728034"/>
                  <a:gd name="connsiteX1" fmla="*/ 601094 w 651748"/>
                  <a:gd name="connsiteY1" fmla="*/ 0 h 728034"/>
                  <a:gd name="connsiteX2" fmla="*/ 601094 w 651748"/>
                  <a:gd name="connsiteY2" fmla="*/ 47501 h 728034"/>
                  <a:gd name="connsiteX3" fmla="*/ 651748 w 651748"/>
                  <a:gd name="connsiteY3" fmla="*/ 47501 h 728034"/>
                  <a:gd name="connsiteX4" fmla="*/ 651748 w 651748"/>
                  <a:gd name="connsiteY4" fmla="*/ 537534 h 728034"/>
                  <a:gd name="connsiteX5" fmla="*/ 601094 w 651748"/>
                  <a:gd name="connsiteY5" fmla="*/ 537534 h 728034"/>
                  <a:gd name="connsiteX6" fmla="*/ 601094 w 651748"/>
                  <a:gd name="connsiteY6" fmla="*/ 728034 h 728034"/>
                  <a:gd name="connsiteX7" fmla="*/ 581044 w 651748"/>
                  <a:gd name="connsiteY7" fmla="*/ 728034 h 728034"/>
                  <a:gd name="connsiteX8" fmla="*/ 581044 w 651748"/>
                  <a:gd name="connsiteY8" fmla="*/ 537534 h 728034"/>
                  <a:gd name="connsiteX9" fmla="*/ 530390 w 651748"/>
                  <a:gd name="connsiteY9" fmla="*/ 537534 h 728034"/>
                  <a:gd name="connsiteX10" fmla="*/ 530390 w 651748"/>
                  <a:gd name="connsiteY10" fmla="*/ 47501 h 728034"/>
                  <a:gd name="connsiteX11" fmla="*/ 581044 w 651748"/>
                  <a:gd name="connsiteY11" fmla="*/ 47501 h 728034"/>
                  <a:gd name="connsiteX12" fmla="*/ 403955 w 651748"/>
                  <a:gd name="connsiteY12" fmla="*/ 0 h 728034"/>
                  <a:gd name="connsiteX13" fmla="*/ 423996 w 651748"/>
                  <a:gd name="connsiteY13" fmla="*/ 0 h 728034"/>
                  <a:gd name="connsiteX14" fmla="*/ 423996 w 651748"/>
                  <a:gd name="connsiteY14" fmla="*/ 172707 h 728034"/>
                  <a:gd name="connsiteX15" fmla="*/ 474650 w 651748"/>
                  <a:gd name="connsiteY15" fmla="*/ 172707 h 728034"/>
                  <a:gd name="connsiteX16" fmla="*/ 474650 w 651748"/>
                  <a:gd name="connsiteY16" fmla="*/ 592360 h 728034"/>
                  <a:gd name="connsiteX17" fmla="*/ 423996 w 651748"/>
                  <a:gd name="connsiteY17" fmla="*/ 592360 h 728034"/>
                  <a:gd name="connsiteX18" fmla="*/ 423996 w 651748"/>
                  <a:gd name="connsiteY18" fmla="*/ 728034 h 728034"/>
                  <a:gd name="connsiteX19" fmla="*/ 403955 w 651748"/>
                  <a:gd name="connsiteY19" fmla="*/ 728034 h 728034"/>
                  <a:gd name="connsiteX20" fmla="*/ 403955 w 651748"/>
                  <a:gd name="connsiteY20" fmla="*/ 592360 h 728034"/>
                  <a:gd name="connsiteX21" fmla="*/ 353292 w 651748"/>
                  <a:gd name="connsiteY21" fmla="*/ 592360 h 728034"/>
                  <a:gd name="connsiteX22" fmla="*/ 353292 w 651748"/>
                  <a:gd name="connsiteY22" fmla="*/ 172707 h 728034"/>
                  <a:gd name="connsiteX23" fmla="*/ 403955 w 651748"/>
                  <a:gd name="connsiteY23" fmla="*/ 172707 h 728034"/>
                  <a:gd name="connsiteX24" fmla="*/ 227752 w 651748"/>
                  <a:gd name="connsiteY24" fmla="*/ 0 h 728034"/>
                  <a:gd name="connsiteX25" fmla="*/ 247793 w 651748"/>
                  <a:gd name="connsiteY25" fmla="*/ 0 h 728034"/>
                  <a:gd name="connsiteX26" fmla="*/ 247793 w 651748"/>
                  <a:gd name="connsiteY26" fmla="*/ 102889 h 728034"/>
                  <a:gd name="connsiteX27" fmla="*/ 298447 w 651748"/>
                  <a:gd name="connsiteY27" fmla="*/ 102889 h 728034"/>
                  <a:gd name="connsiteX28" fmla="*/ 298447 w 651748"/>
                  <a:gd name="connsiteY28" fmla="*/ 625469 h 728034"/>
                  <a:gd name="connsiteX29" fmla="*/ 247793 w 651748"/>
                  <a:gd name="connsiteY29" fmla="*/ 625469 h 728034"/>
                  <a:gd name="connsiteX30" fmla="*/ 247793 w 651748"/>
                  <a:gd name="connsiteY30" fmla="*/ 728034 h 728034"/>
                  <a:gd name="connsiteX31" fmla="*/ 227752 w 651748"/>
                  <a:gd name="connsiteY31" fmla="*/ 728034 h 728034"/>
                  <a:gd name="connsiteX32" fmla="*/ 227752 w 651748"/>
                  <a:gd name="connsiteY32" fmla="*/ 625469 h 728034"/>
                  <a:gd name="connsiteX33" fmla="*/ 177089 w 651748"/>
                  <a:gd name="connsiteY33" fmla="*/ 625469 h 728034"/>
                  <a:gd name="connsiteX34" fmla="*/ 177089 w 651748"/>
                  <a:gd name="connsiteY34" fmla="*/ 102889 h 728034"/>
                  <a:gd name="connsiteX35" fmla="*/ 227752 w 651748"/>
                  <a:gd name="connsiteY35" fmla="*/ 102889 h 728034"/>
                  <a:gd name="connsiteX36" fmla="*/ 50654 w 651748"/>
                  <a:gd name="connsiteY36" fmla="*/ 0 h 728034"/>
                  <a:gd name="connsiteX37" fmla="*/ 70704 w 651748"/>
                  <a:gd name="connsiteY37" fmla="*/ 0 h 728034"/>
                  <a:gd name="connsiteX38" fmla="*/ 70704 w 651748"/>
                  <a:gd name="connsiteY38" fmla="*/ 211646 h 728034"/>
                  <a:gd name="connsiteX39" fmla="*/ 121358 w 651748"/>
                  <a:gd name="connsiteY39" fmla="*/ 211646 h 728034"/>
                  <a:gd name="connsiteX40" fmla="*/ 121358 w 651748"/>
                  <a:gd name="connsiteY40" fmla="*/ 420053 h 728034"/>
                  <a:gd name="connsiteX41" fmla="*/ 70704 w 651748"/>
                  <a:gd name="connsiteY41" fmla="*/ 420053 h 728034"/>
                  <a:gd name="connsiteX42" fmla="*/ 70704 w 651748"/>
                  <a:gd name="connsiteY42" fmla="*/ 728034 h 728034"/>
                  <a:gd name="connsiteX43" fmla="*/ 50654 w 651748"/>
                  <a:gd name="connsiteY43" fmla="*/ 728034 h 728034"/>
                  <a:gd name="connsiteX44" fmla="*/ 50654 w 651748"/>
                  <a:gd name="connsiteY44" fmla="*/ 420053 h 728034"/>
                  <a:gd name="connsiteX45" fmla="*/ 0 w 651748"/>
                  <a:gd name="connsiteY45" fmla="*/ 420053 h 728034"/>
                  <a:gd name="connsiteX46" fmla="*/ 0 w 651748"/>
                  <a:gd name="connsiteY46" fmla="*/ 211646 h 728034"/>
                  <a:gd name="connsiteX47" fmla="*/ 50654 w 651748"/>
                  <a:gd name="connsiteY47" fmla="*/ 211646 h 7280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51748" h="728034">
                    <a:moveTo>
                      <a:pt x="581044" y="0"/>
                    </a:moveTo>
                    <a:lnTo>
                      <a:pt x="601094" y="0"/>
                    </a:lnTo>
                    <a:lnTo>
                      <a:pt x="601094" y="47501"/>
                    </a:lnTo>
                    <a:lnTo>
                      <a:pt x="651748" y="47501"/>
                    </a:lnTo>
                    <a:lnTo>
                      <a:pt x="651748" y="537534"/>
                    </a:lnTo>
                    <a:lnTo>
                      <a:pt x="601094" y="537534"/>
                    </a:lnTo>
                    <a:lnTo>
                      <a:pt x="601094" y="728034"/>
                    </a:lnTo>
                    <a:lnTo>
                      <a:pt x="581044" y="728034"/>
                    </a:lnTo>
                    <a:lnTo>
                      <a:pt x="581044" y="537534"/>
                    </a:lnTo>
                    <a:lnTo>
                      <a:pt x="530390" y="537534"/>
                    </a:lnTo>
                    <a:lnTo>
                      <a:pt x="530390" y="47501"/>
                    </a:lnTo>
                    <a:lnTo>
                      <a:pt x="581044" y="47501"/>
                    </a:lnTo>
                    <a:close/>
                    <a:moveTo>
                      <a:pt x="403955" y="0"/>
                    </a:moveTo>
                    <a:lnTo>
                      <a:pt x="423996" y="0"/>
                    </a:lnTo>
                    <a:lnTo>
                      <a:pt x="423996" y="172707"/>
                    </a:lnTo>
                    <a:lnTo>
                      <a:pt x="474650" y="172707"/>
                    </a:lnTo>
                    <a:lnTo>
                      <a:pt x="474650" y="592360"/>
                    </a:lnTo>
                    <a:lnTo>
                      <a:pt x="423996" y="592360"/>
                    </a:lnTo>
                    <a:lnTo>
                      <a:pt x="423996" y="728034"/>
                    </a:lnTo>
                    <a:lnTo>
                      <a:pt x="403955" y="728034"/>
                    </a:lnTo>
                    <a:lnTo>
                      <a:pt x="403955" y="592360"/>
                    </a:lnTo>
                    <a:lnTo>
                      <a:pt x="353292" y="592360"/>
                    </a:lnTo>
                    <a:lnTo>
                      <a:pt x="353292" y="172707"/>
                    </a:lnTo>
                    <a:lnTo>
                      <a:pt x="403955" y="172707"/>
                    </a:lnTo>
                    <a:close/>
                    <a:moveTo>
                      <a:pt x="227752" y="0"/>
                    </a:moveTo>
                    <a:lnTo>
                      <a:pt x="247793" y="0"/>
                    </a:lnTo>
                    <a:lnTo>
                      <a:pt x="247793" y="102889"/>
                    </a:lnTo>
                    <a:lnTo>
                      <a:pt x="298447" y="102889"/>
                    </a:lnTo>
                    <a:lnTo>
                      <a:pt x="298447" y="625469"/>
                    </a:lnTo>
                    <a:lnTo>
                      <a:pt x="247793" y="625469"/>
                    </a:lnTo>
                    <a:lnTo>
                      <a:pt x="247793" y="728034"/>
                    </a:lnTo>
                    <a:lnTo>
                      <a:pt x="227752" y="728034"/>
                    </a:lnTo>
                    <a:lnTo>
                      <a:pt x="227752" y="625469"/>
                    </a:lnTo>
                    <a:lnTo>
                      <a:pt x="177089" y="625469"/>
                    </a:lnTo>
                    <a:lnTo>
                      <a:pt x="177089" y="102889"/>
                    </a:lnTo>
                    <a:lnTo>
                      <a:pt x="227752" y="102889"/>
                    </a:lnTo>
                    <a:close/>
                    <a:moveTo>
                      <a:pt x="50654" y="0"/>
                    </a:moveTo>
                    <a:lnTo>
                      <a:pt x="70704" y="0"/>
                    </a:lnTo>
                    <a:lnTo>
                      <a:pt x="70704" y="211646"/>
                    </a:lnTo>
                    <a:lnTo>
                      <a:pt x="121358" y="211646"/>
                    </a:lnTo>
                    <a:lnTo>
                      <a:pt x="121358" y="420053"/>
                    </a:lnTo>
                    <a:lnTo>
                      <a:pt x="70704" y="420053"/>
                    </a:lnTo>
                    <a:lnTo>
                      <a:pt x="70704" y="728034"/>
                    </a:lnTo>
                    <a:lnTo>
                      <a:pt x="50654" y="728034"/>
                    </a:lnTo>
                    <a:lnTo>
                      <a:pt x="50654" y="420053"/>
                    </a:lnTo>
                    <a:lnTo>
                      <a:pt x="0" y="420053"/>
                    </a:lnTo>
                    <a:lnTo>
                      <a:pt x="0" y="211646"/>
                    </a:lnTo>
                    <a:lnTo>
                      <a:pt x="50654" y="211646"/>
                    </a:ln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01" name="Group 300">
              <a:extLst>
                <a:ext uri="{FF2B5EF4-FFF2-40B4-BE49-F238E27FC236}">
                  <a16:creationId xmlns:a16="http://schemas.microsoft.com/office/drawing/2014/main" id="{594B98EB-09F4-760E-0F44-AEAE39B7088A}"/>
                </a:ext>
              </a:extLst>
            </p:cNvPr>
            <p:cNvGrpSpPr/>
            <p:nvPr/>
          </p:nvGrpSpPr>
          <p:grpSpPr>
            <a:xfrm>
              <a:off x="12468952" y="12145344"/>
              <a:ext cx="5395736" cy="518091"/>
              <a:chOff x="12468952" y="11894619"/>
              <a:chExt cx="5395736" cy="518091"/>
            </a:xfrm>
          </p:grpSpPr>
          <p:sp>
            <p:nvSpPr>
              <p:cNvPr id="295" name="Rectangle 294">
                <a:extLst>
                  <a:ext uri="{FF2B5EF4-FFF2-40B4-BE49-F238E27FC236}">
                    <a16:creationId xmlns:a16="http://schemas.microsoft.com/office/drawing/2014/main" id="{2771AC29-3433-9250-C2A0-0BFED8B2D63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468952" y="11894619"/>
                <a:ext cx="5395736" cy="518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create_hist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Returns a faceted histogram by default</a:t>
                </a:r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5414211E-B508-C348-1518-3789F90C45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468952" y="11894619"/>
                <a:ext cx="352949" cy="352949"/>
              </a:xfrm>
              <a:custGeom>
                <a:avLst/>
                <a:gdLst>
                  <a:gd name="connsiteX0" fmla="*/ 609600 w 762000"/>
                  <a:gd name="connsiteY0" fmla="*/ 274706 h 762000"/>
                  <a:gd name="connsiteX1" fmla="*/ 457200 w 762000"/>
                  <a:gd name="connsiteY1" fmla="*/ 274706 h 762000"/>
                  <a:gd name="connsiteX2" fmla="*/ 457200 w 762000"/>
                  <a:gd name="connsiteY2" fmla="*/ 478323 h 762000"/>
                  <a:gd name="connsiteX3" fmla="*/ 304800 w 762000"/>
                  <a:gd name="connsiteY3" fmla="*/ 478323 h 762000"/>
                  <a:gd name="connsiteX4" fmla="*/ 304800 w 762000"/>
                  <a:gd name="connsiteY4" fmla="*/ 0 h 762000"/>
                  <a:gd name="connsiteX5" fmla="*/ 152400 w 762000"/>
                  <a:gd name="connsiteY5" fmla="*/ 0 h 762000"/>
                  <a:gd name="connsiteX6" fmla="*/ 152400 w 762000"/>
                  <a:gd name="connsiteY6" fmla="*/ 194645 h 762000"/>
                  <a:gd name="connsiteX7" fmla="*/ 0 w 762000"/>
                  <a:gd name="connsiteY7" fmla="*/ 194645 h 762000"/>
                  <a:gd name="connsiteX8" fmla="*/ 0 w 762000"/>
                  <a:gd name="connsiteY8" fmla="*/ 762000 h 762000"/>
                  <a:gd name="connsiteX9" fmla="*/ 152400 w 762000"/>
                  <a:gd name="connsiteY9" fmla="*/ 762000 h 762000"/>
                  <a:gd name="connsiteX10" fmla="*/ 304800 w 762000"/>
                  <a:gd name="connsiteY10" fmla="*/ 762000 h 762000"/>
                  <a:gd name="connsiteX11" fmla="*/ 457200 w 762000"/>
                  <a:gd name="connsiteY11" fmla="*/ 762000 h 762000"/>
                  <a:gd name="connsiteX12" fmla="*/ 609600 w 762000"/>
                  <a:gd name="connsiteY12" fmla="*/ 762000 h 762000"/>
                  <a:gd name="connsiteX13" fmla="*/ 762000 w 762000"/>
                  <a:gd name="connsiteY13" fmla="*/ 762000 h 762000"/>
                  <a:gd name="connsiteX14" fmla="*/ 762000 w 762000"/>
                  <a:gd name="connsiteY14" fmla="*/ 154464 h 762000"/>
                  <a:gd name="connsiteX15" fmla="*/ 609600 w 762000"/>
                  <a:gd name="connsiteY15" fmla="*/ 154464 h 762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62000" h="762000">
                    <a:moveTo>
                      <a:pt x="609600" y="274706"/>
                    </a:moveTo>
                    <a:lnTo>
                      <a:pt x="457200" y="274706"/>
                    </a:lnTo>
                    <a:lnTo>
                      <a:pt x="457200" y="478323"/>
                    </a:lnTo>
                    <a:lnTo>
                      <a:pt x="304800" y="478323"/>
                    </a:lnTo>
                    <a:lnTo>
                      <a:pt x="304800" y="0"/>
                    </a:lnTo>
                    <a:lnTo>
                      <a:pt x="152400" y="0"/>
                    </a:lnTo>
                    <a:lnTo>
                      <a:pt x="152400" y="194645"/>
                    </a:lnTo>
                    <a:lnTo>
                      <a:pt x="0" y="194645"/>
                    </a:lnTo>
                    <a:lnTo>
                      <a:pt x="0" y="762000"/>
                    </a:lnTo>
                    <a:lnTo>
                      <a:pt x="152400" y="762000"/>
                    </a:lnTo>
                    <a:lnTo>
                      <a:pt x="304800" y="762000"/>
                    </a:lnTo>
                    <a:lnTo>
                      <a:pt x="457200" y="762000"/>
                    </a:lnTo>
                    <a:lnTo>
                      <a:pt x="609600" y="762000"/>
                    </a:lnTo>
                    <a:lnTo>
                      <a:pt x="762000" y="762000"/>
                    </a:lnTo>
                    <a:lnTo>
                      <a:pt x="762000" y="154464"/>
                    </a:lnTo>
                    <a:lnTo>
                      <a:pt x="609600" y="154464"/>
                    </a:ln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1F3B4562-6D56-C181-324E-386D9E8DE739}"/>
              </a:ext>
            </a:extLst>
          </p:cNvPr>
          <p:cNvCxnSpPr>
            <a:cxnSpLocks/>
          </p:cNvCxnSpPr>
          <p:nvPr/>
        </p:nvCxnSpPr>
        <p:spPr>
          <a:xfrm flipV="1">
            <a:off x="18478918" y="1512312"/>
            <a:ext cx="539573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8113A6D4-B6A2-A690-6FA3-2F6A749C816C}"/>
              </a:ext>
            </a:extLst>
          </p:cNvPr>
          <p:cNvGrpSpPr/>
          <p:nvPr/>
        </p:nvGrpSpPr>
        <p:grpSpPr>
          <a:xfrm>
            <a:off x="18478918" y="4636014"/>
            <a:ext cx="5395736" cy="789960"/>
            <a:chOff x="18478918" y="4347913"/>
            <a:chExt cx="5395736" cy="789960"/>
          </a:xfrm>
        </p:grpSpPr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024A3B50-9A44-1506-9084-83762F8881CE}"/>
                </a:ext>
              </a:extLst>
            </p:cNvPr>
            <p:cNvSpPr>
              <a:spLocks/>
            </p:cNvSpPr>
            <p:nvPr/>
          </p:nvSpPr>
          <p:spPr>
            <a:xfrm>
              <a:off x="18478918" y="4347913"/>
              <a:ext cx="5395736" cy="789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  <a:latin typeface="+mj-lt"/>
                </a:rPr>
                <a:t>*_</a:t>
              </a: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dist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stacked bar plot by default</a:t>
              </a:r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B9048498-72E4-80A1-560E-479B82AA05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78918" y="4347913"/>
              <a:ext cx="320863" cy="320863"/>
            </a:xfrm>
            <a:custGeom>
              <a:avLst/>
              <a:gdLst>
                <a:gd name="connsiteX0" fmla="*/ 361950 w 819150"/>
                <a:gd name="connsiteY0" fmla="*/ 657225 h 819150"/>
                <a:gd name="connsiteX1" fmla="*/ 819150 w 819150"/>
                <a:gd name="connsiteY1" fmla="*/ 657225 h 819150"/>
                <a:gd name="connsiteX2" fmla="*/ 819150 w 819150"/>
                <a:gd name="connsiteY2" fmla="*/ 819150 h 819150"/>
                <a:gd name="connsiteX3" fmla="*/ 361950 w 819150"/>
                <a:gd name="connsiteY3" fmla="*/ 819150 h 819150"/>
                <a:gd name="connsiteX4" fmla="*/ 190500 w 819150"/>
                <a:gd name="connsiteY4" fmla="*/ 657225 h 819150"/>
                <a:gd name="connsiteX5" fmla="*/ 342900 w 819150"/>
                <a:gd name="connsiteY5" fmla="*/ 657225 h 819150"/>
                <a:gd name="connsiteX6" fmla="*/ 342900 w 819150"/>
                <a:gd name="connsiteY6" fmla="*/ 819150 h 819150"/>
                <a:gd name="connsiteX7" fmla="*/ 190500 w 819150"/>
                <a:gd name="connsiteY7" fmla="*/ 819150 h 819150"/>
                <a:gd name="connsiteX8" fmla="*/ 0 w 819150"/>
                <a:gd name="connsiteY8" fmla="*/ 657225 h 819150"/>
                <a:gd name="connsiteX9" fmla="*/ 171450 w 819150"/>
                <a:gd name="connsiteY9" fmla="*/ 657225 h 819150"/>
                <a:gd name="connsiteX10" fmla="*/ 171450 w 819150"/>
                <a:gd name="connsiteY10" fmla="*/ 819150 h 819150"/>
                <a:gd name="connsiteX11" fmla="*/ 0 w 819150"/>
                <a:gd name="connsiteY11" fmla="*/ 819150 h 819150"/>
                <a:gd name="connsiteX12" fmla="*/ 590550 w 819150"/>
                <a:gd name="connsiteY12" fmla="*/ 438150 h 819150"/>
                <a:gd name="connsiteX13" fmla="*/ 819150 w 819150"/>
                <a:gd name="connsiteY13" fmla="*/ 438150 h 819150"/>
                <a:gd name="connsiteX14" fmla="*/ 819150 w 819150"/>
                <a:gd name="connsiteY14" fmla="*/ 600075 h 819150"/>
                <a:gd name="connsiteX15" fmla="*/ 590550 w 819150"/>
                <a:gd name="connsiteY15" fmla="*/ 600075 h 819150"/>
                <a:gd name="connsiteX16" fmla="*/ 276225 w 819150"/>
                <a:gd name="connsiteY16" fmla="*/ 438150 h 819150"/>
                <a:gd name="connsiteX17" fmla="*/ 571500 w 819150"/>
                <a:gd name="connsiteY17" fmla="*/ 438150 h 819150"/>
                <a:gd name="connsiteX18" fmla="*/ 571500 w 819150"/>
                <a:gd name="connsiteY18" fmla="*/ 600075 h 819150"/>
                <a:gd name="connsiteX19" fmla="*/ 276225 w 819150"/>
                <a:gd name="connsiteY19" fmla="*/ 600075 h 819150"/>
                <a:gd name="connsiteX20" fmla="*/ 0 w 819150"/>
                <a:gd name="connsiteY20" fmla="*/ 438150 h 819150"/>
                <a:gd name="connsiteX21" fmla="*/ 257175 w 819150"/>
                <a:gd name="connsiteY21" fmla="*/ 438150 h 819150"/>
                <a:gd name="connsiteX22" fmla="*/ 257175 w 819150"/>
                <a:gd name="connsiteY22" fmla="*/ 600075 h 819150"/>
                <a:gd name="connsiteX23" fmla="*/ 0 w 819150"/>
                <a:gd name="connsiteY23" fmla="*/ 600075 h 819150"/>
                <a:gd name="connsiteX24" fmla="*/ 514350 w 819150"/>
                <a:gd name="connsiteY24" fmla="*/ 219075 h 819150"/>
                <a:gd name="connsiteX25" fmla="*/ 819150 w 819150"/>
                <a:gd name="connsiteY25" fmla="*/ 219075 h 819150"/>
                <a:gd name="connsiteX26" fmla="*/ 819150 w 819150"/>
                <a:gd name="connsiteY26" fmla="*/ 381000 h 819150"/>
                <a:gd name="connsiteX27" fmla="*/ 514350 w 819150"/>
                <a:gd name="connsiteY27" fmla="*/ 381000 h 819150"/>
                <a:gd name="connsiteX28" fmla="*/ 190500 w 819150"/>
                <a:gd name="connsiteY28" fmla="*/ 219075 h 819150"/>
                <a:gd name="connsiteX29" fmla="*/ 495300 w 819150"/>
                <a:gd name="connsiteY29" fmla="*/ 219075 h 819150"/>
                <a:gd name="connsiteX30" fmla="*/ 495300 w 819150"/>
                <a:gd name="connsiteY30" fmla="*/ 381000 h 819150"/>
                <a:gd name="connsiteX31" fmla="*/ 190500 w 819150"/>
                <a:gd name="connsiteY31" fmla="*/ 381000 h 819150"/>
                <a:gd name="connsiteX32" fmla="*/ 0 w 819150"/>
                <a:gd name="connsiteY32" fmla="*/ 219075 h 819150"/>
                <a:gd name="connsiteX33" fmla="*/ 171450 w 819150"/>
                <a:gd name="connsiteY33" fmla="*/ 219075 h 819150"/>
                <a:gd name="connsiteX34" fmla="*/ 171450 w 819150"/>
                <a:gd name="connsiteY34" fmla="*/ 381000 h 819150"/>
                <a:gd name="connsiteX35" fmla="*/ 0 w 819150"/>
                <a:gd name="connsiteY35" fmla="*/ 381000 h 819150"/>
                <a:gd name="connsiteX36" fmla="*/ 400050 w 819150"/>
                <a:gd name="connsiteY36" fmla="*/ 0 h 819150"/>
                <a:gd name="connsiteX37" fmla="*/ 819150 w 819150"/>
                <a:gd name="connsiteY37" fmla="*/ 0 h 819150"/>
                <a:gd name="connsiteX38" fmla="*/ 819150 w 819150"/>
                <a:gd name="connsiteY38" fmla="*/ 161925 h 819150"/>
                <a:gd name="connsiteX39" fmla="*/ 400050 w 819150"/>
                <a:gd name="connsiteY39" fmla="*/ 161925 h 819150"/>
                <a:gd name="connsiteX40" fmla="*/ 323850 w 819150"/>
                <a:gd name="connsiteY40" fmla="*/ 0 h 819150"/>
                <a:gd name="connsiteX41" fmla="*/ 381000 w 819150"/>
                <a:gd name="connsiteY41" fmla="*/ 0 h 819150"/>
                <a:gd name="connsiteX42" fmla="*/ 381000 w 819150"/>
                <a:gd name="connsiteY42" fmla="*/ 161925 h 819150"/>
                <a:gd name="connsiteX43" fmla="*/ 323850 w 819150"/>
                <a:gd name="connsiteY43" fmla="*/ 161925 h 819150"/>
                <a:gd name="connsiteX44" fmla="*/ 0 w 819150"/>
                <a:gd name="connsiteY44" fmla="*/ 0 h 819150"/>
                <a:gd name="connsiteX45" fmla="*/ 304800 w 819150"/>
                <a:gd name="connsiteY45" fmla="*/ 0 h 819150"/>
                <a:gd name="connsiteX46" fmla="*/ 304800 w 819150"/>
                <a:gd name="connsiteY46" fmla="*/ 161925 h 819150"/>
                <a:gd name="connsiteX47" fmla="*/ 0 w 819150"/>
                <a:gd name="connsiteY47" fmla="*/ 161925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819150" h="819150">
                  <a:moveTo>
                    <a:pt x="361950" y="657225"/>
                  </a:moveTo>
                  <a:lnTo>
                    <a:pt x="819150" y="657225"/>
                  </a:lnTo>
                  <a:lnTo>
                    <a:pt x="819150" y="819150"/>
                  </a:lnTo>
                  <a:lnTo>
                    <a:pt x="361950" y="819150"/>
                  </a:lnTo>
                  <a:close/>
                  <a:moveTo>
                    <a:pt x="190500" y="657225"/>
                  </a:moveTo>
                  <a:lnTo>
                    <a:pt x="342900" y="657225"/>
                  </a:lnTo>
                  <a:lnTo>
                    <a:pt x="342900" y="819150"/>
                  </a:lnTo>
                  <a:lnTo>
                    <a:pt x="190500" y="819150"/>
                  </a:lnTo>
                  <a:close/>
                  <a:moveTo>
                    <a:pt x="0" y="657225"/>
                  </a:moveTo>
                  <a:lnTo>
                    <a:pt x="171450" y="657225"/>
                  </a:lnTo>
                  <a:lnTo>
                    <a:pt x="171450" y="819150"/>
                  </a:lnTo>
                  <a:lnTo>
                    <a:pt x="0" y="819150"/>
                  </a:lnTo>
                  <a:close/>
                  <a:moveTo>
                    <a:pt x="590550" y="438150"/>
                  </a:moveTo>
                  <a:lnTo>
                    <a:pt x="819150" y="438150"/>
                  </a:lnTo>
                  <a:lnTo>
                    <a:pt x="819150" y="600075"/>
                  </a:lnTo>
                  <a:lnTo>
                    <a:pt x="590550" y="600075"/>
                  </a:lnTo>
                  <a:close/>
                  <a:moveTo>
                    <a:pt x="276225" y="438150"/>
                  </a:moveTo>
                  <a:lnTo>
                    <a:pt x="571500" y="438150"/>
                  </a:lnTo>
                  <a:lnTo>
                    <a:pt x="571500" y="600075"/>
                  </a:lnTo>
                  <a:lnTo>
                    <a:pt x="276225" y="600075"/>
                  </a:lnTo>
                  <a:close/>
                  <a:moveTo>
                    <a:pt x="0" y="438150"/>
                  </a:moveTo>
                  <a:lnTo>
                    <a:pt x="257175" y="438150"/>
                  </a:lnTo>
                  <a:lnTo>
                    <a:pt x="257175" y="600075"/>
                  </a:lnTo>
                  <a:lnTo>
                    <a:pt x="0" y="600075"/>
                  </a:lnTo>
                  <a:close/>
                  <a:moveTo>
                    <a:pt x="514350" y="219075"/>
                  </a:moveTo>
                  <a:lnTo>
                    <a:pt x="819150" y="219075"/>
                  </a:lnTo>
                  <a:lnTo>
                    <a:pt x="819150" y="381000"/>
                  </a:lnTo>
                  <a:lnTo>
                    <a:pt x="514350" y="381000"/>
                  </a:lnTo>
                  <a:close/>
                  <a:moveTo>
                    <a:pt x="190500" y="219075"/>
                  </a:moveTo>
                  <a:lnTo>
                    <a:pt x="495300" y="219075"/>
                  </a:lnTo>
                  <a:lnTo>
                    <a:pt x="495300" y="381000"/>
                  </a:lnTo>
                  <a:lnTo>
                    <a:pt x="190500" y="381000"/>
                  </a:lnTo>
                  <a:close/>
                  <a:moveTo>
                    <a:pt x="0" y="219075"/>
                  </a:moveTo>
                  <a:lnTo>
                    <a:pt x="171450" y="219075"/>
                  </a:lnTo>
                  <a:lnTo>
                    <a:pt x="171450" y="381000"/>
                  </a:lnTo>
                  <a:lnTo>
                    <a:pt x="0" y="381000"/>
                  </a:lnTo>
                  <a:close/>
                  <a:moveTo>
                    <a:pt x="400050" y="0"/>
                  </a:moveTo>
                  <a:lnTo>
                    <a:pt x="819150" y="0"/>
                  </a:lnTo>
                  <a:lnTo>
                    <a:pt x="819150" y="161925"/>
                  </a:lnTo>
                  <a:lnTo>
                    <a:pt x="400050" y="161925"/>
                  </a:lnTo>
                  <a:close/>
                  <a:moveTo>
                    <a:pt x="323850" y="0"/>
                  </a:moveTo>
                  <a:lnTo>
                    <a:pt x="381000" y="0"/>
                  </a:lnTo>
                  <a:lnTo>
                    <a:pt x="381000" y="161925"/>
                  </a:lnTo>
                  <a:lnTo>
                    <a:pt x="323850" y="161925"/>
                  </a:lnTo>
                  <a:close/>
                  <a:moveTo>
                    <a:pt x="0" y="0"/>
                  </a:moveTo>
                  <a:lnTo>
                    <a:pt x="304800" y="0"/>
                  </a:lnTo>
                  <a:lnTo>
                    <a:pt x="304800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9C063070-E58C-5B2A-5243-25FFA3D46D32}"/>
              </a:ext>
            </a:extLst>
          </p:cNvPr>
          <p:cNvGrpSpPr/>
          <p:nvPr/>
        </p:nvGrpSpPr>
        <p:grpSpPr>
          <a:xfrm>
            <a:off x="18478918" y="3393165"/>
            <a:ext cx="5395736" cy="1036181"/>
            <a:chOff x="18478918" y="3393165"/>
            <a:chExt cx="5395736" cy="1036181"/>
          </a:xfrm>
        </p:grpSpPr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DA3DE461-7D64-E646-9AFD-28B3B24F8BB1}"/>
                </a:ext>
              </a:extLst>
            </p:cNvPr>
            <p:cNvSpPr>
              <a:spLocks/>
            </p:cNvSpPr>
            <p:nvPr/>
          </p:nvSpPr>
          <p:spPr>
            <a:xfrm>
              <a:off x="18478918" y="3393165"/>
              <a:ext cx="5395736" cy="1036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  <a:latin typeface="+mj-lt"/>
                </a:rPr>
                <a:t>*_summary()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bar plot showing average weekly email hours by default</a:t>
              </a:r>
              <a:endParaRPr lang="en-US" sz="1600" i="1">
                <a:solidFill>
                  <a:schemeClr val="tx1"/>
                </a:solidFill>
              </a:endParaRPr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89B49734-50FE-4859-1798-A64976173DB6}"/>
                </a:ext>
              </a:extLst>
            </p:cNvPr>
            <p:cNvSpPr>
              <a:spLocks noChangeAspect="1"/>
            </p:cNvSpPr>
            <p:nvPr/>
          </p:nvSpPr>
          <p:spPr>
            <a:xfrm rot="16200000" flipV="1">
              <a:off x="18449345" y="3422739"/>
              <a:ext cx="388244" cy="329097"/>
            </a:xfrm>
            <a:custGeom>
              <a:avLst/>
              <a:gdLst>
                <a:gd name="connsiteX0" fmla="*/ 125720 w 857250"/>
                <a:gd name="connsiteY0" fmla="*/ 606884 h 726651"/>
                <a:gd name="connsiteX1" fmla="*/ 0 w 857250"/>
                <a:gd name="connsiteY1" fmla="*/ 606884 h 726651"/>
                <a:gd name="connsiteX2" fmla="*/ 0 w 857250"/>
                <a:gd name="connsiteY2" fmla="*/ 726614 h 726651"/>
                <a:gd name="connsiteX3" fmla="*/ 125720 w 857250"/>
                <a:gd name="connsiteY3" fmla="*/ 726614 h 726651"/>
                <a:gd name="connsiteX4" fmla="*/ 731530 w 857250"/>
                <a:gd name="connsiteY4" fmla="*/ 118690 h 726651"/>
                <a:gd name="connsiteX5" fmla="*/ 731530 w 857250"/>
                <a:gd name="connsiteY5" fmla="*/ 726652 h 726651"/>
                <a:gd name="connsiteX6" fmla="*/ 857250 w 857250"/>
                <a:gd name="connsiteY6" fmla="*/ 726615 h 726651"/>
                <a:gd name="connsiteX7" fmla="*/ 857250 w 857250"/>
                <a:gd name="connsiteY7" fmla="*/ 0 h 726651"/>
                <a:gd name="connsiteX8" fmla="*/ 731530 w 857250"/>
                <a:gd name="connsiteY8" fmla="*/ 0 h 726651"/>
                <a:gd name="connsiteX9" fmla="*/ 548659 w 857250"/>
                <a:gd name="connsiteY9" fmla="*/ 374713 h 726651"/>
                <a:gd name="connsiteX10" fmla="*/ 548659 w 857250"/>
                <a:gd name="connsiteY10" fmla="*/ 726652 h 726651"/>
                <a:gd name="connsiteX11" fmla="*/ 674380 w 857250"/>
                <a:gd name="connsiteY11" fmla="*/ 726652 h 726651"/>
                <a:gd name="connsiteX12" fmla="*/ 674380 w 857250"/>
                <a:gd name="connsiteY12" fmla="*/ 175840 h 726651"/>
                <a:gd name="connsiteX13" fmla="*/ 548659 w 857250"/>
                <a:gd name="connsiteY13" fmla="*/ 175840 h 726651"/>
                <a:gd name="connsiteX14" fmla="*/ 491509 w 857250"/>
                <a:gd name="connsiteY14" fmla="*/ 726652 h 726651"/>
                <a:gd name="connsiteX15" fmla="*/ 491509 w 857250"/>
                <a:gd name="connsiteY15" fmla="*/ 431863 h 726651"/>
                <a:gd name="connsiteX16" fmla="*/ 365750 w 857250"/>
                <a:gd name="connsiteY16" fmla="*/ 431863 h 726651"/>
                <a:gd name="connsiteX17" fmla="*/ 365750 w 857250"/>
                <a:gd name="connsiteY17" fmla="*/ 726652 h 726651"/>
                <a:gd name="connsiteX18" fmla="*/ 182880 w 857250"/>
                <a:gd name="connsiteY18" fmla="*/ 549734 h 726651"/>
                <a:gd name="connsiteX19" fmla="*/ 182880 w 857250"/>
                <a:gd name="connsiteY19" fmla="*/ 726614 h 726651"/>
                <a:gd name="connsiteX20" fmla="*/ 308600 w 857250"/>
                <a:gd name="connsiteY20" fmla="*/ 726614 h 726651"/>
                <a:gd name="connsiteX21" fmla="*/ 308600 w 857250"/>
                <a:gd name="connsiteY21" fmla="*/ 288168 h 726651"/>
                <a:gd name="connsiteX22" fmla="*/ 182880 w 857250"/>
                <a:gd name="connsiteY22" fmla="*/ 288168 h 72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57250" h="726651">
                  <a:moveTo>
                    <a:pt x="125720" y="606884"/>
                  </a:moveTo>
                  <a:lnTo>
                    <a:pt x="0" y="606884"/>
                  </a:lnTo>
                  <a:lnTo>
                    <a:pt x="0" y="726614"/>
                  </a:lnTo>
                  <a:lnTo>
                    <a:pt x="125720" y="726614"/>
                  </a:lnTo>
                  <a:close/>
                  <a:moveTo>
                    <a:pt x="731530" y="118690"/>
                  </a:moveTo>
                  <a:lnTo>
                    <a:pt x="731530" y="726652"/>
                  </a:lnTo>
                  <a:lnTo>
                    <a:pt x="857250" y="726615"/>
                  </a:lnTo>
                  <a:lnTo>
                    <a:pt x="857250" y="0"/>
                  </a:lnTo>
                  <a:lnTo>
                    <a:pt x="731530" y="0"/>
                  </a:lnTo>
                  <a:close/>
                  <a:moveTo>
                    <a:pt x="548659" y="374713"/>
                  </a:moveTo>
                  <a:lnTo>
                    <a:pt x="548659" y="726652"/>
                  </a:lnTo>
                  <a:lnTo>
                    <a:pt x="674380" y="726652"/>
                  </a:lnTo>
                  <a:lnTo>
                    <a:pt x="674380" y="175840"/>
                  </a:lnTo>
                  <a:lnTo>
                    <a:pt x="548659" y="175840"/>
                  </a:lnTo>
                  <a:close/>
                  <a:moveTo>
                    <a:pt x="491509" y="726652"/>
                  </a:moveTo>
                  <a:lnTo>
                    <a:pt x="491509" y="431863"/>
                  </a:lnTo>
                  <a:lnTo>
                    <a:pt x="365750" y="431863"/>
                  </a:lnTo>
                  <a:lnTo>
                    <a:pt x="365750" y="726652"/>
                  </a:lnTo>
                  <a:close/>
                  <a:moveTo>
                    <a:pt x="182880" y="549734"/>
                  </a:moveTo>
                  <a:lnTo>
                    <a:pt x="182880" y="726614"/>
                  </a:lnTo>
                  <a:lnTo>
                    <a:pt x="308600" y="726614"/>
                  </a:lnTo>
                  <a:lnTo>
                    <a:pt x="308600" y="288168"/>
                  </a:lnTo>
                  <a:lnTo>
                    <a:pt x="182880" y="288168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D92C55B9-1A1B-1FFF-6C8B-B8280119D622}"/>
              </a:ext>
            </a:extLst>
          </p:cNvPr>
          <p:cNvGrpSpPr/>
          <p:nvPr/>
        </p:nvGrpSpPr>
        <p:grpSpPr>
          <a:xfrm>
            <a:off x="18478918" y="6629270"/>
            <a:ext cx="5395736" cy="789960"/>
            <a:chOff x="18478918" y="6257409"/>
            <a:chExt cx="5395736" cy="789960"/>
          </a:xfrm>
        </p:grpSpPr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9D6359DD-1200-8537-F822-20F05CF0DBE1}"/>
                </a:ext>
              </a:extLst>
            </p:cNvPr>
            <p:cNvSpPr>
              <a:spLocks/>
            </p:cNvSpPr>
            <p:nvPr/>
          </p:nvSpPr>
          <p:spPr>
            <a:xfrm>
              <a:off x="18478918" y="6257409"/>
              <a:ext cx="5395736" cy="789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  <a:latin typeface="+mj-lt"/>
                </a:rPr>
                <a:t>*_line()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line chart for email hours by default</a:t>
              </a:r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14B8F9C3-A052-2849-0F6D-AC4275DD14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78918" y="6257409"/>
              <a:ext cx="320863" cy="320863"/>
            </a:xfrm>
            <a:custGeom>
              <a:avLst/>
              <a:gdLst>
                <a:gd name="connsiteX0" fmla="*/ 828675 w 828675"/>
                <a:gd name="connsiteY0" fmla="*/ 828675 h 828675"/>
                <a:gd name="connsiteX1" fmla="*/ 0 w 828675"/>
                <a:gd name="connsiteY1" fmla="*/ 828675 h 828675"/>
                <a:gd name="connsiteX2" fmla="*/ 0 w 828675"/>
                <a:gd name="connsiteY2" fmla="*/ 0 h 828675"/>
                <a:gd name="connsiteX3" fmla="*/ 57150 w 828675"/>
                <a:gd name="connsiteY3" fmla="*/ 0 h 828675"/>
                <a:gd name="connsiteX4" fmla="*/ 57150 w 828675"/>
                <a:gd name="connsiteY4" fmla="*/ 771525 h 828675"/>
                <a:gd name="connsiteX5" fmla="*/ 828675 w 828675"/>
                <a:gd name="connsiteY5" fmla="*/ 771525 h 828675"/>
                <a:gd name="connsiteX6" fmla="*/ 477403 w 828675"/>
                <a:gd name="connsiteY6" fmla="*/ 431159 h 828675"/>
                <a:gd name="connsiteX7" fmla="*/ 550552 w 828675"/>
                <a:gd name="connsiteY7" fmla="*/ 518447 h 828675"/>
                <a:gd name="connsiteX8" fmla="*/ 610120 w 828675"/>
                <a:gd name="connsiteY8" fmla="*/ 399870 h 828675"/>
                <a:gd name="connsiteX9" fmla="*/ 703249 w 828675"/>
                <a:gd name="connsiteY9" fmla="*/ 281922 h 828675"/>
                <a:gd name="connsiteX10" fmla="*/ 773831 w 828675"/>
                <a:gd name="connsiteY10" fmla="*/ 157430 h 828675"/>
                <a:gd name="connsiteX11" fmla="*/ 657559 w 828675"/>
                <a:gd name="connsiteY11" fmla="*/ 247955 h 828675"/>
                <a:gd name="connsiteX12" fmla="*/ 560747 w 828675"/>
                <a:gd name="connsiteY12" fmla="*/ 370589 h 828675"/>
                <a:gd name="connsiteX13" fmla="*/ 509662 w 828675"/>
                <a:gd name="connsiteY13" fmla="*/ 382160 h 828675"/>
                <a:gd name="connsiteX14" fmla="*/ 449758 w 828675"/>
                <a:gd name="connsiteY14" fmla="*/ 317755 h 828675"/>
                <a:gd name="connsiteX15" fmla="*/ 432383 w 828675"/>
                <a:gd name="connsiteY15" fmla="*/ 240179 h 828675"/>
                <a:gd name="connsiteX16" fmla="*/ 311568 w 828675"/>
                <a:gd name="connsiteY16" fmla="*/ 321848 h 828675"/>
                <a:gd name="connsiteX17" fmla="*/ 219889 w 828675"/>
                <a:gd name="connsiteY17" fmla="*/ 439234 h 828675"/>
                <a:gd name="connsiteX18" fmla="*/ 156563 w 828675"/>
                <a:gd name="connsiteY18" fmla="*/ 460218 h 828675"/>
                <a:gd name="connsiteX19" fmla="*/ 209099 w 828675"/>
                <a:gd name="connsiteY19" fmla="*/ 587053 h 828675"/>
                <a:gd name="connsiteX20" fmla="*/ 268966 w 828675"/>
                <a:gd name="connsiteY20" fmla="*/ 468924 h 828675"/>
                <a:gd name="connsiteX21" fmla="*/ 352645 w 828675"/>
                <a:gd name="connsiteY21" fmla="*/ 361768 h 828675"/>
                <a:gd name="connsiteX22" fmla="*/ 411134 w 828675"/>
                <a:gd name="connsiteY22" fmla="*/ 360019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28675" h="828675">
                  <a:moveTo>
                    <a:pt x="828675" y="828675"/>
                  </a:moveTo>
                  <a:lnTo>
                    <a:pt x="0" y="828675"/>
                  </a:lnTo>
                  <a:lnTo>
                    <a:pt x="0" y="0"/>
                  </a:lnTo>
                  <a:lnTo>
                    <a:pt x="57150" y="0"/>
                  </a:lnTo>
                  <a:lnTo>
                    <a:pt x="57150" y="771525"/>
                  </a:lnTo>
                  <a:lnTo>
                    <a:pt x="828675" y="771525"/>
                  </a:lnTo>
                  <a:close/>
                  <a:moveTo>
                    <a:pt x="477403" y="431159"/>
                  </a:moveTo>
                  <a:cubicBezTo>
                    <a:pt x="469365" y="476738"/>
                    <a:pt x="504601" y="518447"/>
                    <a:pt x="550552" y="518447"/>
                  </a:cubicBezTo>
                  <a:cubicBezTo>
                    <a:pt x="611496" y="518447"/>
                    <a:pt x="646545" y="448721"/>
                    <a:pt x="610120" y="399870"/>
                  </a:cubicBezTo>
                  <a:lnTo>
                    <a:pt x="703249" y="281922"/>
                  </a:lnTo>
                  <a:cubicBezTo>
                    <a:pt x="775766" y="300117"/>
                    <a:pt x="826960" y="210670"/>
                    <a:pt x="773831" y="157430"/>
                  </a:cubicBezTo>
                  <a:cubicBezTo>
                    <a:pt x="712141" y="95666"/>
                    <a:pt x="613059" y="173987"/>
                    <a:pt x="657559" y="247955"/>
                  </a:cubicBezTo>
                  <a:lnTo>
                    <a:pt x="560747" y="370589"/>
                  </a:lnTo>
                  <a:cubicBezTo>
                    <a:pt x="542515" y="368059"/>
                    <a:pt x="524433" y="372375"/>
                    <a:pt x="509662" y="382160"/>
                  </a:cubicBezTo>
                  <a:lnTo>
                    <a:pt x="449758" y="317755"/>
                  </a:lnTo>
                  <a:cubicBezTo>
                    <a:pt x="459580" y="290445"/>
                    <a:pt x="452512" y="260382"/>
                    <a:pt x="432383" y="240179"/>
                  </a:cubicBezTo>
                  <a:cubicBezTo>
                    <a:pt x="374712" y="182396"/>
                    <a:pt x="279573" y="247658"/>
                    <a:pt x="311568" y="321848"/>
                  </a:cubicBezTo>
                  <a:lnTo>
                    <a:pt x="219889" y="439234"/>
                  </a:lnTo>
                  <a:cubicBezTo>
                    <a:pt x="196077" y="435736"/>
                    <a:pt x="172823" y="443959"/>
                    <a:pt x="156563" y="460218"/>
                  </a:cubicBezTo>
                  <a:cubicBezTo>
                    <a:pt x="109719" y="507062"/>
                    <a:pt x="143541" y="587053"/>
                    <a:pt x="209099" y="587053"/>
                  </a:cubicBezTo>
                  <a:cubicBezTo>
                    <a:pt x="269784" y="587053"/>
                    <a:pt x="304940" y="517849"/>
                    <a:pt x="268966" y="468924"/>
                  </a:cubicBezTo>
                  <a:lnTo>
                    <a:pt x="352645" y="361768"/>
                  </a:lnTo>
                  <a:cubicBezTo>
                    <a:pt x="371546" y="369247"/>
                    <a:pt x="392791" y="368539"/>
                    <a:pt x="411134" y="360019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AB6C6D1D-53E0-080C-7CC4-284AA9511055}"/>
              </a:ext>
            </a:extLst>
          </p:cNvPr>
          <p:cNvGrpSpPr/>
          <p:nvPr/>
        </p:nvGrpSpPr>
        <p:grpSpPr>
          <a:xfrm>
            <a:off x="18478918" y="7625898"/>
            <a:ext cx="5395736" cy="1036181"/>
            <a:chOff x="18478918" y="7212157"/>
            <a:chExt cx="5395736" cy="1036181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EB48E49C-5685-BA28-8A12-EC6CBEF6C1D1}"/>
                </a:ext>
              </a:extLst>
            </p:cNvPr>
            <p:cNvSpPr>
              <a:spLocks/>
            </p:cNvSpPr>
            <p:nvPr/>
          </p:nvSpPr>
          <p:spPr>
            <a:xfrm>
              <a:off x="18478918" y="7212157"/>
              <a:ext cx="5395736" cy="1036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  <a:latin typeface="+mj-lt"/>
                </a:rPr>
                <a:t>*_trend()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By default, returns a week-by-week heatmap, highlighting the time with most activity</a:t>
              </a:r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9A91CC72-CB46-A859-A812-A13B20CDCF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78918" y="7212157"/>
              <a:ext cx="291694" cy="291694"/>
            </a:xfrm>
            <a:custGeom>
              <a:avLst/>
              <a:gdLst>
                <a:gd name="connsiteX0" fmla="*/ 361950 w 819150"/>
                <a:gd name="connsiteY0" fmla="*/ 657225 h 819150"/>
                <a:gd name="connsiteX1" fmla="*/ 819150 w 819150"/>
                <a:gd name="connsiteY1" fmla="*/ 657225 h 819150"/>
                <a:gd name="connsiteX2" fmla="*/ 819150 w 819150"/>
                <a:gd name="connsiteY2" fmla="*/ 819150 h 819150"/>
                <a:gd name="connsiteX3" fmla="*/ 361950 w 819150"/>
                <a:gd name="connsiteY3" fmla="*/ 819150 h 819150"/>
                <a:gd name="connsiteX4" fmla="*/ 190500 w 819150"/>
                <a:gd name="connsiteY4" fmla="*/ 657225 h 819150"/>
                <a:gd name="connsiteX5" fmla="*/ 342900 w 819150"/>
                <a:gd name="connsiteY5" fmla="*/ 657225 h 819150"/>
                <a:gd name="connsiteX6" fmla="*/ 342900 w 819150"/>
                <a:gd name="connsiteY6" fmla="*/ 819150 h 819150"/>
                <a:gd name="connsiteX7" fmla="*/ 190500 w 819150"/>
                <a:gd name="connsiteY7" fmla="*/ 819150 h 819150"/>
                <a:gd name="connsiteX8" fmla="*/ 0 w 819150"/>
                <a:gd name="connsiteY8" fmla="*/ 657225 h 819150"/>
                <a:gd name="connsiteX9" fmla="*/ 171450 w 819150"/>
                <a:gd name="connsiteY9" fmla="*/ 657225 h 819150"/>
                <a:gd name="connsiteX10" fmla="*/ 171450 w 819150"/>
                <a:gd name="connsiteY10" fmla="*/ 819150 h 819150"/>
                <a:gd name="connsiteX11" fmla="*/ 0 w 819150"/>
                <a:gd name="connsiteY11" fmla="*/ 819150 h 819150"/>
                <a:gd name="connsiteX12" fmla="*/ 590550 w 819150"/>
                <a:gd name="connsiteY12" fmla="*/ 438150 h 819150"/>
                <a:gd name="connsiteX13" fmla="*/ 819150 w 819150"/>
                <a:gd name="connsiteY13" fmla="*/ 438150 h 819150"/>
                <a:gd name="connsiteX14" fmla="*/ 819150 w 819150"/>
                <a:gd name="connsiteY14" fmla="*/ 600075 h 819150"/>
                <a:gd name="connsiteX15" fmla="*/ 590550 w 819150"/>
                <a:gd name="connsiteY15" fmla="*/ 600075 h 819150"/>
                <a:gd name="connsiteX16" fmla="*/ 276225 w 819150"/>
                <a:gd name="connsiteY16" fmla="*/ 438150 h 819150"/>
                <a:gd name="connsiteX17" fmla="*/ 571500 w 819150"/>
                <a:gd name="connsiteY17" fmla="*/ 438150 h 819150"/>
                <a:gd name="connsiteX18" fmla="*/ 571500 w 819150"/>
                <a:gd name="connsiteY18" fmla="*/ 600075 h 819150"/>
                <a:gd name="connsiteX19" fmla="*/ 276225 w 819150"/>
                <a:gd name="connsiteY19" fmla="*/ 600075 h 819150"/>
                <a:gd name="connsiteX20" fmla="*/ 0 w 819150"/>
                <a:gd name="connsiteY20" fmla="*/ 438150 h 819150"/>
                <a:gd name="connsiteX21" fmla="*/ 257175 w 819150"/>
                <a:gd name="connsiteY21" fmla="*/ 438150 h 819150"/>
                <a:gd name="connsiteX22" fmla="*/ 257175 w 819150"/>
                <a:gd name="connsiteY22" fmla="*/ 600075 h 819150"/>
                <a:gd name="connsiteX23" fmla="*/ 0 w 819150"/>
                <a:gd name="connsiteY23" fmla="*/ 600075 h 819150"/>
                <a:gd name="connsiteX24" fmla="*/ 514350 w 819150"/>
                <a:gd name="connsiteY24" fmla="*/ 219075 h 819150"/>
                <a:gd name="connsiteX25" fmla="*/ 819150 w 819150"/>
                <a:gd name="connsiteY25" fmla="*/ 219075 h 819150"/>
                <a:gd name="connsiteX26" fmla="*/ 819150 w 819150"/>
                <a:gd name="connsiteY26" fmla="*/ 381000 h 819150"/>
                <a:gd name="connsiteX27" fmla="*/ 514350 w 819150"/>
                <a:gd name="connsiteY27" fmla="*/ 381000 h 819150"/>
                <a:gd name="connsiteX28" fmla="*/ 190500 w 819150"/>
                <a:gd name="connsiteY28" fmla="*/ 219075 h 819150"/>
                <a:gd name="connsiteX29" fmla="*/ 495300 w 819150"/>
                <a:gd name="connsiteY29" fmla="*/ 219075 h 819150"/>
                <a:gd name="connsiteX30" fmla="*/ 495300 w 819150"/>
                <a:gd name="connsiteY30" fmla="*/ 381000 h 819150"/>
                <a:gd name="connsiteX31" fmla="*/ 190500 w 819150"/>
                <a:gd name="connsiteY31" fmla="*/ 381000 h 819150"/>
                <a:gd name="connsiteX32" fmla="*/ 0 w 819150"/>
                <a:gd name="connsiteY32" fmla="*/ 219075 h 819150"/>
                <a:gd name="connsiteX33" fmla="*/ 171450 w 819150"/>
                <a:gd name="connsiteY33" fmla="*/ 219075 h 819150"/>
                <a:gd name="connsiteX34" fmla="*/ 171450 w 819150"/>
                <a:gd name="connsiteY34" fmla="*/ 381000 h 819150"/>
                <a:gd name="connsiteX35" fmla="*/ 0 w 819150"/>
                <a:gd name="connsiteY35" fmla="*/ 381000 h 819150"/>
                <a:gd name="connsiteX36" fmla="*/ 400050 w 819150"/>
                <a:gd name="connsiteY36" fmla="*/ 0 h 819150"/>
                <a:gd name="connsiteX37" fmla="*/ 819150 w 819150"/>
                <a:gd name="connsiteY37" fmla="*/ 0 h 819150"/>
                <a:gd name="connsiteX38" fmla="*/ 819150 w 819150"/>
                <a:gd name="connsiteY38" fmla="*/ 161925 h 819150"/>
                <a:gd name="connsiteX39" fmla="*/ 400050 w 819150"/>
                <a:gd name="connsiteY39" fmla="*/ 161925 h 819150"/>
                <a:gd name="connsiteX40" fmla="*/ 323850 w 819150"/>
                <a:gd name="connsiteY40" fmla="*/ 0 h 819150"/>
                <a:gd name="connsiteX41" fmla="*/ 381000 w 819150"/>
                <a:gd name="connsiteY41" fmla="*/ 0 h 819150"/>
                <a:gd name="connsiteX42" fmla="*/ 381000 w 819150"/>
                <a:gd name="connsiteY42" fmla="*/ 161925 h 819150"/>
                <a:gd name="connsiteX43" fmla="*/ 323850 w 819150"/>
                <a:gd name="connsiteY43" fmla="*/ 161925 h 819150"/>
                <a:gd name="connsiteX44" fmla="*/ 0 w 819150"/>
                <a:gd name="connsiteY44" fmla="*/ 0 h 819150"/>
                <a:gd name="connsiteX45" fmla="*/ 304800 w 819150"/>
                <a:gd name="connsiteY45" fmla="*/ 0 h 819150"/>
                <a:gd name="connsiteX46" fmla="*/ 304800 w 819150"/>
                <a:gd name="connsiteY46" fmla="*/ 161925 h 819150"/>
                <a:gd name="connsiteX47" fmla="*/ 0 w 819150"/>
                <a:gd name="connsiteY47" fmla="*/ 161925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819150" h="819150">
                  <a:moveTo>
                    <a:pt x="361950" y="657225"/>
                  </a:moveTo>
                  <a:lnTo>
                    <a:pt x="819150" y="657225"/>
                  </a:lnTo>
                  <a:lnTo>
                    <a:pt x="819150" y="819150"/>
                  </a:lnTo>
                  <a:lnTo>
                    <a:pt x="361950" y="819150"/>
                  </a:lnTo>
                  <a:close/>
                  <a:moveTo>
                    <a:pt x="190500" y="657225"/>
                  </a:moveTo>
                  <a:lnTo>
                    <a:pt x="342900" y="657225"/>
                  </a:lnTo>
                  <a:lnTo>
                    <a:pt x="342900" y="819150"/>
                  </a:lnTo>
                  <a:lnTo>
                    <a:pt x="190500" y="819150"/>
                  </a:lnTo>
                  <a:close/>
                  <a:moveTo>
                    <a:pt x="0" y="657225"/>
                  </a:moveTo>
                  <a:lnTo>
                    <a:pt x="171450" y="657225"/>
                  </a:lnTo>
                  <a:lnTo>
                    <a:pt x="171450" y="819150"/>
                  </a:lnTo>
                  <a:lnTo>
                    <a:pt x="0" y="819150"/>
                  </a:lnTo>
                  <a:close/>
                  <a:moveTo>
                    <a:pt x="590550" y="438150"/>
                  </a:moveTo>
                  <a:lnTo>
                    <a:pt x="819150" y="438150"/>
                  </a:lnTo>
                  <a:lnTo>
                    <a:pt x="819150" y="600075"/>
                  </a:lnTo>
                  <a:lnTo>
                    <a:pt x="590550" y="600075"/>
                  </a:lnTo>
                  <a:close/>
                  <a:moveTo>
                    <a:pt x="276225" y="438150"/>
                  </a:moveTo>
                  <a:lnTo>
                    <a:pt x="571500" y="438150"/>
                  </a:lnTo>
                  <a:lnTo>
                    <a:pt x="571500" y="600075"/>
                  </a:lnTo>
                  <a:lnTo>
                    <a:pt x="276225" y="600075"/>
                  </a:lnTo>
                  <a:close/>
                  <a:moveTo>
                    <a:pt x="0" y="438150"/>
                  </a:moveTo>
                  <a:lnTo>
                    <a:pt x="257175" y="438150"/>
                  </a:lnTo>
                  <a:lnTo>
                    <a:pt x="257175" y="600075"/>
                  </a:lnTo>
                  <a:lnTo>
                    <a:pt x="0" y="600075"/>
                  </a:lnTo>
                  <a:close/>
                  <a:moveTo>
                    <a:pt x="514350" y="219075"/>
                  </a:moveTo>
                  <a:lnTo>
                    <a:pt x="819150" y="219075"/>
                  </a:lnTo>
                  <a:lnTo>
                    <a:pt x="819150" y="381000"/>
                  </a:lnTo>
                  <a:lnTo>
                    <a:pt x="514350" y="381000"/>
                  </a:lnTo>
                  <a:close/>
                  <a:moveTo>
                    <a:pt x="190500" y="219075"/>
                  </a:moveTo>
                  <a:lnTo>
                    <a:pt x="495300" y="219075"/>
                  </a:lnTo>
                  <a:lnTo>
                    <a:pt x="495300" y="381000"/>
                  </a:lnTo>
                  <a:lnTo>
                    <a:pt x="190500" y="381000"/>
                  </a:lnTo>
                  <a:close/>
                  <a:moveTo>
                    <a:pt x="0" y="219075"/>
                  </a:moveTo>
                  <a:lnTo>
                    <a:pt x="171450" y="219075"/>
                  </a:lnTo>
                  <a:lnTo>
                    <a:pt x="171450" y="381000"/>
                  </a:lnTo>
                  <a:lnTo>
                    <a:pt x="0" y="381000"/>
                  </a:lnTo>
                  <a:close/>
                  <a:moveTo>
                    <a:pt x="400050" y="0"/>
                  </a:moveTo>
                  <a:lnTo>
                    <a:pt x="819150" y="0"/>
                  </a:lnTo>
                  <a:lnTo>
                    <a:pt x="819150" y="161925"/>
                  </a:lnTo>
                  <a:lnTo>
                    <a:pt x="400050" y="161925"/>
                  </a:lnTo>
                  <a:close/>
                  <a:moveTo>
                    <a:pt x="323850" y="0"/>
                  </a:moveTo>
                  <a:lnTo>
                    <a:pt x="381000" y="0"/>
                  </a:lnTo>
                  <a:lnTo>
                    <a:pt x="381000" y="161925"/>
                  </a:lnTo>
                  <a:lnTo>
                    <a:pt x="323850" y="161925"/>
                  </a:lnTo>
                  <a:close/>
                  <a:moveTo>
                    <a:pt x="0" y="0"/>
                  </a:moveTo>
                  <a:lnTo>
                    <a:pt x="304800" y="0"/>
                  </a:lnTo>
                  <a:lnTo>
                    <a:pt x="304800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BDAAB665-34F6-4330-4D60-54B476C4FBBC}"/>
              </a:ext>
            </a:extLst>
          </p:cNvPr>
          <p:cNvGrpSpPr/>
          <p:nvPr/>
        </p:nvGrpSpPr>
        <p:grpSpPr>
          <a:xfrm>
            <a:off x="18478918" y="8868746"/>
            <a:ext cx="5395736" cy="1282402"/>
            <a:chOff x="18478918" y="8413121"/>
            <a:chExt cx="5395736" cy="1282402"/>
          </a:xfrm>
        </p:grpSpPr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ACC48648-3023-11AC-A9ED-54C749BA5F7C}"/>
                </a:ext>
              </a:extLst>
            </p:cNvPr>
            <p:cNvSpPr>
              <a:spLocks/>
            </p:cNvSpPr>
            <p:nvPr/>
          </p:nvSpPr>
          <p:spPr>
            <a:xfrm>
              <a:off x="18478918" y="8413121"/>
              <a:ext cx="5395736" cy="12824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  <a:latin typeface="+mj-lt"/>
                </a:rPr>
                <a:t>*_rank()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endParaRPr lang="en-US" sz="1600" i="1">
                <a:solidFill>
                  <a:schemeClr val="tx1"/>
                </a:solidFill>
              </a:endParaRP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plot by default, with an option to return a table with a all of groups (across multiple HR attributes) ranked by hours of digital collaboration</a:t>
              </a:r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B78DCBCD-6516-33A3-D037-7A6D8D047B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78918" y="8413121"/>
              <a:ext cx="291694" cy="291694"/>
            </a:xfrm>
            <a:custGeom>
              <a:avLst/>
              <a:gdLst>
                <a:gd name="connsiteX0" fmla="*/ 466725 w 476250"/>
                <a:gd name="connsiteY0" fmla="*/ 0 h 476250"/>
                <a:gd name="connsiteX1" fmla="*/ 78353 w 476250"/>
                <a:gd name="connsiteY1" fmla="*/ 0 h 476250"/>
                <a:gd name="connsiteX2" fmla="*/ 9525 w 476250"/>
                <a:gd name="connsiteY2" fmla="*/ 0 h 476250"/>
                <a:gd name="connsiteX3" fmla="*/ 0 w 476250"/>
                <a:gd name="connsiteY3" fmla="*/ 9525 h 476250"/>
                <a:gd name="connsiteX4" fmla="*/ 0 w 476250"/>
                <a:gd name="connsiteY4" fmla="*/ 78334 h 476250"/>
                <a:gd name="connsiteX5" fmla="*/ 0 w 476250"/>
                <a:gd name="connsiteY5" fmla="*/ 466725 h 476250"/>
                <a:gd name="connsiteX6" fmla="*/ 9525 w 476250"/>
                <a:gd name="connsiteY6" fmla="*/ 476250 h 476250"/>
                <a:gd name="connsiteX7" fmla="*/ 78353 w 476250"/>
                <a:gd name="connsiteY7" fmla="*/ 476250 h 476250"/>
                <a:gd name="connsiteX8" fmla="*/ 207721 w 476250"/>
                <a:gd name="connsiteY8" fmla="*/ 476250 h 476250"/>
                <a:gd name="connsiteX9" fmla="*/ 207855 w 476250"/>
                <a:gd name="connsiteY9" fmla="*/ 476221 h 476250"/>
                <a:gd name="connsiteX10" fmla="*/ 207978 w 476250"/>
                <a:gd name="connsiteY10" fmla="*/ 476250 h 476250"/>
                <a:gd name="connsiteX11" fmla="*/ 337356 w 476250"/>
                <a:gd name="connsiteY11" fmla="*/ 476250 h 476250"/>
                <a:gd name="connsiteX12" fmla="*/ 466725 w 476250"/>
                <a:gd name="connsiteY12" fmla="*/ 476250 h 476250"/>
                <a:gd name="connsiteX13" fmla="*/ 476250 w 476250"/>
                <a:gd name="connsiteY13" fmla="*/ 466725 h 476250"/>
                <a:gd name="connsiteX14" fmla="*/ 476250 w 476250"/>
                <a:gd name="connsiteY14" fmla="*/ 401984 h 476250"/>
                <a:gd name="connsiteX15" fmla="*/ 476250 w 476250"/>
                <a:gd name="connsiteY15" fmla="*/ 337261 h 476250"/>
                <a:gd name="connsiteX16" fmla="*/ 476250 w 476250"/>
                <a:gd name="connsiteY16" fmla="*/ 272520 h 476250"/>
                <a:gd name="connsiteX17" fmla="*/ 476250 w 476250"/>
                <a:gd name="connsiteY17" fmla="*/ 207788 h 476250"/>
                <a:gd name="connsiteX18" fmla="*/ 476250 w 476250"/>
                <a:gd name="connsiteY18" fmla="*/ 143066 h 476250"/>
                <a:gd name="connsiteX19" fmla="*/ 476250 w 476250"/>
                <a:gd name="connsiteY19" fmla="*/ 78334 h 476250"/>
                <a:gd name="connsiteX20" fmla="*/ 476250 w 476250"/>
                <a:gd name="connsiteY20" fmla="*/ 9525 h 476250"/>
                <a:gd name="connsiteX21" fmla="*/ 466725 w 476250"/>
                <a:gd name="connsiteY21" fmla="*/ 0 h 476250"/>
                <a:gd name="connsiteX22" fmla="*/ 457200 w 476250"/>
                <a:gd name="connsiteY22" fmla="*/ 87859 h 476250"/>
                <a:gd name="connsiteX23" fmla="*/ 457200 w 476250"/>
                <a:gd name="connsiteY23" fmla="*/ 133541 h 476250"/>
                <a:gd name="connsiteX24" fmla="*/ 346881 w 476250"/>
                <a:gd name="connsiteY24" fmla="*/ 133541 h 476250"/>
                <a:gd name="connsiteX25" fmla="*/ 346881 w 476250"/>
                <a:gd name="connsiteY25" fmla="*/ 87859 h 476250"/>
                <a:gd name="connsiteX26" fmla="*/ 457200 w 476250"/>
                <a:gd name="connsiteY26" fmla="*/ 87859 h 476250"/>
                <a:gd name="connsiteX27" fmla="*/ 457200 w 476250"/>
                <a:gd name="connsiteY27" fmla="*/ 198263 h 476250"/>
                <a:gd name="connsiteX28" fmla="*/ 346881 w 476250"/>
                <a:gd name="connsiteY28" fmla="*/ 198263 h 476250"/>
                <a:gd name="connsiteX29" fmla="*/ 346881 w 476250"/>
                <a:gd name="connsiteY29" fmla="*/ 152591 h 476250"/>
                <a:gd name="connsiteX30" fmla="*/ 457200 w 476250"/>
                <a:gd name="connsiteY30" fmla="*/ 152591 h 476250"/>
                <a:gd name="connsiteX31" fmla="*/ 457200 w 476250"/>
                <a:gd name="connsiteY31" fmla="*/ 198263 h 476250"/>
                <a:gd name="connsiteX32" fmla="*/ 457200 w 476250"/>
                <a:gd name="connsiteY32" fmla="*/ 262995 h 476250"/>
                <a:gd name="connsiteX33" fmla="*/ 346881 w 476250"/>
                <a:gd name="connsiteY33" fmla="*/ 262995 h 476250"/>
                <a:gd name="connsiteX34" fmla="*/ 346881 w 476250"/>
                <a:gd name="connsiteY34" fmla="*/ 217313 h 476250"/>
                <a:gd name="connsiteX35" fmla="*/ 457200 w 476250"/>
                <a:gd name="connsiteY35" fmla="*/ 217313 h 476250"/>
                <a:gd name="connsiteX36" fmla="*/ 457200 w 476250"/>
                <a:gd name="connsiteY36" fmla="*/ 262995 h 476250"/>
                <a:gd name="connsiteX37" fmla="*/ 457200 w 476250"/>
                <a:gd name="connsiteY37" fmla="*/ 327736 h 476250"/>
                <a:gd name="connsiteX38" fmla="*/ 346881 w 476250"/>
                <a:gd name="connsiteY38" fmla="*/ 327736 h 476250"/>
                <a:gd name="connsiteX39" fmla="*/ 346881 w 476250"/>
                <a:gd name="connsiteY39" fmla="*/ 282045 h 476250"/>
                <a:gd name="connsiteX40" fmla="*/ 457200 w 476250"/>
                <a:gd name="connsiteY40" fmla="*/ 282045 h 476250"/>
                <a:gd name="connsiteX41" fmla="*/ 457200 w 476250"/>
                <a:gd name="connsiteY41" fmla="*/ 327736 h 476250"/>
                <a:gd name="connsiteX42" fmla="*/ 87878 w 476250"/>
                <a:gd name="connsiteY42" fmla="*/ 217313 h 476250"/>
                <a:gd name="connsiteX43" fmla="*/ 198196 w 476250"/>
                <a:gd name="connsiteY43" fmla="*/ 217313 h 476250"/>
                <a:gd name="connsiteX44" fmla="*/ 198196 w 476250"/>
                <a:gd name="connsiteY44" fmla="*/ 262995 h 476250"/>
                <a:gd name="connsiteX45" fmla="*/ 87878 w 476250"/>
                <a:gd name="connsiteY45" fmla="*/ 262995 h 476250"/>
                <a:gd name="connsiteX46" fmla="*/ 87878 w 476250"/>
                <a:gd name="connsiteY46" fmla="*/ 217313 h 476250"/>
                <a:gd name="connsiteX47" fmla="*/ 217503 w 476250"/>
                <a:gd name="connsiteY47" fmla="*/ 217313 h 476250"/>
                <a:gd name="connsiteX48" fmla="*/ 327831 w 476250"/>
                <a:gd name="connsiteY48" fmla="*/ 217313 h 476250"/>
                <a:gd name="connsiteX49" fmla="*/ 327831 w 476250"/>
                <a:gd name="connsiteY49" fmla="*/ 262995 h 476250"/>
                <a:gd name="connsiteX50" fmla="*/ 217503 w 476250"/>
                <a:gd name="connsiteY50" fmla="*/ 262995 h 476250"/>
                <a:gd name="connsiteX51" fmla="*/ 217503 w 476250"/>
                <a:gd name="connsiteY51" fmla="*/ 217313 h 476250"/>
                <a:gd name="connsiteX52" fmla="*/ 327831 w 476250"/>
                <a:gd name="connsiteY52" fmla="*/ 198263 h 476250"/>
                <a:gd name="connsiteX53" fmla="*/ 217503 w 476250"/>
                <a:gd name="connsiteY53" fmla="*/ 198263 h 476250"/>
                <a:gd name="connsiteX54" fmla="*/ 217503 w 476250"/>
                <a:gd name="connsiteY54" fmla="*/ 152591 h 476250"/>
                <a:gd name="connsiteX55" fmla="*/ 327831 w 476250"/>
                <a:gd name="connsiteY55" fmla="*/ 152591 h 476250"/>
                <a:gd name="connsiteX56" fmla="*/ 327831 w 476250"/>
                <a:gd name="connsiteY56" fmla="*/ 198263 h 476250"/>
                <a:gd name="connsiteX57" fmla="*/ 198196 w 476250"/>
                <a:gd name="connsiteY57" fmla="*/ 198263 h 476250"/>
                <a:gd name="connsiteX58" fmla="*/ 87878 w 476250"/>
                <a:gd name="connsiteY58" fmla="*/ 198263 h 476250"/>
                <a:gd name="connsiteX59" fmla="*/ 87878 w 476250"/>
                <a:gd name="connsiteY59" fmla="*/ 152591 h 476250"/>
                <a:gd name="connsiteX60" fmla="*/ 198196 w 476250"/>
                <a:gd name="connsiteY60" fmla="*/ 152591 h 476250"/>
                <a:gd name="connsiteX61" fmla="*/ 198196 w 476250"/>
                <a:gd name="connsiteY61" fmla="*/ 198263 h 476250"/>
                <a:gd name="connsiteX62" fmla="*/ 87878 w 476250"/>
                <a:gd name="connsiteY62" fmla="*/ 282045 h 476250"/>
                <a:gd name="connsiteX63" fmla="*/ 198196 w 476250"/>
                <a:gd name="connsiteY63" fmla="*/ 282045 h 476250"/>
                <a:gd name="connsiteX64" fmla="*/ 198196 w 476250"/>
                <a:gd name="connsiteY64" fmla="*/ 327736 h 476250"/>
                <a:gd name="connsiteX65" fmla="*/ 87878 w 476250"/>
                <a:gd name="connsiteY65" fmla="*/ 327736 h 476250"/>
                <a:gd name="connsiteX66" fmla="*/ 87878 w 476250"/>
                <a:gd name="connsiteY66" fmla="*/ 282045 h 476250"/>
                <a:gd name="connsiteX67" fmla="*/ 217503 w 476250"/>
                <a:gd name="connsiteY67" fmla="*/ 282045 h 476250"/>
                <a:gd name="connsiteX68" fmla="*/ 327831 w 476250"/>
                <a:gd name="connsiteY68" fmla="*/ 282045 h 476250"/>
                <a:gd name="connsiteX69" fmla="*/ 327831 w 476250"/>
                <a:gd name="connsiteY69" fmla="*/ 327736 h 476250"/>
                <a:gd name="connsiteX70" fmla="*/ 217503 w 476250"/>
                <a:gd name="connsiteY70" fmla="*/ 327736 h 476250"/>
                <a:gd name="connsiteX71" fmla="*/ 217503 w 476250"/>
                <a:gd name="connsiteY71" fmla="*/ 282045 h 476250"/>
                <a:gd name="connsiteX72" fmla="*/ 327831 w 476250"/>
                <a:gd name="connsiteY72" fmla="*/ 133541 h 476250"/>
                <a:gd name="connsiteX73" fmla="*/ 217503 w 476250"/>
                <a:gd name="connsiteY73" fmla="*/ 133541 h 476250"/>
                <a:gd name="connsiteX74" fmla="*/ 217503 w 476250"/>
                <a:gd name="connsiteY74" fmla="*/ 87859 h 476250"/>
                <a:gd name="connsiteX75" fmla="*/ 327831 w 476250"/>
                <a:gd name="connsiteY75" fmla="*/ 87859 h 476250"/>
                <a:gd name="connsiteX76" fmla="*/ 327831 w 476250"/>
                <a:gd name="connsiteY76" fmla="*/ 133541 h 476250"/>
                <a:gd name="connsiteX77" fmla="*/ 198196 w 476250"/>
                <a:gd name="connsiteY77" fmla="*/ 133541 h 476250"/>
                <a:gd name="connsiteX78" fmla="*/ 87878 w 476250"/>
                <a:gd name="connsiteY78" fmla="*/ 133541 h 476250"/>
                <a:gd name="connsiteX79" fmla="*/ 87878 w 476250"/>
                <a:gd name="connsiteY79" fmla="*/ 87859 h 476250"/>
                <a:gd name="connsiteX80" fmla="*/ 198196 w 476250"/>
                <a:gd name="connsiteY80" fmla="*/ 87859 h 476250"/>
                <a:gd name="connsiteX81" fmla="*/ 198196 w 476250"/>
                <a:gd name="connsiteY81" fmla="*/ 133541 h 476250"/>
                <a:gd name="connsiteX82" fmla="*/ 87878 w 476250"/>
                <a:gd name="connsiteY82" fmla="*/ 346796 h 476250"/>
                <a:gd name="connsiteX83" fmla="*/ 198196 w 476250"/>
                <a:gd name="connsiteY83" fmla="*/ 346796 h 476250"/>
                <a:gd name="connsiteX84" fmla="*/ 198196 w 476250"/>
                <a:gd name="connsiteY84" fmla="*/ 392459 h 476250"/>
                <a:gd name="connsiteX85" fmla="*/ 87878 w 476250"/>
                <a:gd name="connsiteY85" fmla="*/ 392459 h 476250"/>
                <a:gd name="connsiteX86" fmla="*/ 87878 w 476250"/>
                <a:gd name="connsiteY86" fmla="*/ 346796 h 476250"/>
                <a:gd name="connsiteX87" fmla="*/ 217503 w 476250"/>
                <a:gd name="connsiteY87" fmla="*/ 346786 h 476250"/>
                <a:gd name="connsiteX88" fmla="*/ 327831 w 476250"/>
                <a:gd name="connsiteY88" fmla="*/ 346786 h 476250"/>
                <a:gd name="connsiteX89" fmla="*/ 327831 w 476250"/>
                <a:gd name="connsiteY89" fmla="*/ 392459 h 476250"/>
                <a:gd name="connsiteX90" fmla="*/ 217503 w 476250"/>
                <a:gd name="connsiteY90" fmla="*/ 392459 h 476250"/>
                <a:gd name="connsiteX91" fmla="*/ 217503 w 476250"/>
                <a:gd name="connsiteY91" fmla="*/ 346786 h 476250"/>
                <a:gd name="connsiteX92" fmla="*/ 346881 w 476250"/>
                <a:gd name="connsiteY92" fmla="*/ 346786 h 476250"/>
                <a:gd name="connsiteX93" fmla="*/ 457200 w 476250"/>
                <a:gd name="connsiteY93" fmla="*/ 346786 h 476250"/>
                <a:gd name="connsiteX94" fmla="*/ 457200 w 476250"/>
                <a:gd name="connsiteY94" fmla="*/ 392459 h 476250"/>
                <a:gd name="connsiteX95" fmla="*/ 346881 w 476250"/>
                <a:gd name="connsiteY95" fmla="*/ 392459 h 476250"/>
                <a:gd name="connsiteX96" fmla="*/ 346881 w 476250"/>
                <a:gd name="connsiteY96" fmla="*/ 346786 h 476250"/>
                <a:gd name="connsiteX97" fmla="*/ 457200 w 476250"/>
                <a:gd name="connsiteY97" fmla="*/ 68809 h 476250"/>
                <a:gd name="connsiteX98" fmla="*/ 337356 w 476250"/>
                <a:gd name="connsiteY98" fmla="*/ 68809 h 476250"/>
                <a:gd name="connsiteX99" fmla="*/ 207978 w 476250"/>
                <a:gd name="connsiteY99" fmla="*/ 68809 h 476250"/>
                <a:gd name="connsiteX100" fmla="*/ 207721 w 476250"/>
                <a:gd name="connsiteY100" fmla="*/ 68809 h 476250"/>
                <a:gd name="connsiteX101" fmla="*/ 87878 w 476250"/>
                <a:gd name="connsiteY101" fmla="*/ 68809 h 476250"/>
                <a:gd name="connsiteX102" fmla="*/ 87878 w 476250"/>
                <a:gd name="connsiteY102" fmla="*/ 19050 h 476250"/>
                <a:gd name="connsiteX103" fmla="*/ 457200 w 476250"/>
                <a:gd name="connsiteY103" fmla="*/ 19050 h 476250"/>
                <a:gd name="connsiteX104" fmla="*/ 457200 w 476250"/>
                <a:gd name="connsiteY104" fmla="*/ 68809 h 476250"/>
                <a:gd name="connsiteX105" fmla="*/ 19050 w 476250"/>
                <a:gd name="connsiteY105" fmla="*/ 19050 h 476250"/>
                <a:gd name="connsiteX106" fmla="*/ 68828 w 476250"/>
                <a:gd name="connsiteY106" fmla="*/ 19050 h 476250"/>
                <a:gd name="connsiteX107" fmla="*/ 68828 w 476250"/>
                <a:gd name="connsiteY107" fmla="*/ 68809 h 476250"/>
                <a:gd name="connsiteX108" fmla="*/ 19050 w 476250"/>
                <a:gd name="connsiteY108" fmla="*/ 68809 h 476250"/>
                <a:gd name="connsiteX109" fmla="*/ 19050 w 476250"/>
                <a:gd name="connsiteY109" fmla="*/ 19050 h 476250"/>
                <a:gd name="connsiteX110" fmla="*/ 19050 w 476250"/>
                <a:gd name="connsiteY110" fmla="*/ 87859 h 476250"/>
                <a:gd name="connsiteX111" fmla="*/ 68828 w 476250"/>
                <a:gd name="connsiteY111" fmla="*/ 87859 h 476250"/>
                <a:gd name="connsiteX112" fmla="*/ 68828 w 476250"/>
                <a:gd name="connsiteY112" fmla="*/ 143066 h 476250"/>
                <a:gd name="connsiteX113" fmla="*/ 68828 w 476250"/>
                <a:gd name="connsiteY113" fmla="*/ 143066 h 476250"/>
                <a:gd name="connsiteX114" fmla="*/ 68828 w 476250"/>
                <a:gd name="connsiteY114" fmla="*/ 207788 h 476250"/>
                <a:gd name="connsiteX115" fmla="*/ 68828 w 476250"/>
                <a:gd name="connsiteY115" fmla="*/ 272520 h 476250"/>
                <a:gd name="connsiteX116" fmla="*/ 68828 w 476250"/>
                <a:gd name="connsiteY116" fmla="*/ 337261 h 476250"/>
                <a:gd name="connsiteX117" fmla="*/ 68828 w 476250"/>
                <a:gd name="connsiteY117" fmla="*/ 337271 h 476250"/>
                <a:gd name="connsiteX118" fmla="*/ 68828 w 476250"/>
                <a:gd name="connsiteY118" fmla="*/ 401984 h 476250"/>
                <a:gd name="connsiteX119" fmla="*/ 68828 w 476250"/>
                <a:gd name="connsiteY119" fmla="*/ 457200 h 476250"/>
                <a:gd name="connsiteX120" fmla="*/ 19050 w 476250"/>
                <a:gd name="connsiteY120" fmla="*/ 457200 h 476250"/>
                <a:gd name="connsiteX121" fmla="*/ 19050 w 476250"/>
                <a:gd name="connsiteY121" fmla="*/ 87859 h 476250"/>
                <a:gd name="connsiteX122" fmla="*/ 198196 w 476250"/>
                <a:gd name="connsiteY122" fmla="*/ 457200 h 476250"/>
                <a:gd name="connsiteX123" fmla="*/ 87878 w 476250"/>
                <a:gd name="connsiteY123" fmla="*/ 457200 h 476250"/>
                <a:gd name="connsiteX124" fmla="*/ 87878 w 476250"/>
                <a:gd name="connsiteY124" fmla="*/ 411509 h 476250"/>
                <a:gd name="connsiteX125" fmla="*/ 198196 w 476250"/>
                <a:gd name="connsiteY125" fmla="*/ 411509 h 476250"/>
                <a:gd name="connsiteX126" fmla="*/ 198196 w 476250"/>
                <a:gd name="connsiteY126" fmla="*/ 457200 h 476250"/>
                <a:gd name="connsiteX127" fmla="*/ 217503 w 476250"/>
                <a:gd name="connsiteY127" fmla="*/ 411509 h 476250"/>
                <a:gd name="connsiteX128" fmla="*/ 327831 w 476250"/>
                <a:gd name="connsiteY128" fmla="*/ 411509 h 476250"/>
                <a:gd name="connsiteX129" fmla="*/ 327831 w 476250"/>
                <a:gd name="connsiteY129" fmla="*/ 457200 h 476250"/>
                <a:gd name="connsiteX130" fmla="*/ 217503 w 476250"/>
                <a:gd name="connsiteY130" fmla="*/ 457200 h 476250"/>
                <a:gd name="connsiteX131" fmla="*/ 217503 w 476250"/>
                <a:gd name="connsiteY131" fmla="*/ 411509 h 476250"/>
                <a:gd name="connsiteX132" fmla="*/ 457200 w 476250"/>
                <a:gd name="connsiteY132" fmla="*/ 457200 h 476250"/>
                <a:gd name="connsiteX133" fmla="*/ 346881 w 476250"/>
                <a:gd name="connsiteY133" fmla="*/ 457200 h 476250"/>
                <a:gd name="connsiteX134" fmla="*/ 346881 w 476250"/>
                <a:gd name="connsiteY134" fmla="*/ 411509 h 476250"/>
                <a:gd name="connsiteX135" fmla="*/ 457200 w 476250"/>
                <a:gd name="connsiteY135" fmla="*/ 411509 h 476250"/>
                <a:gd name="connsiteX136" fmla="*/ 457200 w 476250"/>
                <a:gd name="connsiteY136" fmla="*/ 45720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476250" h="476250">
                  <a:moveTo>
                    <a:pt x="466725" y="0"/>
                  </a:moveTo>
                  <a:lnTo>
                    <a:pt x="78353" y="0"/>
                  </a:lnTo>
                  <a:lnTo>
                    <a:pt x="9525" y="0"/>
                  </a:lnTo>
                  <a:cubicBezTo>
                    <a:pt x="4267" y="0"/>
                    <a:pt x="0" y="4267"/>
                    <a:pt x="0" y="9525"/>
                  </a:cubicBezTo>
                  <a:lnTo>
                    <a:pt x="0" y="78334"/>
                  </a:lnTo>
                  <a:lnTo>
                    <a:pt x="0" y="466725"/>
                  </a:lnTo>
                  <a:cubicBezTo>
                    <a:pt x="0" y="471992"/>
                    <a:pt x="4267" y="476250"/>
                    <a:pt x="9525" y="476250"/>
                  </a:cubicBezTo>
                  <a:lnTo>
                    <a:pt x="78353" y="476250"/>
                  </a:lnTo>
                  <a:lnTo>
                    <a:pt x="207721" y="476250"/>
                  </a:lnTo>
                  <a:cubicBezTo>
                    <a:pt x="207769" y="476250"/>
                    <a:pt x="207807" y="476221"/>
                    <a:pt x="207855" y="476221"/>
                  </a:cubicBezTo>
                  <a:cubicBezTo>
                    <a:pt x="207902" y="476221"/>
                    <a:pt x="207931" y="476250"/>
                    <a:pt x="207978" y="476250"/>
                  </a:cubicBezTo>
                  <a:lnTo>
                    <a:pt x="337356" y="476250"/>
                  </a:lnTo>
                  <a:lnTo>
                    <a:pt x="466725" y="476250"/>
                  </a:lnTo>
                  <a:cubicBezTo>
                    <a:pt x="471992" y="476250"/>
                    <a:pt x="476250" y="471992"/>
                    <a:pt x="476250" y="466725"/>
                  </a:cubicBezTo>
                  <a:lnTo>
                    <a:pt x="476250" y="401984"/>
                  </a:lnTo>
                  <a:lnTo>
                    <a:pt x="476250" y="337261"/>
                  </a:lnTo>
                  <a:lnTo>
                    <a:pt x="476250" y="272520"/>
                  </a:lnTo>
                  <a:lnTo>
                    <a:pt x="476250" y="207788"/>
                  </a:lnTo>
                  <a:lnTo>
                    <a:pt x="476250" y="143066"/>
                  </a:lnTo>
                  <a:lnTo>
                    <a:pt x="476250" y="78334"/>
                  </a:lnTo>
                  <a:lnTo>
                    <a:pt x="476250" y="9525"/>
                  </a:lnTo>
                  <a:cubicBezTo>
                    <a:pt x="476250" y="4267"/>
                    <a:pt x="471992" y="0"/>
                    <a:pt x="466725" y="0"/>
                  </a:cubicBezTo>
                  <a:close/>
                  <a:moveTo>
                    <a:pt x="457200" y="87859"/>
                  </a:moveTo>
                  <a:lnTo>
                    <a:pt x="457200" y="133541"/>
                  </a:lnTo>
                  <a:lnTo>
                    <a:pt x="346881" y="133541"/>
                  </a:lnTo>
                  <a:lnTo>
                    <a:pt x="346881" y="87859"/>
                  </a:lnTo>
                  <a:lnTo>
                    <a:pt x="457200" y="87859"/>
                  </a:lnTo>
                  <a:close/>
                  <a:moveTo>
                    <a:pt x="457200" y="198263"/>
                  </a:moveTo>
                  <a:lnTo>
                    <a:pt x="346881" y="198263"/>
                  </a:lnTo>
                  <a:lnTo>
                    <a:pt x="346881" y="152591"/>
                  </a:lnTo>
                  <a:lnTo>
                    <a:pt x="457200" y="152591"/>
                  </a:lnTo>
                  <a:lnTo>
                    <a:pt x="457200" y="198263"/>
                  </a:lnTo>
                  <a:close/>
                  <a:moveTo>
                    <a:pt x="457200" y="262995"/>
                  </a:moveTo>
                  <a:lnTo>
                    <a:pt x="346881" y="262995"/>
                  </a:lnTo>
                  <a:lnTo>
                    <a:pt x="346881" y="217313"/>
                  </a:lnTo>
                  <a:lnTo>
                    <a:pt x="457200" y="217313"/>
                  </a:lnTo>
                  <a:lnTo>
                    <a:pt x="457200" y="262995"/>
                  </a:lnTo>
                  <a:close/>
                  <a:moveTo>
                    <a:pt x="457200" y="327736"/>
                  </a:moveTo>
                  <a:lnTo>
                    <a:pt x="346881" y="327736"/>
                  </a:lnTo>
                  <a:lnTo>
                    <a:pt x="346881" y="282045"/>
                  </a:lnTo>
                  <a:lnTo>
                    <a:pt x="457200" y="282045"/>
                  </a:lnTo>
                  <a:lnTo>
                    <a:pt x="457200" y="327736"/>
                  </a:lnTo>
                  <a:close/>
                  <a:moveTo>
                    <a:pt x="87878" y="217313"/>
                  </a:moveTo>
                  <a:lnTo>
                    <a:pt x="198196" y="217313"/>
                  </a:lnTo>
                  <a:lnTo>
                    <a:pt x="198196" y="262995"/>
                  </a:lnTo>
                  <a:lnTo>
                    <a:pt x="87878" y="262995"/>
                  </a:lnTo>
                  <a:lnTo>
                    <a:pt x="87878" y="217313"/>
                  </a:lnTo>
                  <a:close/>
                  <a:moveTo>
                    <a:pt x="217503" y="217313"/>
                  </a:moveTo>
                  <a:lnTo>
                    <a:pt x="327831" y="217313"/>
                  </a:lnTo>
                  <a:lnTo>
                    <a:pt x="327831" y="262995"/>
                  </a:lnTo>
                  <a:lnTo>
                    <a:pt x="217503" y="262995"/>
                  </a:lnTo>
                  <a:lnTo>
                    <a:pt x="217503" y="217313"/>
                  </a:lnTo>
                  <a:close/>
                  <a:moveTo>
                    <a:pt x="327831" y="198263"/>
                  </a:moveTo>
                  <a:lnTo>
                    <a:pt x="217503" y="198263"/>
                  </a:lnTo>
                  <a:lnTo>
                    <a:pt x="217503" y="152591"/>
                  </a:lnTo>
                  <a:lnTo>
                    <a:pt x="327831" y="152591"/>
                  </a:lnTo>
                  <a:lnTo>
                    <a:pt x="327831" y="198263"/>
                  </a:lnTo>
                  <a:close/>
                  <a:moveTo>
                    <a:pt x="198196" y="198263"/>
                  </a:moveTo>
                  <a:lnTo>
                    <a:pt x="87878" y="198263"/>
                  </a:lnTo>
                  <a:lnTo>
                    <a:pt x="87878" y="152591"/>
                  </a:lnTo>
                  <a:lnTo>
                    <a:pt x="198196" y="152591"/>
                  </a:lnTo>
                  <a:lnTo>
                    <a:pt x="198196" y="198263"/>
                  </a:lnTo>
                  <a:close/>
                  <a:moveTo>
                    <a:pt x="87878" y="282045"/>
                  </a:moveTo>
                  <a:lnTo>
                    <a:pt x="198196" y="282045"/>
                  </a:lnTo>
                  <a:lnTo>
                    <a:pt x="198196" y="327736"/>
                  </a:lnTo>
                  <a:lnTo>
                    <a:pt x="87878" y="327736"/>
                  </a:lnTo>
                  <a:lnTo>
                    <a:pt x="87878" y="282045"/>
                  </a:lnTo>
                  <a:close/>
                  <a:moveTo>
                    <a:pt x="217503" y="282045"/>
                  </a:moveTo>
                  <a:lnTo>
                    <a:pt x="327831" y="282045"/>
                  </a:lnTo>
                  <a:lnTo>
                    <a:pt x="327831" y="327736"/>
                  </a:lnTo>
                  <a:lnTo>
                    <a:pt x="217503" y="327736"/>
                  </a:lnTo>
                  <a:lnTo>
                    <a:pt x="217503" y="282045"/>
                  </a:lnTo>
                  <a:close/>
                  <a:moveTo>
                    <a:pt x="327831" y="133541"/>
                  </a:moveTo>
                  <a:lnTo>
                    <a:pt x="217503" y="133541"/>
                  </a:lnTo>
                  <a:lnTo>
                    <a:pt x="217503" y="87859"/>
                  </a:lnTo>
                  <a:lnTo>
                    <a:pt x="327831" y="87859"/>
                  </a:lnTo>
                  <a:lnTo>
                    <a:pt x="327831" y="133541"/>
                  </a:lnTo>
                  <a:close/>
                  <a:moveTo>
                    <a:pt x="198196" y="133541"/>
                  </a:moveTo>
                  <a:lnTo>
                    <a:pt x="87878" y="133541"/>
                  </a:lnTo>
                  <a:lnTo>
                    <a:pt x="87878" y="87859"/>
                  </a:lnTo>
                  <a:lnTo>
                    <a:pt x="198196" y="87859"/>
                  </a:lnTo>
                  <a:lnTo>
                    <a:pt x="198196" y="133541"/>
                  </a:lnTo>
                  <a:close/>
                  <a:moveTo>
                    <a:pt x="87878" y="346796"/>
                  </a:moveTo>
                  <a:lnTo>
                    <a:pt x="198196" y="346796"/>
                  </a:lnTo>
                  <a:lnTo>
                    <a:pt x="198196" y="392459"/>
                  </a:lnTo>
                  <a:lnTo>
                    <a:pt x="87878" y="392459"/>
                  </a:lnTo>
                  <a:lnTo>
                    <a:pt x="87878" y="346796"/>
                  </a:lnTo>
                  <a:close/>
                  <a:moveTo>
                    <a:pt x="217503" y="346786"/>
                  </a:moveTo>
                  <a:lnTo>
                    <a:pt x="327831" y="346786"/>
                  </a:lnTo>
                  <a:lnTo>
                    <a:pt x="327831" y="392459"/>
                  </a:lnTo>
                  <a:lnTo>
                    <a:pt x="217503" y="392459"/>
                  </a:lnTo>
                  <a:lnTo>
                    <a:pt x="217503" y="346786"/>
                  </a:lnTo>
                  <a:close/>
                  <a:moveTo>
                    <a:pt x="346881" y="346786"/>
                  </a:moveTo>
                  <a:lnTo>
                    <a:pt x="457200" y="346786"/>
                  </a:lnTo>
                  <a:lnTo>
                    <a:pt x="457200" y="392459"/>
                  </a:lnTo>
                  <a:lnTo>
                    <a:pt x="346881" y="392459"/>
                  </a:lnTo>
                  <a:lnTo>
                    <a:pt x="346881" y="346786"/>
                  </a:lnTo>
                  <a:close/>
                  <a:moveTo>
                    <a:pt x="457200" y="68809"/>
                  </a:moveTo>
                  <a:lnTo>
                    <a:pt x="337356" y="68809"/>
                  </a:lnTo>
                  <a:lnTo>
                    <a:pt x="207978" y="68809"/>
                  </a:lnTo>
                  <a:lnTo>
                    <a:pt x="207721" y="68809"/>
                  </a:lnTo>
                  <a:lnTo>
                    <a:pt x="87878" y="68809"/>
                  </a:lnTo>
                  <a:lnTo>
                    <a:pt x="87878" y="19050"/>
                  </a:lnTo>
                  <a:lnTo>
                    <a:pt x="457200" y="19050"/>
                  </a:lnTo>
                  <a:lnTo>
                    <a:pt x="457200" y="68809"/>
                  </a:lnTo>
                  <a:close/>
                  <a:moveTo>
                    <a:pt x="19050" y="19050"/>
                  </a:moveTo>
                  <a:lnTo>
                    <a:pt x="68828" y="19050"/>
                  </a:lnTo>
                  <a:lnTo>
                    <a:pt x="68828" y="68809"/>
                  </a:lnTo>
                  <a:lnTo>
                    <a:pt x="19050" y="68809"/>
                  </a:lnTo>
                  <a:lnTo>
                    <a:pt x="19050" y="19050"/>
                  </a:lnTo>
                  <a:close/>
                  <a:moveTo>
                    <a:pt x="19050" y="87859"/>
                  </a:moveTo>
                  <a:lnTo>
                    <a:pt x="68828" y="87859"/>
                  </a:lnTo>
                  <a:lnTo>
                    <a:pt x="68828" y="143066"/>
                  </a:lnTo>
                  <a:lnTo>
                    <a:pt x="68828" y="143066"/>
                  </a:lnTo>
                  <a:lnTo>
                    <a:pt x="68828" y="207788"/>
                  </a:lnTo>
                  <a:lnTo>
                    <a:pt x="68828" y="272520"/>
                  </a:lnTo>
                  <a:lnTo>
                    <a:pt x="68828" y="337261"/>
                  </a:lnTo>
                  <a:lnTo>
                    <a:pt x="68828" y="337271"/>
                  </a:lnTo>
                  <a:lnTo>
                    <a:pt x="68828" y="401984"/>
                  </a:lnTo>
                  <a:lnTo>
                    <a:pt x="68828" y="457200"/>
                  </a:lnTo>
                  <a:lnTo>
                    <a:pt x="19050" y="457200"/>
                  </a:lnTo>
                  <a:lnTo>
                    <a:pt x="19050" y="87859"/>
                  </a:lnTo>
                  <a:close/>
                  <a:moveTo>
                    <a:pt x="198196" y="457200"/>
                  </a:moveTo>
                  <a:lnTo>
                    <a:pt x="87878" y="457200"/>
                  </a:lnTo>
                  <a:lnTo>
                    <a:pt x="87878" y="411509"/>
                  </a:lnTo>
                  <a:lnTo>
                    <a:pt x="198196" y="411509"/>
                  </a:lnTo>
                  <a:lnTo>
                    <a:pt x="198196" y="457200"/>
                  </a:lnTo>
                  <a:close/>
                  <a:moveTo>
                    <a:pt x="217503" y="411509"/>
                  </a:moveTo>
                  <a:lnTo>
                    <a:pt x="327831" y="411509"/>
                  </a:lnTo>
                  <a:lnTo>
                    <a:pt x="327831" y="457200"/>
                  </a:lnTo>
                  <a:lnTo>
                    <a:pt x="217503" y="457200"/>
                  </a:lnTo>
                  <a:lnTo>
                    <a:pt x="217503" y="411509"/>
                  </a:lnTo>
                  <a:close/>
                  <a:moveTo>
                    <a:pt x="457200" y="457200"/>
                  </a:moveTo>
                  <a:lnTo>
                    <a:pt x="346881" y="457200"/>
                  </a:lnTo>
                  <a:lnTo>
                    <a:pt x="346881" y="411509"/>
                  </a:lnTo>
                  <a:lnTo>
                    <a:pt x="457200" y="411509"/>
                  </a:lnTo>
                  <a:lnTo>
                    <a:pt x="457200" y="457200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14350"/>
              <a:endParaRPr lang="en-US"/>
            </a:p>
          </p:txBody>
        </p: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3627DD5C-0492-BB9A-D457-70ED174CB984}"/>
              </a:ext>
            </a:extLst>
          </p:cNvPr>
          <p:cNvGrpSpPr/>
          <p:nvPr/>
        </p:nvGrpSpPr>
        <p:grpSpPr>
          <a:xfrm>
            <a:off x="18478918" y="5632642"/>
            <a:ext cx="5395736" cy="789960"/>
            <a:chOff x="18478918" y="5302661"/>
            <a:chExt cx="5395736" cy="789960"/>
          </a:xfrm>
        </p:grpSpPr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7DEF451E-C20E-61CA-3A7B-41788C3C774A}"/>
                </a:ext>
              </a:extLst>
            </p:cNvPr>
            <p:cNvSpPr>
              <a:spLocks/>
            </p:cNvSpPr>
            <p:nvPr/>
          </p:nvSpPr>
          <p:spPr>
            <a:xfrm>
              <a:off x="18478918" y="5302661"/>
              <a:ext cx="5395736" cy="789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  <a:latin typeface="+mj-lt"/>
                </a:rPr>
                <a:t>*_fizz()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'fizzy scatter plot by default</a:t>
              </a: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E3C576B-6D1B-7CED-81D9-E1FA33083B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78918" y="5302661"/>
              <a:ext cx="352949" cy="352661"/>
            </a:xfrm>
            <a:custGeom>
              <a:avLst/>
              <a:gdLst>
                <a:gd name="connsiteX0" fmla="*/ 189099 w 857953"/>
                <a:gd name="connsiteY0" fmla="*/ 147638 h 857250"/>
                <a:gd name="connsiteX1" fmla="*/ 189114 w 857953"/>
                <a:gd name="connsiteY1" fmla="*/ 170321 h 857250"/>
                <a:gd name="connsiteX2" fmla="*/ 189099 w 857953"/>
                <a:gd name="connsiteY2" fmla="*/ 170336 h 857250"/>
                <a:gd name="connsiteX3" fmla="*/ 189099 w 857953"/>
                <a:gd name="connsiteY3" fmla="*/ 170336 h 857250"/>
                <a:gd name="connsiteX4" fmla="*/ 168011 w 857953"/>
                <a:gd name="connsiteY4" fmla="*/ 171717 h 857250"/>
                <a:gd name="connsiteX5" fmla="*/ 166420 w 857953"/>
                <a:gd name="connsiteY5" fmla="*/ 170364 h 857250"/>
                <a:gd name="connsiteX6" fmla="*/ 166406 w 857953"/>
                <a:gd name="connsiteY6" fmla="*/ 147680 h 857250"/>
                <a:gd name="connsiteX7" fmla="*/ 166420 w 857953"/>
                <a:gd name="connsiteY7" fmla="*/ 147666 h 857250"/>
                <a:gd name="connsiteX8" fmla="*/ 166420 w 857953"/>
                <a:gd name="connsiteY8" fmla="*/ 147666 h 857250"/>
                <a:gd name="connsiteX9" fmla="*/ 166420 w 857953"/>
                <a:gd name="connsiteY9" fmla="*/ 147666 h 857250"/>
                <a:gd name="connsiteX10" fmla="*/ 187432 w 857953"/>
                <a:gd name="connsiteY10" fmla="*/ 146285 h 857250"/>
                <a:gd name="connsiteX11" fmla="*/ 189061 w 857953"/>
                <a:gd name="connsiteY11" fmla="*/ 147666 h 857250"/>
                <a:gd name="connsiteX12" fmla="*/ 293265 w 857953"/>
                <a:gd name="connsiteY12" fmla="*/ 208912 h 857250"/>
                <a:gd name="connsiteX13" fmla="*/ 294655 w 857953"/>
                <a:gd name="connsiteY13" fmla="*/ 229972 h 857250"/>
                <a:gd name="connsiteX14" fmla="*/ 293265 w 857953"/>
                <a:gd name="connsiteY14" fmla="*/ 231610 h 857250"/>
                <a:gd name="connsiteX15" fmla="*/ 270594 w 857953"/>
                <a:gd name="connsiteY15" fmla="*/ 231677 h 857250"/>
                <a:gd name="connsiteX16" fmla="*/ 269214 w 857953"/>
                <a:gd name="connsiteY16" fmla="*/ 210503 h 857250"/>
                <a:gd name="connsiteX17" fmla="*/ 270567 w 857953"/>
                <a:gd name="connsiteY17" fmla="*/ 208921 h 857250"/>
                <a:gd name="connsiteX18" fmla="*/ 293250 w 857953"/>
                <a:gd name="connsiteY18" fmla="*/ 208907 h 857250"/>
                <a:gd name="connsiteX19" fmla="*/ 293265 w 857953"/>
                <a:gd name="connsiteY19" fmla="*/ 208921 h 857250"/>
                <a:gd name="connsiteX20" fmla="*/ 248316 w 857953"/>
                <a:gd name="connsiteY20" fmla="*/ 327431 h 857250"/>
                <a:gd name="connsiteX21" fmla="*/ 248311 w 857953"/>
                <a:gd name="connsiteY21" fmla="*/ 350115 h 857250"/>
                <a:gd name="connsiteX22" fmla="*/ 225628 w 857953"/>
                <a:gd name="connsiteY22" fmla="*/ 350111 h 857250"/>
                <a:gd name="connsiteX23" fmla="*/ 220932 w 857953"/>
                <a:gd name="connsiteY23" fmla="*/ 338757 h 857250"/>
                <a:gd name="connsiteX24" fmla="*/ 224256 w 857953"/>
                <a:gd name="connsiteY24" fmla="*/ 329041 h 857250"/>
                <a:gd name="connsiteX25" fmla="*/ 225637 w 857953"/>
                <a:gd name="connsiteY25" fmla="*/ 327403 h 857250"/>
                <a:gd name="connsiteX26" fmla="*/ 248335 w 857953"/>
                <a:gd name="connsiteY26" fmla="*/ 327403 h 857250"/>
                <a:gd name="connsiteX27" fmla="*/ 248335 w 857953"/>
                <a:gd name="connsiteY27" fmla="*/ 327403 h 857250"/>
                <a:gd name="connsiteX28" fmla="*/ 342261 w 857953"/>
                <a:gd name="connsiteY28" fmla="*/ 327431 h 857250"/>
                <a:gd name="connsiteX29" fmla="*/ 342105 w 857953"/>
                <a:gd name="connsiteY29" fmla="*/ 350048 h 857250"/>
                <a:gd name="connsiteX30" fmla="*/ 319489 w 857953"/>
                <a:gd name="connsiteY30" fmla="*/ 349891 h 857250"/>
                <a:gd name="connsiteX31" fmla="*/ 319645 w 857953"/>
                <a:gd name="connsiteY31" fmla="*/ 327275 h 857250"/>
                <a:gd name="connsiteX32" fmla="*/ 330936 w 857953"/>
                <a:gd name="connsiteY32" fmla="*/ 322669 h 857250"/>
                <a:gd name="connsiteX33" fmla="*/ 342261 w 857953"/>
                <a:gd name="connsiteY33" fmla="*/ 327431 h 857250"/>
                <a:gd name="connsiteX34" fmla="*/ 342261 w 857953"/>
                <a:gd name="connsiteY34" fmla="*/ 327431 h 857250"/>
                <a:gd name="connsiteX35" fmla="*/ 372922 w 857953"/>
                <a:gd name="connsiteY35" fmla="*/ 245707 h 857250"/>
                <a:gd name="connsiteX36" fmla="*/ 372937 w 857953"/>
                <a:gd name="connsiteY36" fmla="*/ 268418 h 857250"/>
                <a:gd name="connsiteX37" fmla="*/ 350227 w 857953"/>
                <a:gd name="connsiteY37" fmla="*/ 268434 h 857250"/>
                <a:gd name="connsiteX38" fmla="*/ 350211 w 857953"/>
                <a:gd name="connsiteY38" fmla="*/ 245722 h 857250"/>
                <a:gd name="connsiteX39" fmla="*/ 361578 w 857953"/>
                <a:gd name="connsiteY39" fmla="*/ 241011 h 857250"/>
                <a:gd name="connsiteX40" fmla="*/ 372922 w 857953"/>
                <a:gd name="connsiteY40" fmla="*/ 245707 h 857250"/>
                <a:gd name="connsiteX41" fmla="*/ 76771 w 857953"/>
                <a:gd name="connsiteY41" fmla="*/ 754275 h 857250"/>
                <a:gd name="connsiteX42" fmla="*/ 76780 w 857953"/>
                <a:gd name="connsiteY42" fmla="*/ 776973 h 857250"/>
                <a:gd name="connsiteX43" fmla="*/ 76771 w 857953"/>
                <a:gd name="connsiteY43" fmla="*/ 776983 h 857250"/>
                <a:gd name="connsiteX44" fmla="*/ 76771 w 857953"/>
                <a:gd name="connsiteY44" fmla="*/ 776983 h 857250"/>
                <a:gd name="connsiteX45" fmla="*/ 54060 w 857953"/>
                <a:gd name="connsiteY45" fmla="*/ 777042 h 857250"/>
                <a:gd name="connsiteX46" fmla="*/ 54001 w 857953"/>
                <a:gd name="connsiteY46" fmla="*/ 754331 h 857250"/>
                <a:gd name="connsiteX47" fmla="*/ 75171 w 857953"/>
                <a:gd name="connsiteY47" fmla="*/ 752923 h 857250"/>
                <a:gd name="connsiteX48" fmla="*/ 76800 w 857953"/>
                <a:gd name="connsiteY48" fmla="*/ 754304 h 857250"/>
                <a:gd name="connsiteX49" fmla="*/ 111499 w 857953"/>
                <a:gd name="connsiteY49" fmla="*/ 684838 h 857250"/>
                <a:gd name="connsiteX50" fmla="*/ 111476 w 857953"/>
                <a:gd name="connsiteY50" fmla="*/ 707549 h 857250"/>
                <a:gd name="connsiteX51" fmla="*/ 100145 w 857953"/>
                <a:gd name="connsiteY51" fmla="*/ 712241 h 857250"/>
                <a:gd name="connsiteX52" fmla="*/ 90382 w 857953"/>
                <a:gd name="connsiteY52" fmla="*/ 708889 h 857250"/>
                <a:gd name="connsiteX53" fmla="*/ 88791 w 857953"/>
                <a:gd name="connsiteY53" fmla="*/ 707536 h 857250"/>
                <a:gd name="connsiteX54" fmla="*/ 88814 w 857953"/>
                <a:gd name="connsiteY54" fmla="*/ 684825 h 857250"/>
                <a:gd name="connsiteX55" fmla="*/ 100145 w 857953"/>
                <a:gd name="connsiteY55" fmla="*/ 680133 h 857250"/>
                <a:gd name="connsiteX56" fmla="*/ 109908 w 857953"/>
                <a:gd name="connsiteY56" fmla="*/ 683485 h 857250"/>
                <a:gd name="connsiteX57" fmla="*/ 111499 w 857953"/>
                <a:gd name="connsiteY57" fmla="*/ 684838 h 857250"/>
                <a:gd name="connsiteX58" fmla="*/ 111499 w 857953"/>
                <a:gd name="connsiteY58" fmla="*/ 592931 h 857250"/>
                <a:gd name="connsiteX59" fmla="*/ 111634 w 857953"/>
                <a:gd name="connsiteY59" fmla="*/ 615602 h 857250"/>
                <a:gd name="connsiteX60" fmla="*/ 90382 w 857953"/>
                <a:gd name="connsiteY60" fmla="*/ 616982 h 857250"/>
                <a:gd name="connsiteX61" fmla="*/ 88791 w 857953"/>
                <a:gd name="connsiteY61" fmla="*/ 615629 h 857250"/>
                <a:gd name="connsiteX62" fmla="*/ 88796 w 857953"/>
                <a:gd name="connsiteY62" fmla="*/ 592926 h 857250"/>
                <a:gd name="connsiteX63" fmla="*/ 111499 w 857953"/>
                <a:gd name="connsiteY63" fmla="*/ 592931 h 857250"/>
                <a:gd name="connsiteX64" fmla="*/ 150294 w 857953"/>
                <a:gd name="connsiteY64" fmla="*/ 488766 h 857250"/>
                <a:gd name="connsiteX65" fmla="*/ 150309 w 857953"/>
                <a:gd name="connsiteY65" fmla="*/ 511478 h 857250"/>
                <a:gd name="connsiteX66" fmla="*/ 127596 w 857953"/>
                <a:gd name="connsiteY66" fmla="*/ 511493 h 857250"/>
                <a:gd name="connsiteX67" fmla="*/ 127596 w 857953"/>
                <a:gd name="connsiteY67" fmla="*/ 511493 h 857250"/>
                <a:gd name="connsiteX68" fmla="*/ 127596 w 857953"/>
                <a:gd name="connsiteY68" fmla="*/ 511493 h 857250"/>
                <a:gd name="connsiteX69" fmla="*/ 127534 w 857953"/>
                <a:gd name="connsiteY69" fmla="*/ 488849 h 857250"/>
                <a:gd name="connsiteX70" fmla="*/ 148666 w 857953"/>
                <a:gd name="connsiteY70" fmla="*/ 487461 h 857250"/>
                <a:gd name="connsiteX71" fmla="*/ 150294 w 857953"/>
                <a:gd name="connsiteY71" fmla="*/ 488842 h 857250"/>
                <a:gd name="connsiteX72" fmla="*/ 225866 w 857953"/>
                <a:gd name="connsiteY72" fmla="*/ 566376 h 857250"/>
                <a:gd name="connsiteX73" fmla="*/ 227247 w 857953"/>
                <a:gd name="connsiteY73" fmla="*/ 587445 h 857250"/>
                <a:gd name="connsiteX74" fmla="*/ 225866 w 857953"/>
                <a:gd name="connsiteY74" fmla="*/ 589074 h 857250"/>
                <a:gd name="connsiteX75" fmla="*/ 203195 w 857953"/>
                <a:gd name="connsiteY75" fmla="*/ 589209 h 857250"/>
                <a:gd name="connsiteX76" fmla="*/ 201815 w 857953"/>
                <a:gd name="connsiteY76" fmla="*/ 567957 h 857250"/>
                <a:gd name="connsiteX77" fmla="*/ 203168 w 857953"/>
                <a:gd name="connsiteY77" fmla="*/ 566376 h 857250"/>
                <a:gd name="connsiteX78" fmla="*/ 225851 w 857953"/>
                <a:gd name="connsiteY78" fmla="*/ 566361 h 857250"/>
                <a:gd name="connsiteX79" fmla="*/ 225866 w 857953"/>
                <a:gd name="connsiteY79" fmla="*/ 566376 h 857250"/>
                <a:gd name="connsiteX80" fmla="*/ 366769 w 857953"/>
                <a:gd name="connsiteY80" fmla="*/ 535762 h 857250"/>
                <a:gd name="connsiteX81" fmla="*/ 366998 w 857953"/>
                <a:gd name="connsiteY81" fmla="*/ 558432 h 857250"/>
                <a:gd name="connsiteX82" fmla="*/ 344328 w 857953"/>
                <a:gd name="connsiteY82" fmla="*/ 558660 h 857250"/>
                <a:gd name="connsiteX83" fmla="*/ 344100 w 857953"/>
                <a:gd name="connsiteY83" fmla="*/ 558432 h 857250"/>
                <a:gd name="connsiteX84" fmla="*/ 344100 w 857953"/>
                <a:gd name="connsiteY84" fmla="*/ 558432 h 857250"/>
                <a:gd name="connsiteX85" fmla="*/ 344100 w 857953"/>
                <a:gd name="connsiteY85" fmla="*/ 558432 h 857250"/>
                <a:gd name="connsiteX86" fmla="*/ 344123 w 857953"/>
                <a:gd name="connsiteY86" fmla="*/ 535757 h 857250"/>
                <a:gd name="connsiteX87" fmla="*/ 366798 w 857953"/>
                <a:gd name="connsiteY87" fmla="*/ 535781 h 857250"/>
                <a:gd name="connsiteX88" fmla="*/ 366798 w 857953"/>
                <a:gd name="connsiteY88" fmla="*/ 535781 h 857250"/>
                <a:gd name="connsiteX89" fmla="*/ 297332 w 857953"/>
                <a:gd name="connsiteY89" fmla="*/ 519427 h 857250"/>
                <a:gd name="connsiteX90" fmla="*/ 298713 w 857953"/>
                <a:gd name="connsiteY90" fmla="*/ 540515 h 857250"/>
                <a:gd name="connsiteX91" fmla="*/ 297351 w 857953"/>
                <a:gd name="connsiteY91" fmla="*/ 542096 h 857250"/>
                <a:gd name="connsiteX92" fmla="*/ 274686 w 857953"/>
                <a:gd name="connsiteY92" fmla="*/ 542629 h 857250"/>
                <a:gd name="connsiteX93" fmla="*/ 274155 w 857953"/>
                <a:gd name="connsiteY93" fmla="*/ 519964 h 857250"/>
                <a:gd name="connsiteX94" fmla="*/ 274672 w 857953"/>
                <a:gd name="connsiteY94" fmla="*/ 519446 h 857250"/>
                <a:gd name="connsiteX95" fmla="*/ 274672 w 857953"/>
                <a:gd name="connsiteY95" fmla="*/ 519446 h 857250"/>
                <a:gd name="connsiteX96" fmla="*/ 297275 w 857953"/>
                <a:gd name="connsiteY96" fmla="*/ 519398 h 857250"/>
                <a:gd name="connsiteX97" fmla="*/ 297322 w 857953"/>
                <a:gd name="connsiteY97" fmla="*/ 519446 h 857250"/>
                <a:gd name="connsiteX98" fmla="*/ 297322 w 857953"/>
                <a:gd name="connsiteY98" fmla="*/ 519446 h 857250"/>
                <a:gd name="connsiteX99" fmla="*/ 505663 w 857953"/>
                <a:gd name="connsiteY99" fmla="*/ 490852 h 857250"/>
                <a:gd name="connsiteX100" fmla="*/ 505784 w 857953"/>
                <a:gd name="connsiteY100" fmla="*/ 513496 h 857250"/>
                <a:gd name="connsiteX101" fmla="*/ 484622 w 857953"/>
                <a:gd name="connsiteY101" fmla="*/ 514912 h 857250"/>
                <a:gd name="connsiteX102" fmla="*/ 482984 w 857953"/>
                <a:gd name="connsiteY102" fmla="*/ 513521 h 857250"/>
                <a:gd name="connsiteX103" fmla="*/ 482936 w 857953"/>
                <a:gd name="connsiteY103" fmla="*/ 490919 h 857250"/>
                <a:gd name="connsiteX104" fmla="*/ 482984 w 857953"/>
                <a:gd name="connsiteY104" fmla="*/ 490871 h 857250"/>
                <a:gd name="connsiteX105" fmla="*/ 482984 w 857953"/>
                <a:gd name="connsiteY105" fmla="*/ 490823 h 857250"/>
                <a:gd name="connsiteX106" fmla="*/ 505586 w 857953"/>
                <a:gd name="connsiteY106" fmla="*/ 490776 h 857250"/>
                <a:gd name="connsiteX107" fmla="*/ 505634 w 857953"/>
                <a:gd name="connsiteY107" fmla="*/ 490823 h 857250"/>
                <a:gd name="connsiteX108" fmla="*/ 505634 w 857953"/>
                <a:gd name="connsiteY108" fmla="*/ 490823 h 857250"/>
                <a:gd name="connsiteX109" fmla="*/ 585339 w 857953"/>
                <a:gd name="connsiteY109" fmla="*/ 468354 h 857250"/>
                <a:gd name="connsiteX110" fmla="*/ 585430 w 857953"/>
                <a:gd name="connsiteY110" fmla="*/ 491092 h 857250"/>
                <a:gd name="connsiteX111" fmla="*/ 562692 w 857953"/>
                <a:gd name="connsiteY111" fmla="*/ 491181 h 857250"/>
                <a:gd name="connsiteX112" fmla="*/ 561251 w 857953"/>
                <a:gd name="connsiteY112" fmla="*/ 469992 h 857250"/>
                <a:gd name="connsiteX113" fmla="*/ 562641 w 857953"/>
                <a:gd name="connsiteY113" fmla="*/ 468354 h 857250"/>
                <a:gd name="connsiteX114" fmla="*/ 583749 w 857953"/>
                <a:gd name="connsiteY114" fmla="*/ 467001 h 857250"/>
                <a:gd name="connsiteX115" fmla="*/ 585339 w 857953"/>
                <a:gd name="connsiteY115" fmla="*/ 468354 h 857250"/>
                <a:gd name="connsiteX116" fmla="*/ 701754 w 857953"/>
                <a:gd name="connsiteY116" fmla="*/ 161973 h 857250"/>
                <a:gd name="connsiteX117" fmla="*/ 701768 w 857953"/>
                <a:gd name="connsiteY117" fmla="*/ 184656 h 857250"/>
                <a:gd name="connsiteX118" fmla="*/ 701754 w 857953"/>
                <a:gd name="connsiteY118" fmla="*/ 184671 h 857250"/>
                <a:gd name="connsiteX119" fmla="*/ 701754 w 857953"/>
                <a:gd name="connsiteY119" fmla="*/ 184671 h 857250"/>
                <a:gd name="connsiteX120" fmla="*/ 679057 w 857953"/>
                <a:gd name="connsiteY120" fmla="*/ 184722 h 857250"/>
                <a:gd name="connsiteX121" fmla="*/ 679004 w 857953"/>
                <a:gd name="connsiteY121" fmla="*/ 162025 h 857250"/>
                <a:gd name="connsiteX122" fmla="*/ 700144 w 857953"/>
                <a:gd name="connsiteY122" fmla="*/ 160611 h 857250"/>
                <a:gd name="connsiteX123" fmla="*/ 701773 w 857953"/>
                <a:gd name="connsiteY123" fmla="*/ 162001 h 857250"/>
                <a:gd name="connsiteX124" fmla="*/ 683352 w 857953"/>
                <a:gd name="connsiteY124" fmla="*/ 266157 h 857250"/>
                <a:gd name="connsiteX125" fmla="*/ 683418 w 857953"/>
                <a:gd name="connsiteY125" fmla="*/ 288869 h 857250"/>
                <a:gd name="connsiteX126" fmla="*/ 660708 w 857953"/>
                <a:gd name="connsiteY126" fmla="*/ 288935 h 857250"/>
                <a:gd name="connsiteX127" fmla="*/ 659291 w 857953"/>
                <a:gd name="connsiteY127" fmla="*/ 267767 h 857250"/>
                <a:gd name="connsiteX128" fmla="*/ 660672 w 857953"/>
                <a:gd name="connsiteY128" fmla="*/ 266138 h 857250"/>
                <a:gd name="connsiteX129" fmla="*/ 683370 w 857953"/>
                <a:gd name="connsiteY129" fmla="*/ 266129 h 857250"/>
                <a:gd name="connsiteX130" fmla="*/ 683380 w 857953"/>
                <a:gd name="connsiteY130" fmla="*/ 266138 h 857250"/>
                <a:gd name="connsiteX131" fmla="*/ 683380 w 857953"/>
                <a:gd name="connsiteY131" fmla="*/ 266138 h 857250"/>
                <a:gd name="connsiteX132" fmla="*/ 607809 w 857953"/>
                <a:gd name="connsiteY132" fmla="*/ 223237 h 857250"/>
                <a:gd name="connsiteX133" fmla="*/ 607824 w 857953"/>
                <a:gd name="connsiteY133" fmla="*/ 245949 h 857250"/>
                <a:gd name="connsiteX134" fmla="*/ 585114 w 857953"/>
                <a:gd name="connsiteY134" fmla="*/ 245964 h 857250"/>
                <a:gd name="connsiteX135" fmla="*/ 585097 w 857953"/>
                <a:gd name="connsiteY135" fmla="*/ 223253 h 857250"/>
                <a:gd name="connsiteX136" fmla="*/ 596455 w 857953"/>
                <a:gd name="connsiteY136" fmla="*/ 218542 h 857250"/>
                <a:gd name="connsiteX137" fmla="*/ 607809 w 857953"/>
                <a:gd name="connsiteY137" fmla="*/ 223237 h 857250"/>
                <a:gd name="connsiteX138" fmla="*/ 607809 w 857953"/>
                <a:gd name="connsiteY138" fmla="*/ 313115 h 857250"/>
                <a:gd name="connsiteX139" fmla="*/ 607800 w 857953"/>
                <a:gd name="connsiteY139" fmla="*/ 335813 h 857250"/>
                <a:gd name="connsiteX140" fmla="*/ 585102 w 857953"/>
                <a:gd name="connsiteY140" fmla="*/ 335804 h 857250"/>
                <a:gd name="connsiteX141" fmla="*/ 585112 w 857953"/>
                <a:gd name="connsiteY141" fmla="*/ 313107 h 857250"/>
                <a:gd name="connsiteX142" fmla="*/ 596455 w 857953"/>
                <a:gd name="connsiteY142" fmla="*/ 308410 h 857250"/>
                <a:gd name="connsiteX143" fmla="*/ 607809 w 857953"/>
                <a:gd name="connsiteY143" fmla="*/ 313115 h 857250"/>
                <a:gd name="connsiteX144" fmla="*/ 564946 w 857953"/>
                <a:gd name="connsiteY144" fmla="*/ 368303 h 857250"/>
                <a:gd name="connsiteX145" fmla="*/ 564922 w 857953"/>
                <a:gd name="connsiteY145" fmla="*/ 390977 h 857250"/>
                <a:gd name="connsiteX146" fmla="*/ 542248 w 857953"/>
                <a:gd name="connsiteY146" fmla="*/ 390954 h 857250"/>
                <a:gd name="connsiteX147" fmla="*/ 542248 w 857953"/>
                <a:gd name="connsiteY147" fmla="*/ 390954 h 857250"/>
                <a:gd name="connsiteX148" fmla="*/ 541767 w 857953"/>
                <a:gd name="connsiteY148" fmla="*/ 368275 h 857250"/>
                <a:gd name="connsiteX149" fmla="*/ 564446 w 857953"/>
                <a:gd name="connsiteY149" fmla="*/ 367794 h 857250"/>
                <a:gd name="connsiteX150" fmla="*/ 564927 w 857953"/>
                <a:gd name="connsiteY150" fmla="*/ 368275 h 857250"/>
                <a:gd name="connsiteX151" fmla="*/ 564927 w 857953"/>
                <a:gd name="connsiteY151" fmla="*/ 368275 h 857250"/>
                <a:gd name="connsiteX152" fmla="*/ 564927 w 857953"/>
                <a:gd name="connsiteY152" fmla="*/ 368275 h 857250"/>
                <a:gd name="connsiteX153" fmla="*/ 505710 w 857953"/>
                <a:gd name="connsiteY153" fmla="*/ 353959 h 857250"/>
                <a:gd name="connsiteX154" fmla="*/ 507063 w 857953"/>
                <a:gd name="connsiteY154" fmla="*/ 375075 h 857250"/>
                <a:gd name="connsiteX155" fmla="*/ 505710 w 857953"/>
                <a:gd name="connsiteY155" fmla="*/ 376666 h 857250"/>
                <a:gd name="connsiteX156" fmla="*/ 483007 w 857953"/>
                <a:gd name="connsiteY156" fmla="*/ 376661 h 857250"/>
                <a:gd name="connsiteX157" fmla="*/ 483012 w 857953"/>
                <a:gd name="connsiteY157" fmla="*/ 353959 h 857250"/>
                <a:gd name="connsiteX158" fmla="*/ 483012 w 857953"/>
                <a:gd name="connsiteY158" fmla="*/ 353959 h 857250"/>
                <a:gd name="connsiteX159" fmla="*/ 505602 w 857953"/>
                <a:gd name="connsiteY159" fmla="*/ 353879 h 857250"/>
                <a:gd name="connsiteX160" fmla="*/ 505682 w 857953"/>
                <a:gd name="connsiteY160" fmla="*/ 353959 h 857250"/>
                <a:gd name="connsiteX161" fmla="*/ 552688 w 857953"/>
                <a:gd name="connsiteY161" fmla="*/ 309029 h 857250"/>
                <a:gd name="connsiteX162" fmla="*/ 552702 w 857953"/>
                <a:gd name="connsiteY162" fmla="*/ 331713 h 857250"/>
                <a:gd name="connsiteX163" fmla="*/ 552688 w 857953"/>
                <a:gd name="connsiteY163" fmla="*/ 331727 h 857250"/>
                <a:gd name="connsiteX164" fmla="*/ 552688 w 857953"/>
                <a:gd name="connsiteY164" fmla="*/ 331727 h 857250"/>
                <a:gd name="connsiteX165" fmla="*/ 552688 w 857953"/>
                <a:gd name="connsiteY165" fmla="*/ 331727 h 857250"/>
                <a:gd name="connsiteX166" fmla="*/ 531675 w 857953"/>
                <a:gd name="connsiteY166" fmla="*/ 333108 h 857250"/>
                <a:gd name="connsiteX167" fmla="*/ 530037 w 857953"/>
                <a:gd name="connsiteY167" fmla="*/ 331727 h 857250"/>
                <a:gd name="connsiteX168" fmla="*/ 528685 w 857953"/>
                <a:gd name="connsiteY168" fmla="*/ 310620 h 857250"/>
                <a:gd name="connsiteX169" fmla="*/ 530037 w 857953"/>
                <a:gd name="connsiteY169" fmla="*/ 309020 h 857250"/>
                <a:gd name="connsiteX170" fmla="*/ 552734 w 857953"/>
                <a:gd name="connsiteY170" fmla="*/ 309020 h 857250"/>
                <a:gd name="connsiteX171" fmla="*/ 552735 w 857953"/>
                <a:gd name="connsiteY171" fmla="*/ 309020 h 857250"/>
                <a:gd name="connsiteX172" fmla="*/ 534304 w 857953"/>
                <a:gd name="connsiteY172" fmla="*/ 247755 h 857250"/>
                <a:gd name="connsiteX173" fmla="*/ 534328 w 857953"/>
                <a:gd name="connsiteY173" fmla="*/ 270429 h 857250"/>
                <a:gd name="connsiteX174" fmla="*/ 511654 w 857953"/>
                <a:gd name="connsiteY174" fmla="*/ 270453 h 857250"/>
                <a:gd name="connsiteX175" fmla="*/ 511606 w 857953"/>
                <a:gd name="connsiteY175" fmla="*/ 270453 h 857250"/>
                <a:gd name="connsiteX176" fmla="*/ 511559 w 857953"/>
                <a:gd name="connsiteY176" fmla="*/ 247850 h 857250"/>
                <a:gd name="connsiteX177" fmla="*/ 511606 w 857953"/>
                <a:gd name="connsiteY177" fmla="*/ 247802 h 857250"/>
                <a:gd name="connsiteX178" fmla="*/ 511606 w 857953"/>
                <a:gd name="connsiteY178" fmla="*/ 247802 h 857250"/>
                <a:gd name="connsiteX179" fmla="*/ 532695 w 857953"/>
                <a:gd name="connsiteY179" fmla="*/ 246431 h 857250"/>
                <a:gd name="connsiteX180" fmla="*/ 534276 w 857953"/>
                <a:gd name="connsiteY180" fmla="*/ 247783 h 857250"/>
                <a:gd name="connsiteX181" fmla="*/ 503672 w 857953"/>
                <a:gd name="connsiteY181" fmla="*/ 292684 h 857250"/>
                <a:gd name="connsiteX182" fmla="*/ 503701 w 857953"/>
                <a:gd name="connsiteY182" fmla="*/ 315287 h 857250"/>
                <a:gd name="connsiteX183" fmla="*/ 503672 w 857953"/>
                <a:gd name="connsiteY183" fmla="*/ 315316 h 857250"/>
                <a:gd name="connsiteX184" fmla="*/ 503605 w 857953"/>
                <a:gd name="connsiteY184" fmla="*/ 315382 h 857250"/>
                <a:gd name="connsiteX185" fmla="*/ 480988 w 857953"/>
                <a:gd name="connsiteY185" fmla="*/ 315416 h 857250"/>
                <a:gd name="connsiteX186" fmla="*/ 480955 w 857953"/>
                <a:gd name="connsiteY186" fmla="*/ 315382 h 857250"/>
                <a:gd name="connsiteX187" fmla="*/ 480955 w 857953"/>
                <a:gd name="connsiteY187" fmla="*/ 315382 h 857250"/>
                <a:gd name="connsiteX188" fmla="*/ 480955 w 857953"/>
                <a:gd name="connsiteY188" fmla="*/ 315382 h 857250"/>
                <a:gd name="connsiteX189" fmla="*/ 479574 w 857953"/>
                <a:gd name="connsiteY189" fmla="*/ 294370 h 857250"/>
                <a:gd name="connsiteX190" fmla="*/ 480955 w 857953"/>
                <a:gd name="connsiteY190" fmla="*/ 292732 h 857250"/>
                <a:gd name="connsiteX191" fmla="*/ 503653 w 857953"/>
                <a:gd name="connsiteY191" fmla="*/ 292732 h 857250"/>
                <a:gd name="connsiteX192" fmla="*/ 76771 w 857953"/>
                <a:gd name="connsiteY192" fmla="*/ 114995 h 857250"/>
                <a:gd name="connsiteX193" fmla="*/ 76757 w 857953"/>
                <a:gd name="connsiteY193" fmla="*/ 137679 h 857250"/>
                <a:gd name="connsiteX194" fmla="*/ 54072 w 857953"/>
                <a:gd name="connsiteY194" fmla="*/ 137665 h 857250"/>
                <a:gd name="connsiteX195" fmla="*/ 54087 w 857953"/>
                <a:gd name="connsiteY195" fmla="*/ 114981 h 857250"/>
                <a:gd name="connsiteX196" fmla="*/ 65427 w 857953"/>
                <a:gd name="connsiteY196" fmla="*/ 110290 h 857250"/>
                <a:gd name="connsiteX197" fmla="*/ 76771 w 857953"/>
                <a:gd name="connsiteY197" fmla="*/ 114995 h 857250"/>
                <a:gd name="connsiteX198" fmla="*/ 414966 w 857953"/>
                <a:gd name="connsiteY198" fmla="*/ 12992 h 857250"/>
                <a:gd name="connsiteX199" fmla="*/ 414966 w 857953"/>
                <a:gd name="connsiteY199" fmla="*/ 414614 h 857250"/>
                <a:gd name="connsiteX200" fmla="*/ 13344 w 857953"/>
                <a:gd name="connsiteY200" fmla="*/ 414614 h 857250"/>
                <a:gd name="connsiteX201" fmla="*/ 5 w 857953"/>
                <a:gd name="connsiteY201" fmla="*/ 427250 h 857250"/>
                <a:gd name="connsiteX202" fmla="*/ 12640 w 857953"/>
                <a:gd name="connsiteY202" fmla="*/ 440588 h 857250"/>
                <a:gd name="connsiteX203" fmla="*/ 13344 w 857953"/>
                <a:gd name="connsiteY203" fmla="*/ 440588 h 857250"/>
                <a:gd name="connsiteX204" fmla="*/ 414966 w 857953"/>
                <a:gd name="connsiteY204" fmla="*/ 440588 h 857250"/>
                <a:gd name="connsiteX205" fmla="*/ 414966 w 857953"/>
                <a:gd name="connsiteY205" fmla="*/ 844258 h 857250"/>
                <a:gd name="connsiteX206" fmla="*/ 427958 w 857953"/>
                <a:gd name="connsiteY206" fmla="*/ 857250 h 857250"/>
                <a:gd name="connsiteX207" fmla="*/ 440950 w 857953"/>
                <a:gd name="connsiteY207" fmla="*/ 844258 h 857250"/>
                <a:gd name="connsiteX208" fmla="*/ 440950 w 857953"/>
                <a:gd name="connsiteY208" fmla="*/ 440588 h 857250"/>
                <a:gd name="connsiteX209" fmla="*/ 844610 w 857953"/>
                <a:gd name="connsiteY209" fmla="*/ 440588 h 857250"/>
                <a:gd name="connsiteX210" fmla="*/ 857949 w 857953"/>
                <a:gd name="connsiteY210" fmla="*/ 427953 h 857250"/>
                <a:gd name="connsiteX211" fmla="*/ 845314 w 857953"/>
                <a:gd name="connsiteY211" fmla="*/ 414614 h 857250"/>
                <a:gd name="connsiteX212" fmla="*/ 844610 w 857953"/>
                <a:gd name="connsiteY212" fmla="*/ 414614 h 857250"/>
                <a:gd name="connsiteX213" fmla="*/ 440950 w 857953"/>
                <a:gd name="connsiteY213" fmla="*/ 414614 h 857250"/>
                <a:gd name="connsiteX214" fmla="*/ 440950 w 857953"/>
                <a:gd name="connsiteY214" fmla="*/ 12992 h 857250"/>
                <a:gd name="connsiteX215" fmla="*/ 427958 w 857953"/>
                <a:gd name="connsiteY215" fmla="*/ 0 h 857250"/>
                <a:gd name="connsiteX216" fmla="*/ 414966 w 857953"/>
                <a:gd name="connsiteY216" fmla="*/ 12992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</a:cxnLst>
              <a:rect l="l" t="t" r="r" b="b"/>
              <a:pathLst>
                <a:path w="857953" h="857250">
                  <a:moveTo>
                    <a:pt x="189099" y="147638"/>
                  </a:moveTo>
                  <a:cubicBezTo>
                    <a:pt x="195367" y="153897"/>
                    <a:pt x="195373" y="164054"/>
                    <a:pt x="189114" y="170321"/>
                  </a:cubicBezTo>
                  <a:cubicBezTo>
                    <a:pt x="189109" y="170326"/>
                    <a:pt x="189104" y="170331"/>
                    <a:pt x="189099" y="170336"/>
                  </a:cubicBezTo>
                  <a:lnTo>
                    <a:pt x="189099" y="170336"/>
                  </a:lnTo>
                  <a:cubicBezTo>
                    <a:pt x="183436" y="176073"/>
                    <a:pt x="174375" y="176667"/>
                    <a:pt x="168011" y="171717"/>
                  </a:cubicBezTo>
                  <a:cubicBezTo>
                    <a:pt x="167446" y="171309"/>
                    <a:pt x="166914" y="170857"/>
                    <a:pt x="166420" y="170364"/>
                  </a:cubicBezTo>
                  <a:cubicBezTo>
                    <a:pt x="160153" y="164104"/>
                    <a:pt x="160146" y="153948"/>
                    <a:pt x="166406" y="147680"/>
                  </a:cubicBezTo>
                  <a:cubicBezTo>
                    <a:pt x="166411" y="147676"/>
                    <a:pt x="166415" y="147671"/>
                    <a:pt x="166420" y="147666"/>
                  </a:cubicBezTo>
                  <a:lnTo>
                    <a:pt x="166420" y="147666"/>
                  </a:lnTo>
                  <a:lnTo>
                    <a:pt x="166420" y="147666"/>
                  </a:lnTo>
                  <a:cubicBezTo>
                    <a:pt x="172070" y="141963"/>
                    <a:pt x="181085" y="141371"/>
                    <a:pt x="187432" y="146285"/>
                  </a:cubicBezTo>
                  <a:cubicBezTo>
                    <a:pt x="188014" y="146697"/>
                    <a:pt x="188559" y="147159"/>
                    <a:pt x="189061" y="147666"/>
                  </a:cubicBezTo>
                  <a:close/>
                  <a:moveTo>
                    <a:pt x="293265" y="208912"/>
                  </a:moveTo>
                  <a:cubicBezTo>
                    <a:pt x="298964" y="214580"/>
                    <a:pt x="299560" y="223603"/>
                    <a:pt x="294655" y="229972"/>
                  </a:cubicBezTo>
                  <a:cubicBezTo>
                    <a:pt x="294240" y="230557"/>
                    <a:pt x="293775" y="231105"/>
                    <a:pt x="293265" y="231610"/>
                  </a:cubicBezTo>
                  <a:cubicBezTo>
                    <a:pt x="287023" y="237889"/>
                    <a:pt x="276873" y="237918"/>
                    <a:pt x="270594" y="231677"/>
                  </a:cubicBezTo>
                  <a:cubicBezTo>
                    <a:pt x="264860" y="225977"/>
                    <a:pt x="264269" y="216899"/>
                    <a:pt x="269214" y="210503"/>
                  </a:cubicBezTo>
                  <a:cubicBezTo>
                    <a:pt x="269623" y="209941"/>
                    <a:pt x="270075" y="209412"/>
                    <a:pt x="270567" y="208921"/>
                  </a:cubicBezTo>
                  <a:cubicBezTo>
                    <a:pt x="276826" y="202654"/>
                    <a:pt x="286983" y="202647"/>
                    <a:pt x="293250" y="208907"/>
                  </a:cubicBezTo>
                  <a:cubicBezTo>
                    <a:pt x="293255" y="208912"/>
                    <a:pt x="293260" y="208917"/>
                    <a:pt x="293265" y="208921"/>
                  </a:cubicBezTo>
                  <a:close/>
                  <a:moveTo>
                    <a:pt x="248316" y="327431"/>
                  </a:moveTo>
                  <a:cubicBezTo>
                    <a:pt x="254579" y="333697"/>
                    <a:pt x="254577" y="343853"/>
                    <a:pt x="248311" y="350115"/>
                  </a:cubicBezTo>
                  <a:cubicBezTo>
                    <a:pt x="242047" y="356378"/>
                    <a:pt x="231890" y="356376"/>
                    <a:pt x="225628" y="350111"/>
                  </a:cubicBezTo>
                  <a:cubicBezTo>
                    <a:pt x="222618" y="347100"/>
                    <a:pt x="220928" y="343014"/>
                    <a:pt x="220932" y="338757"/>
                  </a:cubicBezTo>
                  <a:cubicBezTo>
                    <a:pt x="220933" y="335239"/>
                    <a:pt x="222101" y="331821"/>
                    <a:pt x="224256" y="329041"/>
                  </a:cubicBezTo>
                  <a:cubicBezTo>
                    <a:pt x="224671" y="328458"/>
                    <a:pt x="225133" y="327911"/>
                    <a:pt x="225637" y="327403"/>
                  </a:cubicBezTo>
                  <a:cubicBezTo>
                    <a:pt x="231907" y="321140"/>
                    <a:pt x="242065" y="321140"/>
                    <a:pt x="248335" y="327403"/>
                  </a:cubicBezTo>
                  <a:lnTo>
                    <a:pt x="248335" y="327403"/>
                  </a:lnTo>
                  <a:close/>
                  <a:moveTo>
                    <a:pt x="342261" y="327431"/>
                  </a:moveTo>
                  <a:cubicBezTo>
                    <a:pt x="348463" y="333720"/>
                    <a:pt x="348393" y="343846"/>
                    <a:pt x="342105" y="350048"/>
                  </a:cubicBezTo>
                  <a:cubicBezTo>
                    <a:pt x="335817" y="356249"/>
                    <a:pt x="325691" y="356180"/>
                    <a:pt x="319489" y="349891"/>
                  </a:cubicBezTo>
                  <a:cubicBezTo>
                    <a:pt x="313286" y="343603"/>
                    <a:pt x="313357" y="333477"/>
                    <a:pt x="319645" y="327275"/>
                  </a:cubicBezTo>
                  <a:cubicBezTo>
                    <a:pt x="322653" y="324308"/>
                    <a:pt x="326712" y="322653"/>
                    <a:pt x="330936" y="322669"/>
                  </a:cubicBezTo>
                  <a:cubicBezTo>
                    <a:pt x="335194" y="322691"/>
                    <a:pt x="339268" y="324403"/>
                    <a:pt x="342261" y="327431"/>
                  </a:cubicBezTo>
                  <a:lnTo>
                    <a:pt x="342261" y="327431"/>
                  </a:lnTo>
                  <a:close/>
                  <a:moveTo>
                    <a:pt x="372922" y="245707"/>
                  </a:moveTo>
                  <a:cubicBezTo>
                    <a:pt x="379198" y="251974"/>
                    <a:pt x="379205" y="262142"/>
                    <a:pt x="372937" y="268418"/>
                  </a:cubicBezTo>
                  <a:cubicBezTo>
                    <a:pt x="366671" y="274693"/>
                    <a:pt x="356503" y="274701"/>
                    <a:pt x="350227" y="268434"/>
                  </a:cubicBezTo>
                  <a:cubicBezTo>
                    <a:pt x="343951" y="262166"/>
                    <a:pt x="343944" y="251998"/>
                    <a:pt x="350211" y="245722"/>
                  </a:cubicBezTo>
                  <a:cubicBezTo>
                    <a:pt x="353225" y="242706"/>
                    <a:pt x="357314" y="241010"/>
                    <a:pt x="361578" y="241011"/>
                  </a:cubicBezTo>
                  <a:cubicBezTo>
                    <a:pt x="365833" y="241008"/>
                    <a:pt x="369914" y="242697"/>
                    <a:pt x="372922" y="245707"/>
                  </a:cubicBezTo>
                  <a:close/>
                  <a:moveTo>
                    <a:pt x="76771" y="754275"/>
                  </a:moveTo>
                  <a:cubicBezTo>
                    <a:pt x="83041" y="760540"/>
                    <a:pt x="83046" y="770702"/>
                    <a:pt x="76780" y="776973"/>
                  </a:cubicBezTo>
                  <a:cubicBezTo>
                    <a:pt x="76778" y="776976"/>
                    <a:pt x="76774" y="776980"/>
                    <a:pt x="76771" y="776983"/>
                  </a:cubicBezTo>
                  <a:lnTo>
                    <a:pt x="76771" y="776983"/>
                  </a:lnTo>
                  <a:cubicBezTo>
                    <a:pt x="70516" y="783270"/>
                    <a:pt x="60348" y="783297"/>
                    <a:pt x="54060" y="777042"/>
                  </a:cubicBezTo>
                  <a:cubicBezTo>
                    <a:pt x="47772" y="770787"/>
                    <a:pt x="47746" y="760618"/>
                    <a:pt x="54001" y="754331"/>
                  </a:cubicBezTo>
                  <a:cubicBezTo>
                    <a:pt x="59699" y="748603"/>
                    <a:pt x="68764" y="748000"/>
                    <a:pt x="75171" y="752923"/>
                  </a:cubicBezTo>
                  <a:cubicBezTo>
                    <a:pt x="75748" y="753341"/>
                    <a:pt x="76293" y="753802"/>
                    <a:pt x="76800" y="754304"/>
                  </a:cubicBezTo>
                  <a:close/>
                  <a:moveTo>
                    <a:pt x="111499" y="684838"/>
                  </a:moveTo>
                  <a:cubicBezTo>
                    <a:pt x="117765" y="691116"/>
                    <a:pt x="117754" y="701284"/>
                    <a:pt x="111476" y="707549"/>
                  </a:cubicBezTo>
                  <a:cubicBezTo>
                    <a:pt x="108469" y="710551"/>
                    <a:pt x="104394" y="712238"/>
                    <a:pt x="100145" y="712241"/>
                  </a:cubicBezTo>
                  <a:cubicBezTo>
                    <a:pt x="96609" y="712241"/>
                    <a:pt x="93173" y="711062"/>
                    <a:pt x="90382" y="708889"/>
                  </a:cubicBezTo>
                  <a:cubicBezTo>
                    <a:pt x="89817" y="708481"/>
                    <a:pt x="89285" y="708029"/>
                    <a:pt x="88791" y="707536"/>
                  </a:cubicBezTo>
                  <a:cubicBezTo>
                    <a:pt x="82526" y="701258"/>
                    <a:pt x="82536" y="691090"/>
                    <a:pt x="88814" y="684825"/>
                  </a:cubicBezTo>
                  <a:cubicBezTo>
                    <a:pt x="91821" y="681823"/>
                    <a:pt x="95896" y="680136"/>
                    <a:pt x="100145" y="680133"/>
                  </a:cubicBezTo>
                  <a:cubicBezTo>
                    <a:pt x="103683" y="680131"/>
                    <a:pt x="107119" y="681311"/>
                    <a:pt x="109908" y="683485"/>
                  </a:cubicBezTo>
                  <a:cubicBezTo>
                    <a:pt x="110473" y="683893"/>
                    <a:pt x="111006" y="684346"/>
                    <a:pt x="111499" y="684838"/>
                  </a:cubicBezTo>
                  <a:close/>
                  <a:moveTo>
                    <a:pt x="111499" y="592931"/>
                  </a:moveTo>
                  <a:cubicBezTo>
                    <a:pt x="117797" y="599154"/>
                    <a:pt x="117857" y="609304"/>
                    <a:pt x="111634" y="615602"/>
                  </a:cubicBezTo>
                  <a:cubicBezTo>
                    <a:pt x="105924" y="621381"/>
                    <a:pt x="96792" y="621974"/>
                    <a:pt x="90382" y="616982"/>
                  </a:cubicBezTo>
                  <a:cubicBezTo>
                    <a:pt x="89821" y="616569"/>
                    <a:pt x="89290" y="616116"/>
                    <a:pt x="88791" y="615629"/>
                  </a:cubicBezTo>
                  <a:cubicBezTo>
                    <a:pt x="82524" y="609359"/>
                    <a:pt x="82526" y="599194"/>
                    <a:pt x="88796" y="592926"/>
                  </a:cubicBezTo>
                  <a:cubicBezTo>
                    <a:pt x="95067" y="586659"/>
                    <a:pt x="105232" y="586661"/>
                    <a:pt x="111499" y="592931"/>
                  </a:cubicBezTo>
                  <a:close/>
                  <a:moveTo>
                    <a:pt x="150294" y="488766"/>
                  </a:moveTo>
                  <a:cubicBezTo>
                    <a:pt x="156570" y="495033"/>
                    <a:pt x="156576" y="505202"/>
                    <a:pt x="150309" y="511478"/>
                  </a:cubicBezTo>
                  <a:cubicBezTo>
                    <a:pt x="144041" y="517754"/>
                    <a:pt x="133872" y="517760"/>
                    <a:pt x="127596" y="511493"/>
                  </a:cubicBezTo>
                  <a:lnTo>
                    <a:pt x="127596" y="511493"/>
                  </a:lnTo>
                  <a:lnTo>
                    <a:pt x="127596" y="511493"/>
                  </a:lnTo>
                  <a:cubicBezTo>
                    <a:pt x="121326" y="505256"/>
                    <a:pt x="121298" y="495119"/>
                    <a:pt x="127534" y="488849"/>
                  </a:cubicBezTo>
                  <a:cubicBezTo>
                    <a:pt x="133223" y="483129"/>
                    <a:pt x="142278" y="482535"/>
                    <a:pt x="148666" y="487461"/>
                  </a:cubicBezTo>
                  <a:cubicBezTo>
                    <a:pt x="149248" y="487873"/>
                    <a:pt x="149792" y="488335"/>
                    <a:pt x="150294" y="488842"/>
                  </a:cubicBezTo>
                  <a:close/>
                  <a:moveTo>
                    <a:pt x="225866" y="566376"/>
                  </a:moveTo>
                  <a:cubicBezTo>
                    <a:pt x="231568" y="572048"/>
                    <a:pt x="232160" y="581076"/>
                    <a:pt x="227247" y="587445"/>
                  </a:cubicBezTo>
                  <a:cubicBezTo>
                    <a:pt x="226832" y="588025"/>
                    <a:pt x="226370" y="588570"/>
                    <a:pt x="225866" y="589074"/>
                  </a:cubicBezTo>
                  <a:cubicBezTo>
                    <a:pt x="219643" y="595372"/>
                    <a:pt x="209493" y="595432"/>
                    <a:pt x="203195" y="589209"/>
                  </a:cubicBezTo>
                  <a:cubicBezTo>
                    <a:pt x="197416" y="583499"/>
                    <a:pt x="196823" y="574367"/>
                    <a:pt x="201815" y="567957"/>
                  </a:cubicBezTo>
                  <a:cubicBezTo>
                    <a:pt x="202224" y="567395"/>
                    <a:pt x="202676" y="566866"/>
                    <a:pt x="203168" y="566376"/>
                  </a:cubicBezTo>
                  <a:cubicBezTo>
                    <a:pt x="209428" y="560108"/>
                    <a:pt x="219584" y="560101"/>
                    <a:pt x="225851" y="566361"/>
                  </a:cubicBezTo>
                  <a:cubicBezTo>
                    <a:pt x="225856" y="566366"/>
                    <a:pt x="225861" y="566371"/>
                    <a:pt x="225866" y="566376"/>
                  </a:cubicBezTo>
                  <a:close/>
                  <a:moveTo>
                    <a:pt x="366769" y="535762"/>
                  </a:moveTo>
                  <a:cubicBezTo>
                    <a:pt x="373093" y="541959"/>
                    <a:pt x="373195" y="552108"/>
                    <a:pt x="366998" y="558432"/>
                  </a:cubicBezTo>
                  <a:cubicBezTo>
                    <a:pt x="360802" y="564755"/>
                    <a:pt x="350652" y="564857"/>
                    <a:pt x="344328" y="558660"/>
                  </a:cubicBezTo>
                  <a:cubicBezTo>
                    <a:pt x="344251" y="558585"/>
                    <a:pt x="344175" y="558509"/>
                    <a:pt x="344100" y="558432"/>
                  </a:cubicBezTo>
                  <a:lnTo>
                    <a:pt x="344100" y="558432"/>
                  </a:lnTo>
                  <a:lnTo>
                    <a:pt x="344100" y="558432"/>
                  </a:lnTo>
                  <a:cubicBezTo>
                    <a:pt x="337845" y="552164"/>
                    <a:pt x="337856" y="542013"/>
                    <a:pt x="344123" y="535757"/>
                  </a:cubicBezTo>
                  <a:cubicBezTo>
                    <a:pt x="350391" y="529502"/>
                    <a:pt x="360543" y="529513"/>
                    <a:pt x="366798" y="535781"/>
                  </a:cubicBezTo>
                  <a:lnTo>
                    <a:pt x="366798" y="535781"/>
                  </a:lnTo>
                  <a:close/>
                  <a:moveTo>
                    <a:pt x="297332" y="519427"/>
                  </a:moveTo>
                  <a:cubicBezTo>
                    <a:pt x="303057" y="525096"/>
                    <a:pt x="303651" y="534148"/>
                    <a:pt x="298713" y="540515"/>
                  </a:cubicBezTo>
                  <a:cubicBezTo>
                    <a:pt x="298301" y="541077"/>
                    <a:pt x="297845" y="541606"/>
                    <a:pt x="297351" y="542096"/>
                  </a:cubicBezTo>
                  <a:cubicBezTo>
                    <a:pt x="291240" y="548502"/>
                    <a:pt x="281092" y="548740"/>
                    <a:pt x="274686" y="542629"/>
                  </a:cubicBezTo>
                  <a:cubicBezTo>
                    <a:pt x="268281" y="536517"/>
                    <a:pt x="268042" y="526370"/>
                    <a:pt x="274155" y="519964"/>
                  </a:cubicBezTo>
                  <a:cubicBezTo>
                    <a:pt x="274323" y="519788"/>
                    <a:pt x="274496" y="519614"/>
                    <a:pt x="274672" y="519446"/>
                  </a:cubicBezTo>
                  <a:lnTo>
                    <a:pt x="274672" y="519446"/>
                  </a:lnTo>
                  <a:cubicBezTo>
                    <a:pt x="280900" y="513191"/>
                    <a:pt x="291021" y="513170"/>
                    <a:pt x="297275" y="519398"/>
                  </a:cubicBezTo>
                  <a:cubicBezTo>
                    <a:pt x="297291" y="519414"/>
                    <a:pt x="297307" y="519430"/>
                    <a:pt x="297322" y="519446"/>
                  </a:cubicBezTo>
                  <a:lnTo>
                    <a:pt x="297322" y="519446"/>
                  </a:lnTo>
                  <a:close/>
                  <a:moveTo>
                    <a:pt x="505663" y="490852"/>
                  </a:moveTo>
                  <a:cubicBezTo>
                    <a:pt x="511949" y="497071"/>
                    <a:pt x="512003" y="507209"/>
                    <a:pt x="505784" y="513496"/>
                  </a:cubicBezTo>
                  <a:cubicBezTo>
                    <a:pt x="500099" y="519241"/>
                    <a:pt x="491023" y="519849"/>
                    <a:pt x="484622" y="514912"/>
                  </a:cubicBezTo>
                  <a:cubicBezTo>
                    <a:pt x="484039" y="514494"/>
                    <a:pt x="483491" y="514029"/>
                    <a:pt x="482984" y="513521"/>
                  </a:cubicBezTo>
                  <a:cubicBezTo>
                    <a:pt x="476729" y="507293"/>
                    <a:pt x="476708" y="497173"/>
                    <a:pt x="482936" y="490919"/>
                  </a:cubicBezTo>
                  <a:cubicBezTo>
                    <a:pt x="482952" y="490902"/>
                    <a:pt x="482967" y="490886"/>
                    <a:pt x="482984" y="490871"/>
                  </a:cubicBezTo>
                  <a:lnTo>
                    <a:pt x="482984" y="490823"/>
                  </a:lnTo>
                  <a:cubicBezTo>
                    <a:pt x="489212" y="484568"/>
                    <a:pt x="499332" y="484547"/>
                    <a:pt x="505586" y="490776"/>
                  </a:cubicBezTo>
                  <a:cubicBezTo>
                    <a:pt x="505603" y="490792"/>
                    <a:pt x="505619" y="490807"/>
                    <a:pt x="505634" y="490823"/>
                  </a:cubicBezTo>
                  <a:lnTo>
                    <a:pt x="505634" y="490823"/>
                  </a:lnTo>
                  <a:close/>
                  <a:moveTo>
                    <a:pt x="585339" y="468354"/>
                  </a:moveTo>
                  <a:cubicBezTo>
                    <a:pt x="591643" y="474608"/>
                    <a:pt x="591684" y="484788"/>
                    <a:pt x="585430" y="491092"/>
                  </a:cubicBezTo>
                  <a:cubicBezTo>
                    <a:pt x="579176" y="497396"/>
                    <a:pt x="568995" y="497436"/>
                    <a:pt x="562692" y="491181"/>
                  </a:cubicBezTo>
                  <a:cubicBezTo>
                    <a:pt x="556951" y="485486"/>
                    <a:pt x="556334" y="476413"/>
                    <a:pt x="561251" y="469992"/>
                  </a:cubicBezTo>
                  <a:cubicBezTo>
                    <a:pt x="561669" y="469409"/>
                    <a:pt x="562134" y="468861"/>
                    <a:pt x="562641" y="468354"/>
                  </a:cubicBezTo>
                  <a:cubicBezTo>
                    <a:pt x="568327" y="462638"/>
                    <a:pt x="577380" y="462058"/>
                    <a:pt x="583749" y="467001"/>
                  </a:cubicBezTo>
                  <a:cubicBezTo>
                    <a:pt x="584313" y="467409"/>
                    <a:pt x="584846" y="467861"/>
                    <a:pt x="585339" y="468354"/>
                  </a:cubicBezTo>
                  <a:close/>
                  <a:moveTo>
                    <a:pt x="701754" y="161973"/>
                  </a:moveTo>
                  <a:cubicBezTo>
                    <a:pt x="708022" y="168232"/>
                    <a:pt x="708028" y="178389"/>
                    <a:pt x="701768" y="184656"/>
                  </a:cubicBezTo>
                  <a:cubicBezTo>
                    <a:pt x="701763" y="184661"/>
                    <a:pt x="701759" y="184666"/>
                    <a:pt x="701754" y="184671"/>
                  </a:cubicBezTo>
                  <a:lnTo>
                    <a:pt x="701754" y="184671"/>
                  </a:lnTo>
                  <a:cubicBezTo>
                    <a:pt x="695501" y="190952"/>
                    <a:pt x="685338" y="190976"/>
                    <a:pt x="679057" y="184722"/>
                  </a:cubicBezTo>
                  <a:cubicBezTo>
                    <a:pt x="672774" y="178469"/>
                    <a:pt x="672751" y="168307"/>
                    <a:pt x="679004" y="162025"/>
                  </a:cubicBezTo>
                  <a:cubicBezTo>
                    <a:pt x="684695" y="156309"/>
                    <a:pt x="693743" y="155703"/>
                    <a:pt x="700144" y="160611"/>
                  </a:cubicBezTo>
                  <a:cubicBezTo>
                    <a:pt x="700726" y="161027"/>
                    <a:pt x="701271" y="161492"/>
                    <a:pt x="701773" y="162001"/>
                  </a:cubicBezTo>
                  <a:close/>
                  <a:moveTo>
                    <a:pt x="683352" y="266157"/>
                  </a:moveTo>
                  <a:cubicBezTo>
                    <a:pt x="689642" y="272410"/>
                    <a:pt x="689671" y="282578"/>
                    <a:pt x="683418" y="288869"/>
                  </a:cubicBezTo>
                  <a:cubicBezTo>
                    <a:pt x="677166" y="295158"/>
                    <a:pt x="666998" y="295188"/>
                    <a:pt x="660708" y="288935"/>
                  </a:cubicBezTo>
                  <a:cubicBezTo>
                    <a:pt x="654978" y="283239"/>
                    <a:pt x="654372" y="274174"/>
                    <a:pt x="659291" y="267767"/>
                  </a:cubicBezTo>
                  <a:cubicBezTo>
                    <a:pt x="659707" y="267188"/>
                    <a:pt x="660169" y="266643"/>
                    <a:pt x="660672" y="266138"/>
                  </a:cubicBezTo>
                  <a:cubicBezTo>
                    <a:pt x="666937" y="259868"/>
                    <a:pt x="677099" y="259863"/>
                    <a:pt x="683370" y="266129"/>
                  </a:cubicBezTo>
                  <a:cubicBezTo>
                    <a:pt x="683373" y="266131"/>
                    <a:pt x="683376" y="266135"/>
                    <a:pt x="683380" y="266138"/>
                  </a:cubicBezTo>
                  <a:lnTo>
                    <a:pt x="683380" y="266138"/>
                  </a:lnTo>
                  <a:close/>
                  <a:moveTo>
                    <a:pt x="607809" y="223237"/>
                  </a:moveTo>
                  <a:cubicBezTo>
                    <a:pt x="614085" y="229505"/>
                    <a:pt x="614091" y="239673"/>
                    <a:pt x="607824" y="245949"/>
                  </a:cubicBezTo>
                  <a:cubicBezTo>
                    <a:pt x="601557" y="252224"/>
                    <a:pt x="591389" y="252232"/>
                    <a:pt x="585114" y="245964"/>
                  </a:cubicBezTo>
                  <a:cubicBezTo>
                    <a:pt x="578838" y="239697"/>
                    <a:pt x="578831" y="229529"/>
                    <a:pt x="585097" y="223253"/>
                  </a:cubicBezTo>
                  <a:cubicBezTo>
                    <a:pt x="588108" y="220238"/>
                    <a:pt x="592194" y="218544"/>
                    <a:pt x="596455" y="218542"/>
                  </a:cubicBezTo>
                  <a:cubicBezTo>
                    <a:pt x="600714" y="218534"/>
                    <a:pt x="604800" y="220224"/>
                    <a:pt x="607809" y="223237"/>
                  </a:cubicBezTo>
                  <a:close/>
                  <a:moveTo>
                    <a:pt x="607809" y="313115"/>
                  </a:moveTo>
                  <a:cubicBezTo>
                    <a:pt x="614074" y="319386"/>
                    <a:pt x="614071" y="329548"/>
                    <a:pt x="607800" y="335813"/>
                  </a:cubicBezTo>
                  <a:cubicBezTo>
                    <a:pt x="601530" y="342078"/>
                    <a:pt x="591368" y="342074"/>
                    <a:pt x="585102" y="335804"/>
                  </a:cubicBezTo>
                  <a:cubicBezTo>
                    <a:pt x="578837" y="329534"/>
                    <a:pt x="578841" y="319371"/>
                    <a:pt x="585112" y="313107"/>
                  </a:cubicBezTo>
                  <a:cubicBezTo>
                    <a:pt x="588121" y="310100"/>
                    <a:pt x="592201" y="308410"/>
                    <a:pt x="596455" y="308410"/>
                  </a:cubicBezTo>
                  <a:cubicBezTo>
                    <a:pt x="600715" y="308402"/>
                    <a:pt x="604803" y="310096"/>
                    <a:pt x="607809" y="313115"/>
                  </a:cubicBezTo>
                  <a:close/>
                  <a:moveTo>
                    <a:pt x="564946" y="368303"/>
                  </a:moveTo>
                  <a:cubicBezTo>
                    <a:pt x="571201" y="374571"/>
                    <a:pt x="571190" y="384722"/>
                    <a:pt x="564922" y="390977"/>
                  </a:cubicBezTo>
                  <a:cubicBezTo>
                    <a:pt x="558655" y="397233"/>
                    <a:pt x="548503" y="397221"/>
                    <a:pt x="542248" y="390954"/>
                  </a:cubicBezTo>
                  <a:lnTo>
                    <a:pt x="542248" y="390954"/>
                  </a:lnTo>
                  <a:cubicBezTo>
                    <a:pt x="535853" y="384824"/>
                    <a:pt x="535637" y="374670"/>
                    <a:pt x="541767" y="368275"/>
                  </a:cubicBezTo>
                  <a:cubicBezTo>
                    <a:pt x="547897" y="361880"/>
                    <a:pt x="558050" y="361663"/>
                    <a:pt x="564446" y="367794"/>
                  </a:cubicBezTo>
                  <a:cubicBezTo>
                    <a:pt x="564610" y="367951"/>
                    <a:pt x="564770" y="368111"/>
                    <a:pt x="564927" y="368275"/>
                  </a:cubicBezTo>
                  <a:lnTo>
                    <a:pt x="564927" y="368275"/>
                  </a:lnTo>
                  <a:lnTo>
                    <a:pt x="564927" y="368275"/>
                  </a:lnTo>
                  <a:close/>
                  <a:moveTo>
                    <a:pt x="505710" y="353959"/>
                  </a:moveTo>
                  <a:cubicBezTo>
                    <a:pt x="511423" y="359649"/>
                    <a:pt x="512003" y="368703"/>
                    <a:pt x="507063" y="375075"/>
                  </a:cubicBezTo>
                  <a:cubicBezTo>
                    <a:pt x="506655" y="375640"/>
                    <a:pt x="506203" y="376173"/>
                    <a:pt x="505710" y="376666"/>
                  </a:cubicBezTo>
                  <a:cubicBezTo>
                    <a:pt x="499440" y="382934"/>
                    <a:pt x="489275" y="382932"/>
                    <a:pt x="483007" y="376661"/>
                  </a:cubicBezTo>
                  <a:cubicBezTo>
                    <a:pt x="476740" y="370391"/>
                    <a:pt x="476742" y="360226"/>
                    <a:pt x="483012" y="353959"/>
                  </a:cubicBezTo>
                  <a:lnTo>
                    <a:pt x="483012" y="353959"/>
                  </a:lnTo>
                  <a:cubicBezTo>
                    <a:pt x="489228" y="347699"/>
                    <a:pt x="499342" y="347663"/>
                    <a:pt x="505602" y="353879"/>
                  </a:cubicBezTo>
                  <a:cubicBezTo>
                    <a:pt x="505628" y="353905"/>
                    <a:pt x="505655" y="353932"/>
                    <a:pt x="505682" y="353959"/>
                  </a:cubicBezTo>
                  <a:close/>
                  <a:moveTo>
                    <a:pt x="552688" y="309029"/>
                  </a:moveTo>
                  <a:cubicBezTo>
                    <a:pt x="558955" y="315289"/>
                    <a:pt x="558962" y="325445"/>
                    <a:pt x="552702" y="331713"/>
                  </a:cubicBezTo>
                  <a:cubicBezTo>
                    <a:pt x="552697" y="331718"/>
                    <a:pt x="552692" y="331722"/>
                    <a:pt x="552688" y="331727"/>
                  </a:cubicBezTo>
                  <a:lnTo>
                    <a:pt x="552688" y="331727"/>
                  </a:lnTo>
                  <a:lnTo>
                    <a:pt x="552688" y="331727"/>
                  </a:lnTo>
                  <a:cubicBezTo>
                    <a:pt x="547033" y="337417"/>
                    <a:pt x="538027" y="338009"/>
                    <a:pt x="531675" y="333108"/>
                  </a:cubicBezTo>
                  <a:cubicBezTo>
                    <a:pt x="531092" y="332693"/>
                    <a:pt x="530545" y="332231"/>
                    <a:pt x="530037" y="331727"/>
                  </a:cubicBezTo>
                  <a:cubicBezTo>
                    <a:pt x="524321" y="326042"/>
                    <a:pt x="523741" y="316988"/>
                    <a:pt x="528685" y="310620"/>
                  </a:cubicBezTo>
                  <a:cubicBezTo>
                    <a:pt x="529090" y="310049"/>
                    <a:pt x="529543" y="309514"/>
                    <a:pt x="530037" y="309020"/>
                  </a:cubicBezTo>
                  <a:cubicBezTo>
                    <a:pt x="536305" y="302752"/>
                    <a:pt x="546467" y="302751"/>
                    <a:pt x="552734" y="309020"/>
                  </a:cubicBezTo>
                  <a:cubicBezTo>
                    <a:pt x="552735" y="309020"/>
                    <a:pt x="552735" y="309020"/>
                    <a:pt x="552735" y="309020"/>
                  </a:cubicBezTo>
                  <a:close/>
                  <a:moveTo>
                    <a:pt x="534304" y="247755"/>
                  </a:moveTo>
                  <a:cubicBezTo>
                    <a:pt x="540572" y="254010"/>
                    <a:pt x="540583" y="264162"/>
                    <a:pt x="534328" y="270429"/>
                  </a:cubicBezTo>
                  <a:cubicBezTo>
                    <a:pt x="528073" y="276696"/>
                    <a:pt x="517921" y="276708"/>
                    <a:pt x="511654" y="270453"/>
                  </a:cubicBezTo>
                  <a:lnTo>
                    <a:pt x="511606" y="270453"/>
                  </a:lnTo>
                  <a:cubicBezTo>
                    <a:pt x="505351" y="264224"/>
                    <a:pt x="505330" y="254104"/>
                    <a:pt x="511559" y="247850"/>
                  </a:cubicBezTo>
                  <a:cubicBezTo>
                    <a:pt x="511575" y="247834"/>
                    <a:pt x="511590" y="247818"/>
                    <a:pt x="511606" y="247802"/>
                  </a:cubicBezTo>
                  <a:lnTo>
                    <a:pt x="511606" y="247802"/>
                  </a:lnTo>
                  <a:cubicBezTo>
                    <a:pt x="517275" y="242071"/>
                    <a:pt x="526332" y="241483"/>
                    <a:pt x="532695" y="246431"/>
                  </a:cubicBezTo>
                  <a:cubicBezTo>
                    <a:pt x="533258" y="246837"/>
                    <a:pt x="533787" y="247289"/>
                    <a:pt x="534276" y="247783"/>
                  </a:cubicBezTo>
                  <a:close/>
                  <a:moveTo>
                    <a:pt x="503672" y="292684"/>
                  </a:moveTo>
                  <a:cubicBezTo>
                    <a:pt x="509921" y="298918"/>
                    <a:pt x="509934" y="309038"/>
                    <a:pt x="503701" y="315287"/>
                  </a:cubicBezTo>
                  <a:cubicBezTo>
                    <a:pt x="503691" y="315297"/>
                    <a:pt x="503681" y="315306"/>
                    <a:pt x="503672" y="315316"/>
                  </a:cubicBezTo>
                  <a:lnTo>
                    <a:pt x="503605" y="315382"/>
                  </a:lnTo>
                  <a:cubicBezTo>
                    <a:pt x="497369" y="321637"/>
                    <a:pt x="487243" y="321652"/>
                    <a:pt x="480988" y="315416"/>
                  </a:cubicBezTo>
                  <a:cubicBezTo>
                    <a:pt x="480978" y="315405"/>
                    <a:pt x="480966" y="315394"/>
                    <a:pt x="480955" y="315382"/>
                  </a:cubicBezTo>
                  <a:lnTo>
                    <a:pt x="480955" y="315382"/>
                  </a:lnTo>
                  <a:lnTo>
                    <a:pt x="480955" y="315382"/>
                  </a:lnTo>
                  <a:cubicBezTo>
                    <a:pt x="475252" y="309733"/>
                    <a:pt x="474660" y="300718"/>
                    <a:pt x="479574" y="294370"/>
                  </a:cubicBezTo>
                  <a:cubicBezTo>
                    <a:pt x="479989" y="293787"/>
                    <a:pt x="480451" y="293240"/>
                    <a:pt x="480955" y="292732"/>
                  </a:cubicBezTo>
                  <a:cubicBezTo>
                    <a:pt x="487225" y="286469"/>
                    <a:pt x="497383" y="286469"/>
                    <a:pt x="503653" y="292732"/>
                  </a:cubicBezTo>
                  <a:close/>
                  <a:moveTo>
                    <a:pt x="76771" y="114995"/>
                  </a:moveTo>
                  <a:cubicBezTo>
                    <a:pt x="83031" y="121264"/>
                    <a:pt x="83024" y="131419"/>
                    <a:pt x="76757" y="137679"/>
                  </a:cubicBezTo>
                  <a:cubicBezTo>
                    <a:pt x="70488" y="143940"/>
                    <a:pt x="60332" y="143933"/>
                    <a:pt x="54072" y="137665"/>
                  </a:cubicBezTo>
                  <a:cubicBezTo>
                    <a:pt x="47812" y="131396"/>
                    <a:pt x="47819" y="121241"/>
                    <a:pt x="54087" y="114981"/>
                  </a:cubicBezTo>
                  <a:cubicBezTo>
                    <a:pt x="57095" y="111976"/>
                    <a:pt x="61175" y="110289"/>
                    <a:pt x="65427" y="110290"/>
                  </a:cubicBezTo>
                  <a:cubicBezTo>
                    <a:pt x="69683" y="110287"/>
                    <a:pt x="73766" y="111981"/>
                    <a:pt x="76771" y="114995"/>
                  </a:cubicBezTo>
                  <a:close/>
                  <a:moveTo>
                    <a:pt x="414966" y="12992"/>
                  </a:moveTo>
                  <a:lnTo>
                    <a:pt x="414966" y="414614"/>
                  </a:lnTo>
                  <a:lnTo>
                    <a:pt x="13344" y="414614"/>
                  </a:lnTo>
                  <a:cubicBezTo>
                    <a:pt x="6171" y="414419"/>
                    <a:pt x="199" y="420076"/>
                    <a:pt x="5" y="427250"/>
                  </a:cubicBezTo>
                  <a:cubicBezTo>
                    <a:pt x="-189" y="434422"/>
                    <a:pt x="5468" y="440394"/>
                    <a:pt x="12640" y="440588"/>
                  </a:cubicBezTo>
                  <a:cubicBezTo>
                    <a:pt x="12875" y="440595"/>
                    <a:pt x="13110" y="440595"/>
                    <a:pt x="13344" y="440588"/>
                  </a:cubicBezTo>
                  <a:lnTo>
                    <a:pt x="414966" y="440588"/>
                  </a:lnTo>
                  <a:lnTo>
                    <a:pt x="414966" y="844258"/>
                  </a:lnTo>
                  <a:cubicBezTo>
                    <a:pt x="414966" y="851433"/>
                    <a:pt x="420783" y="857250"/>
                    <a:pt x="427958" y="857250"/>
                  </a:cubicBezTo>
                  <a:cubicBezTo>
                    <a:pt x="435133" y="857250"/>
                    <a:pt x="440950" y="851433"/>
                    <a:pt x="440950" y="844258"/>
                  </a:cubicBezTo>
                  <a:lnTo>
                    <a:pt x="440950" y="440588"/>
                  </a:lnTo>
                  <a:lnTo>
                    <a:pt x="844610" y="440588"/>
                  </a:lnTo>
                  <a:cubicBezTo>
                    <a:pt x="851782" y="440783"/>
                    <a:pt x="857754" y="435126"/>
                    <a:pt x="857949" y="427953"/>
                  </a:cubicBezTo>
                  <a:cubicBezTo>
                    <a:pt x="858143" y="420780"/>
                    <a:pt x="852486" y="414808"/>
                    <a:pt x="845314" y="414614"/>
                  </a:cubicBezTo>
                  <a:cubicBezTo>
                    <a:pt x="845078" y="414607"/>
                    <a:pt x="844844" y="414607"/>
                    <a:pt x="844610" y="414614"/>
                  </a:cubicBezTo>
                  <a:lnTo>
                    <a:pt x="440950" y="414614"/>
                  </a:lnTo>
                  <a:lnTo>
                    <a:pt x="440950" y="12992"/>
                  </a:lnTo>
                  <a:cubicBezTo>
                    <a:pt x="440950" y="5817"/>
                    <a:pt x="435133" y="0"/>
                    <a:pt x="427958" y="0"/>
                  </a:cubicBezTo>
                  <a:cubicBezTo>
                    <a:pt x="420783" y="0"/>
                    <a:pt x="414966" y="5817"/>
                    <a:pt x="414966" y="12992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8" name="Rectangle 337">
            <a:extLst>
              <a:ext uri="{FF2B5EF4-FFF2-40B4-BE49-F238E27FC236}">
                <a16:creationId xmlns:a16="http://schemas.microsoft.com/office/drawing/2014/main" id="{E22509C9-B854-4F99-3939-11243043E36F}"/>
              </a:ext>
            </a:extLst>
          </p:cNvPr>
          <p:cNvSpPr>
            <a:spLocks/>
          </p:cNvSpPr>
          <p:nvPr/>
        </p:nvSpPr>
        <p:spPr>
          <a:xfrm>
            <a:off x="18478918" y="1655619"/>
            <a:ext cx="539573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2000">
                <a:solidFill>
                  <a:srgbClr val="0070C0"/>
                </a:solidFill>
                <a:latin typeface="+mj-lt"/>
              </a:rPr>
              <a:t>Basic analysis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D728C279-0C2A-0EEF-82A0-EED917F347F0}"/>
              </a:ext>
            </a:extLst>
          </p:cNvPr>
          <p:cNvSpPr>
            <a:spLocks/>
          </p:cNvSpPr>
          <p:nvPr/>
        </p:nvSpPr>
        <p:spPr>
          <a:xfrm>
            <a:off x="18478918" y="2108621"/>
            <a:ext cx="5395736" cy="10105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>
                <a:solidFill>
                  <a:schemeClr val="tx1"/>
                </a:solidFill>
              </a:rPr>
              <a:t>Combine prefix with plot type to create a specific analysis on a Viva Insights metric</a:t>
            </a:r>
          </a:p>
          <a:p>
            <a:pPr>
              <a:spcAft>
                <a:spcPts val="200"/>
              </a:spcAft>
            </a:pPr>
            <a:r>
              <a:rPr lang="en-US" sz="1600">
                <a:solidFill>
                  <a:schemeClr val="tx1"/>
                </a:solidFill>
              </a:rPr>
              <a:t>Available prefixes: </a:t>
            </a:r>
            <a:r>
              <a:rPr lang="en-US" sz="1600">
                <a:solidFill>
                  <a:schemeClr val="tx1"/>
                </a:solidFill>
                <a:latin typeface="+mj-lt"/>
              </a:rPr>
              <a:t>collab, email, meeting, afterhours, one2one, workloads</a:t>
            </a:r>
          </a:p>
        </p:txBody>
      </p: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3E38B1F0-2D9E-DC6E-36C7-3E6720239DD5}"/>
              </a:ext>
            </a:extLst>
          </p:cNvPr>
          <p:cNvCxnSpPr>
            <a:cxnSpLocks/>
          </p:cNvCxnSpPr>
          <p:nvPr/>
        </p:nvCxnSpPr>
        <p:spPr>
          <a:xfrm>
            <a:off x="18478918" y="4532680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3D50C778-C424-55F1-97D8-F2FBB2136375}"/>
              </a:ext>
            </a:extLst>
          </p:cNvPr>
          <p:cNvCxnSpPr>
            <a:cxnSpLocks/>
          </p:cNvCxnSpPr>
          <p:nvPr/>
        </p:nvCxnSpPr>
        <p:spPr>
          <a:xfrm>
            <a:off x="18478918" y="5529308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79069F69-65D0-45B2-775F-5F1E09FCB9DB}"/>
              </a:ext>
            </a:extLst>
          </p:cNvPr>
          <p:cNvCxnSpPr>
            <a:cxnSpLocks/>
          </p:cNvCxnSpPr>
          <p:nvPr/>
        </p:nvCxnSpPr>
        <p:spPr>
          <a:xfrm>
            <a:off x="18478918" y="6525936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D2B9B484-A408-20CF-EEC8-D8D7E66D4BA2}"/>
              </a:ext>
            </a:extLst>
          </p:cNvPr>
          <p:cNvCxnSpPr>
            <a:cxnSpLocks/>
          </p:cNvCxnSpPr>
          <p:nvPr/>
        </p:nvCxnSpPr>
        <p:spPr>
          <a:xfrm>
            <a:off x="18478918" y="7522564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B49BB39B-7414-FE3E-F6E6-13E1F52ED641}"/>
              </a:ext>
            </a:extLst>
          </p:cNvPr>
          <p:cNvCxnSpPr>
            <a:cxnSpLocks/>
          </p:cNvCxnSpPr>
          <p:nvPr/>
        </p:nvCxnSpPr>
        <p:spPr>
          <a:xfrm>
            <a:off x="18478918" y="8765413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4BC5695-0E0D-90C9-53CB-49ACD416C217}"/>
              </a:ext>
            </a:extLst>
          </p:cNvPr>
          <p:cNvSpPr/>
          <p:nvPr/>
        </p:nvSpPr>
        <p:spPr>
          <a:xfrm>
            <a:off x="449020" y="7482292"/>
            <a:ext cx="5497335" cy="1817421"/>
          </a:xfrm>
          <a:prstGeom prst="rect">
            <a:avLst/>
          </a:prstGeom>
          <a:solidFill>
            <a:srgbClr val="DFF5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73152" rIns="73152" bIns="73152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vivainsights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286"/>
              </a:spcAf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286"/>
              </a:spcAft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pq_df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import_query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("path/…csv")</a:t>
            </a:r>
          </a:p>
          <a:p>
            <a:pPr>
              <a:spcAft>
                <a:spcPts val="286"/>
              </a:spcAft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286"/>
              </a:spcAf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Collaboration hours - summary</a:t>
            </a:r>
          </a:p>
          <a:p>
            <a:pPr>
              <a:spcAft>
                <a:spcPts val="286"/>
              </a:spcAft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collab_sum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pq_df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2B63CD-2489-A3DB-91B5-F98C8DCDBB64}"/>
              </a:ext>
            </a:extLst>
          </p:cNvPr>
          <p:cNvSpPr>
            <a:spLocks/>
          </p:cNvSpPr>
          <p:nvPr/>
        </p:nvSpPr>
        <p:spPr>
          <a:xfrm>
            <a:off x="449020" y="7074381"/>
            <a:ext cx="64823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set up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B746C1-B6D1-70D0-E25C-941D610BE135}"/>
              </a:ext>
            </a:extLst>
          </p:cNvPr>
          <p:cNvSpPr txBox="1"/>
          <p:nvPr/>
        </p:nvSpPr>
        <p:spPr>
          <a:xfrm>
            <a:off x="16789400" y="500084"/>
            <a:ext cx="468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Full documentation site: 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https://microsoft.github.io/vivainsights/</a:t>
            </a:r>
          </a:p>
        </p:txBody>
      </p:sp>
      <p:sp>
        <p:nvSpPr>
          <p:cNvPr id="20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3C022AF8-0838-4C93-7470-A5444CD1FD3B}"/>
              </a:ext>
            </a:extLst>
          </p:cNvPr>
          <p:cNvSpPr txBox="1"/>
          <p:nvPr/>
        </p:nvSpPr>
        <p:spPr>
          <a:xfrm>
            <a:off x="863600" y="13288058"/>
            <a:ext cx="23112338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GB" sz="1200" dirty="0"/>
              <a:t>CC by Martin Chan •  </a:t>
            </a:r>
            <a:r>
              <a:rPr lang="en-GB" sz="1200" dirty="0" err="1"/>
              <a:t>martinchan</a:t>
            </a:r>
            <a:r>
              <a:rPr sz="1200" dirty="0"/>
              <a:t>@</a:t>
            </a:r>
            <a:r>
              <a:rPr lang="en-GB" sz="1200" dirty="0" err="1"/>
              <a:t>microsoft</a:t>
            </a:r>
            <a:r>
              <a:rPr sz="1200" dirty="0"/>
              <a:t>.com •</a:t>
            </a:r>
            <a:r>
              <a:rPr lang="en-GB" sz="1200" dirty="0"/>
              <a:t> Learn more at </a:t>
            </a:r>
            <a:r>
              <a:rPr lang="en-GB" sz="1200" b="1" dirty="0"/>
              <a:t>microsoft.github.io/</a:t>
            </a:r>
            <a:r>
              <a:rPr lang="en-GB" sz="1200" b="1" dirty="0" err="1"/>
              <a:t>vivainsights</a:t>
            </a:r>
            <a:r>
              <a:rPr lang="en-GB" sz="1200" dirty="0"/>
              <a:t> •</a:t>
            </a:r>
            <a:r>
              <a:rPr sz="1200" dirty="0"/>
              <a:t> package version  </a:t>
            </a:r>
            <a:r>
              <a:rPr lang="en-GB" sz="1200" dirty="0"/>
              <a:t>0</a:t>
            </a:r>
            <a:r>
              <a:rPr sz="1200" dirty="0"/>
              <a:t>.</a:t>
            </a:r>
            <a:r>
              <a:rPr lang="en-GB" sz="1200" dirty="0"/>
              <a:t>5</a:t>
            </a:r>
            <a:r>
              <a:rPr sz="1200" dirty="0"/>
              <a:t>.</a:t>
            </a:r>
            <a:r>
              <a:rPr lang="en-GB" sz="1200" dirty="0"/>
              <a:t>4</a:t>
            </a:r>
            <a:r>
              <a:rPr sz="1200" dirty="0"/>
              <a:t> •  Updated: 20</a:t>
            </a:r>
            <a:r>
              <a:rPr lang="en-GB" sz="1200" dirty="0"/>
              <a:t>24</a:t>
            </a:r>
            <a:r>
              <a:rPr sz="1200" dirty="0"/>
              <a:t>-1</a:t>
            </a:r>
            <a:r>
              <a:rPr lang="en-GB" sz="1200" dirty="0"/>
              <a:t>1</a:t>
            </a:r>
            <a:endParaRPr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5F88521-8DE2-CAB2-CB12-12C9283224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351528" y="12722898"/>
            <a:ext cx="693804" cy="80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4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A23A7-A4AE-511D-E0CE-52FA5957F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">
            <a:extLst>
              <a:ext uri="{FF2B5EF4-FFF2-40B4-BE49-F238E27FC236}">
                <a16:creationId xmlns:a16="http://schemas.microsoft.com/office/drawing/2014/main" id="{690A6B4C-D913-6F7F-CAFF-0540AB11F664}"/>
              </a:ext>
            </a:extLst>
          </p:cNvPr>
          <p:cNvGrpSpPr/>
          <p:nvPr/>
        </p:nvGrpSpPr>
        <p:grpSpPr>
          <a:xfrm>
            <a:off x="18737824" y="-1034750"/>
            <a:ext cx="6159575" cy="3553962"/>
            <a:chOff x="0" y="51032"/>
            <a:chExt cx="6159573" cy="3553961"/>
          </a:xfrm>
        </p:grpSpPr>
        <p:grpSp>
          <p:nvGrpSpPr>
            <p:cNvPr id="3" name="Group">
              <a:extLst>
                <a:ext uri="{FF2B5EF4-FFF2-40B4-BE49-F238E27FC236}">
                  <a16:creationId xmlns:a16="http://schemas.microsoft.com/office/drawing/2014/main" id="{9904EC81-E88B-4FA6-5921-1C8DD18531E9}"/>
                </a:ext>
              </a:extLst>
            </p:cNvPr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12" name="Triangle">
                <a:extLst>
                  <a:ext uri="{FF2B5EF4-FFF2-40B4-BE49-F238E27FC236}">
                    <a16:creationId xmlns:a16="http://schemas.microsoft.com/office/drawing/2014/main" id="{E326F66C-7BB7-4825-3E58-D37EF847E014}"/>
                  </a:ext>
                </a:extLst>
              </p:cNvPr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6" name="Circle">
                <a:extLst>
                  <a:ext uri="{FF2B5EF4-FFF2-40B4-BE49-F238E27FC236}">
                    <a16:creationId xmlns:a16="http://schemas.microsoft.com/office/drawing/2014/main" id="{AB1ECD13-689D-855C-7B22-02DA7B8C4132}"/>
                  </a:ext>
                </a:extLst>
              </p:cNvPr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" name="Circle">
                <a:extLst>
                  <a:ext uri="{FF2B5EF4-FFF2-40B4-BE49-F238E27FC236}">
                    <a16:creationId xmlns:a16="http://schemas.microsoft.com/office/drawing/2014/main" id="{3990C6C5-32A1-CC78-DF3C-5A10140FF914}"/>
                  </a:ext>
                </a:extLst>
              </p:cNvPr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30" name="Triangle">
                <a:extLst>
                  <a:ext uri="{FF2B5EF4-FFF2-40B4-BE49-F238E27FC236}">
                    <a16:creationId xmlns:a16="http://schemas.microsoft.com/office/drawing/2014/main" id="{26C30EDD-5D32-41A5-856B-205A0A0DC066}"/>
                  </a:ext>
                </a:extLst>
              </p:cNvPr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4" name="Triangle">
                <a:extLst>
                  <a:ext uri="{FF2B5EF4-FFF2-40B4-BE49-F238E27FC236}">
                    <a16:creationId xmlns:a16="http://schemas.microsoft.com/office/drawing/2014/main" id="{10787BAD-B494-BA16-7838-536C33189770}"/>
                  </a:ext>
                </a:extLst>
              </p:cNvPr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5" name="Circle">
                <a:extLst>
                  <a:ext uri="{FF2B5EF4-FFF2-40B4-BE49-F238E27FC236}">
                    <a16:creationId xmlns:a16="http://schemas.microsoft.com/office/drawing/2014/main" id="{F2EE849D-C674-4F18-8172-2E94E273D590}"/>
                  </a:ext>
                </a:extLst>
              </p:cNvPr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6" name="Circle">
                <a:extLst>
                  <a:ext uri="{FF2B5EF4-FFF2-40B4-BE49-F238E27FC236}">
                    <a16:creationId xmlns:a16="http://schemas.microsoft.com/office/drawing/2014/main" id="{4D0B9BFA-F5DE-A620-D445-C439CC22C1B1}"/>
                  </a:ext>
                </a:extLst>
              </p:cNvPr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7" name="Triangle">
                <a:extLst>
                  <a:ext uri="{FF2B5EF4-FFF2-40B4-BE49-F238E27FC236}">
                    <a16:creationId xmlns:a16="http://schemas.microsoft.com/office/drawing/2014/main" id="{D0CEE8F3-0A52-D1D2-AF54-8D4817410D35}"/>
                  </a:ext>
                </a:extLst>
              </p:cNvPr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8" name="Circle">
                <a:extLst>
                  <a:ext uri="{FF2B5EF4-FFF2-40B4-BE49-F238E27FC236}">
                    <a16:creationId xmlns:a16="http://schemas.microsoft.com/office/drawing/2014/main" id="{49FBC030-6215-065C-8AEA-45B3F61F18B8}"/>
                  </a:ext>
                </a:extLst>
              </p:cNvPr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" name="Triangle">
                <a:extLst>
                  <a:ext uri="{FF2B5EF4-FFF2-40B4-BE49-F238E27FC236}">
                    <a16:creationId xmlns:a16="http://schemas.microsoft.com/office/drawing/2014/main" id="{E1AEDAAA-CBBF-21AB-9351-CB5FF133EFA0}"/>
                  </a:ext>
                </a:extLst>
              </p:cNvPr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0" name="Circle">
                <a:extLst>
                  <a:ext uri="{FF2B5EF4-FFF2-40B4-BE49-F238E27FC236}">
                    <a16:creationId xmlns:a16="http://schemas.microsoft.com/office/drawing/2014/main" id="{319733C0-F769-2D9E-D043-9C74CB9EE6A7}"/>
                  </a:ext>
                </a:extLst>
              </p:cNvPr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61" name="Triangle">
                <a:extLst>
                  <a:ext uri="{FF2B5EF4-FFF2-40B4-BE49-F238E27FC236}">
                    <a16:creationId xmlns:a16="http://schemas.microsoft.com/office/drawing/2014/main" id="{7F7EF043-CD44-8EB1-A896-AD2F227C7DCF}"/>
                  </a:ext>
                </a:extLst>
              </p:cNvPr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1" name="Circle">
                <a:extLst>
                  <a:ext uri="{FF2B5EF4-FFF2-40B4-BE49-F238E27FC236}">
                    <a16:creationId xmlns:a16="http://schemas.microsoft.com/office/drawing/2014/main" id="{59BCA96E-C150-971B-3B0A-E21C9A189A66}"/>
                  </a:ext>
                </a:extLst>
              </p:cNvPr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2" name="Triangle">
                <a:extLst>
                  <a:ext uri="{FF2B5EF4-FFF2-40B4-BE49-F238E27FC236}">
                    <a16:creationId xmlns:a16="http://schemas.microsoft.com/office/drawing/2014/main" id="{C6C7B366-A180-C003-BD56-497B4674537E}"/>
                  </a:ext>
                </a:extLst>
              </p:cNvPr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493" name="Circle">
                <a:extLst>
                  <a:ext uri="{FF2B5EF4-FFF2-40B4-BE49-F238E27FC236}">
                    <a16:creationId xmlns:a16="http://schemas.microsoft.com/office/drawing/2014/main" id="{2ACE9C4D-4787-1355-A7E2-E7E4B056F4FE}"/>
                  </a:ext>
                </a:extLst>
              </p:cNvPr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0" name="Rectangle">
              <a:extLst>
                <a:ext uri="{FF2B5EF4-FFF2-40B4-BE49-F238E27FC236}">
                  <a16:creationId xmlns:a16="http://schemas.microsoft.com/office/drawing/2014/main" id="{354BBDCD-0FDD-D18D-0067-065882BD3E45}"/>
                </a:ext>
              </a:extLst>
            </p:cNvPr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11" name="Image" descr="Image">
              <a:extLst>
                <a:ext uri="{FF2B5EF4-FFF2-40B4-BE49-F238E27FC236}">
                  <a16:creationId xmlns:a16="http://schemas.microsoft.com/office/drawing/2014/main" id="{6C1D9347-6581-B5AE-9373-C8D7C1C06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CCCE6E2-A0D8-B4A1-84CF-620A409499AA}"/>
              </a:ext>
            </a:extLst>
          </p:cNvPr>
          <p:cNvSpPr/>
          <p:nvPr/>
        </p:nvSpPr>
        <p:spPr>
          <a:xfrm>
            <a:off x="449020" y="424518"/>
            <a:ext cx="2342563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r>
              <a:rPr lang="en-US" sz="42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vivainsights</a:t>
            </a:r>
            <a:r>
              <a:rPr lang="en-US" sz="4200">
                <a:solidFill>
                  <a:schemeClr val="tx1">
                    <a:lumMod val="75000"/>
                    <a:lumOff val="25000"/>
                  </a:schemeClr>
                </a:solidFill>
              </a:rPr>
              <a:t> R library: </a:t>
            </a:r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CHEAT SHEET (2/2)</a:t>
            </a:r>
            <a:endParaRPr lang="en-US" sz="42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55F8F3-6733-069C-942E-AC4BC7EF9D11}"/>
              </a:ext>
            </a:extLst>
          </p:cNvPr>
          <p:cNvGrpSpPr/>
          <p:nvPr/>
        </p:nvGrpSpPr>
        <p:grpSpPr>
          <a:xfrm>
            <a:off x="21564394" y="267623"/>
            <a:ext cx="2310260" cy="960120"/>
            <a:chOff x="15727088" y="312228"/>
            <a:chExt cx="2310260" cy="9601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0101FD3-629E-0CB4-148A-5EE2E629C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27088" y="355870"/>
              <a:ext cx="1126443" cy="87283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1664D0F-CD41-C7A0-87BE-9636BA4EA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205799" y="312228"/>
              <a:ext cx="831549" cy="960120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D53D25-1348-2F09-40D3-D72B4EC226F8}"/>
              </a:ext>
            </a:extLst>
          </p:cNvPr>
          <p:cNvCxnSpPr>
            <a:cxnSpLocks/>
          </p:cNvCxnSpPr>
          <p:nvPr/>
        </p:nvCxnSpPr>
        <p:spPr>
          <a:xfrm>
            <a:off x="449020" y="13115953"/>
            <a:ext cx="23425634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E87C7DAA-4AB3-1AB6-9984-DE3FAB658046}"/>
              </a:ext>
            </a:extLst>
          </p:cNvPr>
          <p:cNvCxnSpPr>
            <a:cxnSpLocks/>
          </p:cNvCxnSpPr>
          <p:nvPr/>
        </p:nvCxnSpPr>
        <p:spPr>
          <a:xfrm flipV="1">
            <a:off x="12468952" y="1512312"/>
            <a:ext cx="539573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F9BDB6-292C-5B14-C17D-99C7B0173DE3}"/>
              </a:ext>
            </a:extLst>
          </p:cNvPr>
          <p:cNvCxnSpPr>
            <a:cxnSpLocks/>
          </p:cNvCxnSpPr>
          <p:nvPr/>
        </p:nvCxnSpPr>
        <p:spPr>
          <a:xfrm flipV="1">
            <a:off x="449020" y="1512312"/>
            <a:ext cx="539573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9A0D7DF-1A7D-1DE2-8709-97A79C0C1487}"/>
              </a:ext>
            </a:extLst>
          </p:cNvPr>
          <p:cNvSpPr>
            <a:spLocks/>
          </p:cNvSpPr>
          <p:nvPr/>
        </p:nvSpPr>
        <p:spPr>
          <a:xfrm>
            <a:off x="449020" y="1655619"/>
            <a:ext cx="539573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2000">
                <a:solidFill>
                  <a:srgbClr val="0070C0"/>
                </a:solidFill>
                <a:latin typeface="+mj-lt"/>
              </a:rPr>
              <a:t>Flexible analysis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1A8002-54CE-32CD-55D5-F6A9EE60E3A8}"/>
              </a:ext>
            </a:extLst>
          </p:cNvPr>
          <p:cNvSpPr>
            <a:spLocks/>
          </p:cNvSpPr>
          <p:nvPr/>
        </p:nvSpPr>
        <p:spPr>
          <a:xfrm>
            <a:off x="449020" y="2108621"/>
            <a:ext cx="5395736" cy="7386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>
                <a:solidFill>
                  <a:schemeClr val="tx1"/>
                </a:solidFill>
                <a:latin typeface="+mj-lt"/>
              </a:rPr>
              <a:t>Flexible analysis </a:t>
            </a:r>
            <a:r>
              <a:rPr lang="en-US" sz="1600">
                <a:solidFill>
                  <a:schemeClr val="tx1"/>
                </a:solidFill>
              </a:rPr>
              <a:t>functions are versatile, allowing you to pass any metric as a string parameter, e.g., </a:t>
            </a:r>
            <a:r>
              <a:rPr lang="en-US" sz="1600">
                <a:solidFill>
                  <a:schemeClr val="tx1"/>
                </a:solidFill>
                <a:latin typeface="+mj-lt"/>
              </a:rPr>
              <a:t>metric = '</a:t>
            </a:r>
            <a:r>
              <a:rPr lang="en-US" sz="1600" err="1">
                <a:solidFill>
                  <a:schemeClr val="tx1"/>
                </a:solidFill>
                <a:latin typeface="+mj-lt"/>
              </a:rPr>
              <a:t>Email_hours</a:t>
            </a:r>
            <a:r>
              <a:rPr lang="en-US" sz="1600">
                <a:solidFill>
                  <a:schemeClr val="tx1"/>
                </a:solidFill>
                <a:latin typeface="+mj-lt"/>
              </a:rPr>
              <a:t>'</a:t>
            </a:r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9C3A66FD-2316-6A11-2702-484BBDC95B01}"/>
              </a:ext>
            </a:extLst>
          </p:cNvPr>
          <p:cNvGrpSpPr/>
          <p:nvPr/>
        </p:nvGrpSpPr>
        <p:grpSpPr>
          <a:xfrm>
            <a:off x="449020" y="3133571"/>
            <a:ext cx="5395736" cy="1282402"/>
            <a:chOff x="449020" y="2733238"/>
            <a:chExt cx="5395736" cy="12824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0E4C925-9A0A-CD99-EED2-060EB8B17336}"/>
                </a:ext>
              </a:extLst>
            </p:cNvPr>
            <p:cNvSpPr>
              <a:spLocks/>
            </p:cNvSpPr>
            <p:nvPr/>
          </p:nvSpPr>
          <p:spPr>
            <a:xfrm>
              <a:off x="449020" y="2733238"/>
              <a:ext cx="5395736" cy="12824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create_bar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(), </a:t>
              </a: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create_bar_asis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>
                  <a:solidFill>
                    <a:schemeClr val="tx1"/>
                  </a:solidFill>
                </a:rPr>
                <a:t>metric, </a:t>
              </a: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bar plot showing the average of a selected metric by default. This function creates a bar chart directly from the aggregated / summarized data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349417F-58BE-BA9B-13D2-16DC99F4CBC1}"/>
                </a:ext>
              </a:extLst>
            </p:cNvPr>
            <p:cNvSpPr>
              <a:spLocks noChangeAspect="1"/>
            </p:cNvSpPr>
            <p:nvPr/>
          </p:nvSpPr>
          <p:spPr>
            <a:xfrm rot="16200000" flipV="1">
              <a:off x="424579" y="2757679"/>
              <a:ext cx="320863" cy="271981"/>
            </a:xfrm>
            <a:custGeom>
              <a:avLst/>
              <a:gdLst>
                <a:gd name="connsiteX0" fmla="*/ 125720 w 857250"/>
                <a:gd name="connsiteY0" fmla="*/ 606884 h 726651"/>
                <a:gd name="connsiteX1" fmla="*/ 0 w 857250"/>
                <a:gd name="connsiteY1" fmla="*/ 606884 h 726651"/>
                <a:gd name="connsiteX2" fmla="*/ 0 w 857250"/>
                <a:gd name="connsiteY2" fmla="*/ 726614 h 726651"/>
                <a:gd name="connsiteX3" fmla="*/ 125720 w 857250"/>
                <a:gd name="connsiteY3" fmla="*/ 726614 h 726651"/>
                <a:gd name="connsiteX4" fmla="*/ 731530 w 857250"/>
                <a:gd name="connsiteY4" fmla="*/ 118690 h 726651"/>
                <a:gd name="connsiteX5" fmla="*/ 731530 w 857250"/>
                <a:gd name="connsiteY5" fmla="*/ 726652 h 726651"/>
                <a:gd name="connsiteX6" fmla="*/ 857250 w 857250"/>
                <a:gd name="connsiteY6" fmla="*/ 726615 h 726651"/>
                <a:gd name="connsiteX7" fmla="*/ 857250 w 857250"/>
                <a:gd name="connsiteY7" fmla="*/ 0 h 726651"/>
                <a:gd name="connsiteX8" fmla="*/ 731530 w 857250"/>
                <a:gd name="connsiteY8" fmla="*/ 0 h 726651"/>
                <a:gd name="connsiteX9" fmla="*/ 548659 w 857250"/>
                <a:gd name="connsiteY9" fmla="*/ 374713 h 726651"/>
                <a:gd name="connsiteX10" fmla="*/ 548659 w 857250"/>
                <a:gd name="connsiteY10" fmla="*/ 726652 h 726651"/>
                <a:gd name="connsiteX11" fmla="*/ 674380 w 857250"/>
                <a:gd name="connsiteY11" fmla="*/ 726652 h 726651"/>
                <a:gd name="connsiteX12" fmla="*/ 674380 w 857250"/>
                <a:gd name="connsiteY12" fmla="*/ 175840 h 726651"/>
                <a:gd name="connsiteX13" fmla="*/ 548659 w 857250"/>
                <a:gd name="connsiteY13" fmla="*/ 175840 h 726651"/>
                <a:gd name="connsiteX14" fmla="*/ 491509 w 857250"/>
                <a:gd name="connsiteY14" fmla="*/ 726652 h 726651"/>
                <a:gd name="connsiteX15" fmla="*/ 491509 w 857250"/>
                <a:gd name="connsiteY15" fmla="*/ 431863 h 726651"/>
                <a:gd name="connsiteX16" fmla="*/ 365750 w 857250"/>
                <a:gd name="connsiteY16" fmla="*/ 431863 h 726651"/>
                <a:gd name="connsiteX17" fmla="*/ 365750 w 857250"/>
                <a:gd name="connsiteY17" fmla="*/ 726652 h 726651"/>
                <a:gd name="connsiteX18" fmla="*/ 182880 w 857250"/>
                <a:gd name="connsiteY18" fmla="*/ 549734 h 726651"/>
                <a:gd name="connsiteX19" fmla="*/ 182880 w 857250"/>
                <a:gd name="connsiteY19" fmla="*/ 726614 h 726651"/>
                <a:gd name="connsiteX20" fmla="*/ 308600 w 857250"/>
                <a:gd name="connsiteY20" fmla="*/ 726614 h 726651"/>
                <a:gd name="connsiteX21" fmla="*/ 308600 w 857250"/>
                <a:gd name="connsiteY21" fmla="*/ 288168 h 726651"/>
                <a:gd name="connsiteX22" fmla="*/ 182880 w 857250"/>
                <a:gd name="connsiteY22" fmla="*/ 288168 h 72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57250" h="726651">
                  <a:moveTo>
                    <a:pt x="125720" y="606884"/>
                  </a:moveTo>
                  <a:lnTo>
                    <a:pt x="0" y="606884"/>
                  </a:lnTo>
                  <a:lnTo>
                    <a:pt x="0" y="726614"/>
                  </a:lnTo>
                  <a:lnTo>
                    <a:pt x="125720" y="726614"/>
                  </a:lnTo>
                  <a:close/>
                  <a:moveTo>
                    <a:pt x="731530" y="118690"/>
                  </a:moveTo>
                  <a:lnTo>
                    <a:pt x="731530" y="726652"/>
                  </a:lnTo>
                  <a:lnTo>
                    <a:pt x="857250" y="726615"/>
                  </a:lnTo>
                  <a:lnTo>
                    <a:pt x="857250" y="0"/>
                  </a:lnTo>
                  <a:lnTo>
                    <a:pt x="731530" y="0"/>
                  </a:lnTo>
                  <a:close/>
                  <a:moveTo>
                    <a:pt x="548659" y="374713"/>
                  </a:moveTo>
                  <a:lnTo>
                    <a:pt x="548659" y="726652"/>
                  </a:lnTo>
                  <a:lnTo>
                    <a:pt x="674380" y="726652"/>
                  </a:lnTo>
                  <a:lnTo>
                    <a:pt x="674380" y="175840"/>
                  </a:lnTo>
                  <a:lnTo>
                    <a:pt x="548659" y="175840"/>
                  </a:lnTo>
                  <a:close/>
                  <a:moveTo>
                    <a:pt x="491509" y="726652"/>
                  </a:moveTo>
                  <a:lnTo>
                    <a:pt x="491509" y="431863"/>
                  </a:lnTo>
                  <a:lnTo>
                    <a:pt x="365750" y="431863"/>
                  </a:lnTo>
                  <a:lnTo>
                    <a:pt x="365750" y="726652"/>
                  </a:lnTo>
                  <a:close/>
                  <a:moveTo>
                    <a:pt x="182880" y="549734"/>
                  </a:moveTo>
                  <a:lnTo>
                    <a:pt x="182880" y="726614"/>
                  </a:lnTo>
                  <a:lnTo>
                    <a:pt x="308600" y="726614"/>
                  </a:lnTo>
                  <a:lnTo>
                    <a:pt x="308600" y="288168"/>
                  </a:lnTo>
                  <a:lnTo>
                    <a:pt x="182880" y="288168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5C0A6B37-ECBC-6646-B2AA-F76A8EB47971}"/>
              </a:ext>
            </a:extLst>
          </p:cNvPr>
          <p:cNvGrpSpPr/>
          <p:nvPr/>
        </p:nvGrpSpPr>
        <p:grpSpPr>
          <a:xfrm>
            <a:off x="449020" y="4592211"/>
            <a:ext cx="5395736" cy="1036181"/>
            <a:chOff x="449020" y="4199114"/>
            <a:chExt cx="5395736" cy="103618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1ECCA0-6063-B9CA-2810-D2EEF6E0F5B6}"/>
                </a:ext>
              </a:extLst>
            </p:cNvPr>
            <p:cNvSpPr>
              <a:spLocks/>
            </p:cNvSpPr>
            <p:nvPr/>
          </p:nvSpPr>
          <p:spPr>
            <a:xfrm>
              <a:off x="449020" y="4199114"/>
              <a:ext cx="5395736" cy="1036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create_fizz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>
                  <a:solidFill>
                    <a:schemeClr val="tx1"/>
                  </a:solidFill>
                </a:rPr>
                <a:t>metric, </a:t>
              </a: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Analyzes a selected metric and returns a 'fizzy' scatter plot by default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24140CA-B200-E8CD-06FA-9DE2C8EDAF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020" y="4199114"/>
              <a:ext cx="320863" cy="320601"/>
            </a:xfrm>
            <a:custGeom>
              <a:avLst/>
              <a:gdLst>
                <a:gd name="connsiteX0" fmla="*/ 189099 w 857953"/>
                <a:gd name="connsiteY0" fmla="*/ 147638 h 857250"/>
                <a:gd name="connsiteX1" fmla="*/ 189114 w 857953"/>
                <a:gd name="connsiteY1" fmla="*/ 170321 h 857250"/>
                <a:gd name="connsiteX2" fmla="*/ 189099 w 857953"/>
                <a:gd name="connsiteY2" fmla="*/ 170336 h 857250"/>
                <a:gd name="connsiteX3" fmla="*/ 189099 w 857953"/>
                <a:gd name="connsiteY3" fmla="*/ 170336 h 857250"/>
                <a:gd name="connsiteX4" fmla="*/ 168011 w 857953"/>
                <a:gd name="connsiteY4" fmla="*/ 171717 h 857250"/>
                <a:gd name="connsiteX5" fmla="*/ 166420 w 857953"/>
                <a:gd name="connsiteY5" fmla="*/ 170364 h 857250"/>
                <a:gd name="connsiteX6" fmla="*/ 166406 w 857953"/>
                <a:gd name="connsiteY6" fmla="*/ 147680 h 857250"/>
                <a:gd name="connsiteX7" fmla="*/ 166420 w 857953"/>
                <a:gd name="connsiteY7" fmla="*/ 147666 h 857250"/>
                <a:gd name="connsiteX8" fmla="*/ 166420 w 857953"/>
                <a:gd name="connsiteY8" fmla="*/ 147666 h 857250"/>
                <a:gd name="connsiteX9" fmla="*/ 166420 w 857953"/>
                <a:gd name="connsiteY9" fmla="*/ 147666 h 857250"/>
                <a:gd name="connsiteX10" fmla="*/ 187432 w 857953"/>
                <a:gd name="connsiteY10" fmla="*/ 146285 h 857250"/>
                <a:gd name="connsiteX11" fmla="*/ 189061 w 857953"/>
                <a:gd name="connsiteY11" fmla="*/ 147666 h 857250"/>
                <a:gd name="connsiteX12" fmla="*/ 293265 w 857953"/>
                <a:gd name="connsiteY12" fmla="*/ 208912 h 857250"/>
                <a:gd name="connsiteX13" fmla="*/ 294655 w 857953"/>
                <a:gd name="connsiteY13" fmla="*/ 229972 h 857250"/>
                <a:gd name="connsiteX14" fmla="*/ 293265 w 857953"/>
                <a:gd name="connsiteY14" fmla="*/ 231610 h 857250"/>
                <a:gd name="connsiteX15" fmla="*/ 270594 w 857953"/>
                <a:gd name="connsiteY15" fmla="*/ 231677 h 857250"/>
                <a:gd name="connsiteX16" fmla="*/ 269214 w 857953"/>
                <a:gd name="connsiteY16" fmla="*/ 210503 h 857250"/>
                <a:gd name="connsiteX17" fmla="*/ 270567 w 857953"/>
                <a:gd name="connsiteY17" fmla="*/ 208921 h 857250"/>
                <a:gd name="connsiteX18" fmla="*/ 293250 w 857953"/>
                <a:gd name="connsiteY18" fmla="*/ 208907 h 857250"/>
                <a:gd name="connsiteX19" fmla="*/ 293265 w 857953"/>
                <a:gd name="connsiteY19" fmla="*/ 208921 h 857250"/>
                <a:gd name="connsiteX20" fmla="*/ 248316 w 857953"/>
                <a:gd name="connsiteY20" fmla="*/ 327431 h 857250"/>
                <a:gd name="connsiteX21" fmla="*/ 248311 w 857953"/>
                <a:gd name="connsiteY21" fmla="*/ 350115 h 857250"/>
                <a:gd name="connsiteX22" fmla="*/ 225628 w 857953"/>
                <a:gd name="connsiteY22" fmla="*/ 350111 h 857250"/>
                <a:gd name="connsiteX23" fmla="*/ 220932 w 857953"/>
                <a:gd name="connsiteY23" fmla="*/ 338757 h 857250"/>
                <a:gd name="connsiteX24" fmla="*/ 224256 w 857953"/>
                <a:gd name="connsiteY24" fmla="*/ 329041 h 857250"/>
                <a:gd name="connsiteX25" fmla="*/ 225637 w 857953"/>
                <a:gd name="connsiteY25" fmla="*/ 327403 h 857250"/>
                <a:gd name="connsiteX26" fmla="*/ 248335 w 857953"/>
                <a:gd name="connsiteY26" fmla="*/ 327403 h 857250"/>
                <a:gd name="connsiteX27" fmla="*/ 248335 w 857953"/>
                <a:gd name="connsiteY27" fmla="*/ 327403 h 857250"/>
                <a:gd name="connsiteX28" fmla="*/ 342261 w 857953"/>
                <a:gd name="connsiteY28" fmla="*/ 327431 h 857250"/>
                <a:gd name="connsiteX29" fmla="*/ 342105 w 857953"/>
                <a:gd name="connsiteY29" fmla="*/ 350048 h 857250"/>
                <a:gd name="connsiteX30" fmla="*/ 319489 w 857953"/>
                <a:gd name="connsiteY30" fmla="*/ 349891 h 857250"/>
                <a:gd name="connsiteX31" fmla="*/ 319645 w 857953"/>
                <a:gd name="connsiteY31" fmla="*/ 327275 h 857250"/>
                <a:gd name="connsiteX32" fmla="*/ 330936 w 857953"/>
                <a:gd name="connsiteY32" fmla="*/ 322669 h 857250"/>
                <a:gd name="connsiteX33" fmla="*/ 342261 w 857953"/>
                <a:gd name="connsiteY33" fmla="*/ 327431 h 857250"/>
                <a:gd name="connsiteX34" fmla="*/ 342261 w 857953"/>
                <a:gd name="connsiteY34" fmla="*/ 327431 h 857250"/>
                <a:gd name="connsiteX35" fmla="*/ 372922 w 857953"/>
                <a:gd name="connsiteY35" fmla="*/ 245707 h 857250"/>
                <a:gd name="connsiteX36" fmla="*/ 372937 w 857953"/>
                <a:gd name="connsiteY36" fmla="*/ 268418 h 857250"/>
                <a:gd name="connsiteX37" fmla="*/ 350227 w 857953"/>
                <a:gd name="connsiteY37" fmla="*/ 268434 h 857250"/>
                <a:gd name="connsiteX38" fmla="*/ 350211 w 857953"/>
                <a:gd name="connsiteY38" fmla="*/ 245722 h 857250"/>
                <a:gd name="connsiteX39" fmla="*/ 361578 w 857953"/>
                <a:gd name="connsiteY39" fmla="*/ 241011 h 857250"/>
                <a:gd name="connsiteX40" fmla="*/ 372922 w 857953"/>
                <a:gd name="connsiteY40" fmla="*/ 245707 h 857250"/>
                <a:gd name="connsiteX41" fmla="*/ 76771 w 857953"/>
                <a:gd name="connsiteY41" fmla="*/ 754275 h 857250"/>
                <a:gd name="connsiteX42" fmla="*/ 76780 w 857953"/>
                <a:gd name="connsiteY42" fmla="*/ 776973 h 857250"/>
                <a:gd name="connsiteX43" fmla="*/ 76771 w 857953"/>
                <a:gd name="connsiteY43" fmla="*/ 776983 h 857250"/>
                <a:gd name="connsiteX44" fmla="*/ 76771 w 857953"/>
                <a:gd name="connsiteY44" fmla="*/ 776983 h 857250"/>
                <a:gd name="connsiteX45" fmla="*/ 54060 w 857953"/>
                <a:gd name="connsiteY45" fmla="*/ 777042 h 857250"/>
                <a:gd name="connsiteX46" fmla="*/ 54001 w 857953"/>
                <a:gd name="connsiteY46" fmla="*/ 754331 h 857250"/>
                <a:gd name="connsiteX47" fmla="*/ 75171 w 857953"/>
                <a:gd name="connsiteY47" fmla="*/ 752923 h 857250"/>
                <a:gd name="connsiteX48" fmla="*/ 76800 w 857953"/>
                <a:gd name="connsiteY48" fmla="*/ 754304 h 857250"/>
                <a:gd name="connsiteX49" fmla="*/ 111499 w 857953"/>
                <a:gd name="connsiteY49" fmla="*/ 684838 h 857250"/>
                <a:gd name="connsiteX50" fmla="*/ 111476 w 857953"/>
                <a:gd name="connsiteY50" fmla="*/ 707549 h 857250"/>
                <a:gd name="connsiteX51" fmla="*/ 100145 w 857953"/>
                <a:gd name="connsiteY51" fmla="*/ 712241 h 857250"/>
                <a:gd name="connsiteX52" fmla="*/ 90382 w 857953"/>
                <a:gd name="connsiteY52" fmla="*/ 708889 h 857250"/>
                <a:gd name="connsiteX53" fmla="*/ 88791 w 857953"/>
                <a:gd name="connsiteY53" fmla="*/ 707536 h 857250"/>
                <a:gd name="connsiteX54" fmla="*/ 88814 w 857953"/>
                <a:gd name="connsiteY54" fmla="*/ 684825 h 857250"/>
                <a:gd name="connsiteX55" fmla="*/ 100145 w 857953"/>
                <a:gd name="connsiteY55" fmla="*/ 680133 h 857250"/>
                <a:gd name="connsiteX56" fmla="*/ 109908 w 857953"/>
                <a:gd name="connsiteY56" fmla="*/ 683485 h 857250"/>
                <a:gd name="connsiteX57" fmla="*/ 111499 w 857953"/>
                <a:gd name="connsiteY57" fmla="*/ 684838 h 857250"/>
                <a:gd name="connsiteX58" fmla="*/ 111499 w 857953"/>
                <a:gd name="connsiteY58" fmla="*/ 592931 h 857250"/>
                <a:gd name="connsiteX59" fmla="*/ 111634 w 857953"/>
                <a:gd name="connsiteY59" fmla="*/ 615602 h 857250"/>
                <a:gd name="connsiteX60" fmla="*/ 90382 w 857953"/>
                <a:gd name="connsiteY60" fmla="*/ 616982 h 857250"/>
                <a:gd name="connsiteX61" fmla="*/ 88791 w 857953"/>
                <a:gd name="connsiteY61" fmla="*/ 615629 h 857250"/>
                <a:gd name="connsiteX62" fmla="*/ 88796 w 857953"/>
                <a:gd name="connsiteY62" fmla="*/ 592926 h 857250"/>
                <a:gd name="connsiteX63" fmla="*/ 111499 w 857953"/>
                <a:gd name="connsiteY63" fmla="*/ 592931 h 857250"/>
                <a:gd name="connsiteX64" fmla="*/ 150294 w 857953"/>
                <a:gd name="connsiteY64" fmla="*/ 488766 h 857250"/>
                <a:gd name="connsiteX65" fmla="*/ 150309 w 857953"/>
                <a:gd name="connsiteY65" fmla="*/ 511478 h 857250"/>
                <a:gd name="connsiteX66" fmla="*/ 127596 w 857953"/>
                <a:gd name="connsiteY66" fmla="*/ 511493 h 857250"/>
                <a:gd name="connsiteX67" fmla="*/ 127596 w 857953"/>
                <a:gd name="connsiteY67" fmla="*/ 511493 h 857250"/>
                <a:gd name="connsiteX68" fmla="*/ 127596 w 857953"/>
                <a:gd name="connsiteY68" fmla="*/ 511493 h 857250"/>
                <a:gd name="connsiteX69" fmla="*/ 127534 w 857953"/>
                <a:gd name="connsiteY69" fmla="*/ 488849 h 857250"/>
                <a:gd name="connsiteX70" fmla="*/ 148666 w 857953"/>
                <a:gd name="connsiteY70" fmla="*/ 487461 h 857250"/>
                <a:gd name="connsiteX71" fmla="*/ 150294 w 857953"/>
                <a:gd name="connsiteY71" fmla="*/ 488842 h 857250"/>
                <a:gd name="connsiteX72" fmla="*/ 225866 w 857953"/>
                <a:gd name="connsiteY72" fmla="*/ 566376 h 857250"/>
                <a:gd name="connsiteX73" fmla="*/ 227247 w 857953"/>
                <a:gd name="connsiteY73" fmla="*/ 587445 h 857250"/>
                <a:gd name="connsiteX74" fmla="*/ 225866 w 857953"/>
                <a:gd name="connsiteY74" fmla="*/ 589074 h 857250"/>
                <a:gd name="connsiteX75" fmla="*/ 203195 w 857953"/>
                <a:gd name="connsiteY75" fmla="*/ 589209 h 857250"/>
                <a:gd name="connsiteX76" fmla="*/ 201815 w 857953"/>
                <a:gd name="connsiteY76" fmla="*/ 567957 h 857250"/>
                <a:gd name="connsiteX77" fmla="*/ 203168 w 857953"/>
                <a:gd name="connsiteY77" fmla="*/ 566376 h 857250"/>
                <a:gd name="connsiteX78" fmla="*/ 225851 w 857953"/>
                <a:gd name="connsiteY78" fmla="*/ 566361 h 857250"/>
                <a:gd name="connsiteX79" fmla="*/ 225866 w 857953"/>
                <a:gd name="connsiteY79" fmla="*/ 566376 h 857250"/>
                <a:gd name="connsiteX80" fmla="*/ 366769 w 857953"/>
                <a:gd name="connsiteY80" fmla="*/ 535762 h 857250"/>
                <a:gd name="connsiteX81" fmla="*/ 366998 w 857953"/>
                <a:gd name="connsiteY81" fmla="*/ 558432 h 857250"/>
                <a:gd name="connsiteX82" fmla="*/ 344328 w 857953"/>
                <a:gd name="connsiteY82" fmla="*/ 558660 h 857250"/>
                <a:gd name="connsiteX83" fmla="*/ 344100 w 857953"/>
                <a:gd name="connsiteY83" fmla="*/ 558432 h 857250"/>
                <a:gd name="connsiteX84" fmla="*/ 344100 w 857953"/>
                <a:gd name="connsiteY84" fmla="*/ 558432 h 857250"/>
                <a:gd name="connsiteX85" fmla="*/ 344100 w 857953"/>
                <a:gd name="connsiteY85" fmla="*/ 558432 h 857250"/>
                <a:gd name="connsiteX86" fmla="*/ 344123 w 857953"/>
                <a:gd name="connsiteY86" fmla="*/ 535757 h 857250"/>
                <a:gd name="connsiteX87" fmla="*/ 366798 w 857953"/>
                <a:gd name="connsiteY87" fmla="*/ 535781 h 857250"/>
                <a:gd name="connsiteX88" fmla="*/ 366798 w 857953"/>
                <a:gd name="connsiteY88" fmla="*/ 535781 h 857250"/>
                <a:gd name="connsiteX89" fmla="*/ 297332 w 857953"/>
                <a:gd name="connsiteY89" fmla="*/ 519427 h 857250"/>
                <a:gd name="connsiteX90" fmla="*/ 298713 w 857953"/>
                <a:gd name="connsiteY90" fmla="*/ 540515 h 857250"/>
                <a:gd name="connsiteX91" fmla="*/ 297351 w 857953"/>
                <a:gd name="connsiteY91" fmla="*/ 542096 h 857250"/>
                <a:gd name="connsiteX92" fmla="*/ 274686 w 857953"/>
                <a:gd name="connsiteY92" fmla="*/ 542629 h 857250"/>
                <a:gd name="connsiteX93" fmla="*/ 274155 w 857953"/>
                <a:gd name="connsiteY93" fmla="*/ 519964 h 857250"/>
                <a:gd name="connsiteX94" fmla="*/ 274672 w 857953"/>
                <a:gd name="connsiteY94" fmla="*/ 519446 h 857250"/>
                <a:gd name="connsiteX95" fmla="*/ 274672 w 857953"/>
                <a:gd name="connsiteY95" fmla="*/ 519446 h 857250"/>
                <a:gd name="connsiteX96" fmla="*/ 297275 w 857953"/>
                <a:gd name="connsiteY96" fmla="*/ 519398 h 857250"/>
                <a:gd name="connsiteX97" fmla="*/ 297322 w 857953"/>
                <a:gd name="connsiteY97" fmla="*/ 519446 h 857250"/>
                <a:gd name="connsiteX98" fmla="*/ 297322 w 857953"/>
                <a:gd name="connsiteY98" fmla="*/ 519446 h 857250"/>
                <a:gd name="connsiteX99" fmla="*/ 505663 w 857953"/>
                <a:gd name="connsiteY99" fmla="*/ 490852 h 857250"/>
                <a:gd name="connsiteX100" fmla="*/ 505784 w 857953"/>
                <a:gd name="connsiteY100" fmla="*/ 513496 h 857250"/>
                <a:gd name="connsiteX101" fmla="*/ 484622 w 857953"/>
                <a:gd name="connsiteY101" fmla="*/ 514912 h 857250"/>
                <a:gd name="connsiteX102" fmla="*/ 482984 w 857953"/>
                <a:gd name="connsiteY102" fmla="*/ 513521 h 857250"/>
                <a:gd name="connsiteX103" fmla="*/ 482936 w 857953"/>
                <a:gd name="connsiteY103" fmla="*/ 490919 h 857250"/>
                <a:gd name="connsiteX104" fmla="*/ 482984 w 857953"/>
                <a:gd name="connsiteY104" fmla="*/ 490871 h 857250"/>
                <a:gd name="connsiteX105" fmla="*/ 482984 w 857953"/>
                <a:gd name="connsiteY105" fmla="*/ 490823 h 857250"/>
                <a:gd name="connsiteX106" fmla="*/ 505586 w 857953"/>
                <a:gd name="connsiteY106" fmla="*/ 490776 h 857250"/>
                <a:gd name="connsiteX107" fmla="*/ 505634 w 857953"/>
                <a:gd name="connsiteY107" fmla="*/ 490823 h 857250"/>
                <a:gd name="connsiteX108" fmla="*/ 505634 w 857953"/>
                <a:gd name="connsiteY108" fmla="*/ 490823 h 857250"/>
                <a:gd name="connsiteX109" fmla="*/ 585339 w 857953"/>
                <a:gd name="connsiteY109" fmla="*/ 468354 h 857250"/>
                <a:gd name="connsiteX110" fmla="*/ 585430 w 857953"/>
                <a:gd name="connsiteY110" fmla="*/ 491092 h 857250"/>
                <a:gd name="connsiteX111" fmla="*/ 562692 w 857953"/>
                <a:gd name="connsiteY111" fmla="*/ 491181 h 857250"/>
                <a:gd name="connsiteX112" fmla="*/ 561251 w 857953"/>
                <a:gd name="connsiteY112" fmla="*/ 469992 h 857250"/>
                <a:gd name="connsiteX113" fmla="*/ 562641 w 857953"/>
                <a:gd name="connsiteY113" fmla="*/ 468354 h 857250"/>
                <a:gd name="connsiteX114" fmla="*/ 583749 w 857953"/>
                <a:gd name="connsiteY114" fmla="*/ 467001 h 857250"/>
                <a:gd name="connsiteX115" fmla="*/ 585339 w 857953"/>
                <a:gd name="connsiteY115" fmla="*/ 468354 h 857250"/>
                <a:gd name="connsiteX116" fmla="*/ 701754 w 857953"/>
                <a:gd name="connsiteY116" fmla="*/ 161973 h 857250"/>
                <a:gd name="connsiteX117" fmla="*/ 701768 w 857953"/>
                <a:gd name="connsiteY117" fmla="*/ 184656 h 857250"/>
                <a:gd name="connsiteX118" fmla="*/ 701754 w 857953"/>
                <a:gd name="connsiteY118" fmla="*/ 184671 h 857250"/>
                <a:gd name="connsiteX119" fmla="*/ 701754 w 857953"/>
                <a:gd name="connsiteY119" fmla="*/ 184671 h 857250"/>
                <a:gd name="connsiteX120" fmla="*/ 679057 w 857953"/>
                <a:gd name="connsiteY120" fmla="*/ 184722 h 857250"/>
                <a:gd name="connsiteX121" fmla="*/ 679004 w 857953"/>
                <a:gd name="connsiteY121" fmla="*/ 162025 h 857250"/>
                <a:gd name="connsiteX122" fmla="*/ 700144 w 857953"/>
                <a:gd name="connsiteY122" fmla="*/ 160611 h 857250"/>
                <a:gd name="connsiteX123" fmla="*/ 701773 w 857953"/>
                <a:gd name="connsiteY123" fmla="*/ 162001 h 857250"/>
                <a:gd name="connsiteX124" fmla="*/ 683352 w 857953"/>
                <a:gd name="connsiteY124" fmla="*/ 266157 h 857250"/>
                <a:gd name="connsiteX125" fmla="*/ 683418 w 857953"/>
                <a:gd name="connsiteY125" fmla="*/ 288869 h 857250"/>
                <a:gd name="connsiteX126" fmla="*/ 660708 w 857953"/>
                <a:gd name="connsiteY126" fmla="*/ 288935 h 857250"/>
                <a:gd name="connsiteX127" fmla="*/ 659291 w 857953"/>
                <a:gd name="connsiteY127" fmla="*/ 267767 h 857250"/>
                <a:gd name="connsiteX128" fmla="*/ 660672 w 857953"/>
                <a:gd name="connsiteY128" fmla="*/ 266138 h 857250"/>
                <a:gd name="connsiteX129" fmla="*/ 683370 w 857953"/>
                <a:gd name="connsiteY129" fmla="*/ 266129 h 857250"/>
                <a:gd name="connsiteX130" fmla="*/ 683380 w 857953"/>
                <a:gd name="connsiteY130" fmla="*/ 266138 h 857250"/>
                <a:gd name="connsiteX131" fmla="*/ 683380 w 857953"/>
                <a:gd name="connsiteY131" fmla="*/ 266138 h 857250"/>
                <a:gd name="connsiteX132" fmla="*/ 607809 w 857953"/>
                <a:gd name="connsiteY132" fmla="*/ 223237 h 857250"/>
                <a:gd name="connsiteX133" fmla="*/ 607824 w 857953"/>
                <a:gd name="connsiteY133" fmla="*/ 245949 h 857250"/>
                <a:gd name="connsiteX134" fmla="*/ 585114 w 857953"/>
                <a:gd name="connsiteY134" fmla="*/ 245964 h 857250"/>
                <a:gd name="connsiteX135" fmla="*/ 585097 w 857953"/>
                <a:gd name="connsiteY135" fmla="*/ 223253 h 857250"/>
                <a:gd name="connsiteX136" fmla="*/ 596455 w 857953"/>
                <a:gd name="connsiteY136" fmla="*/ 218542 h 857250"/>
                <a:gd name="connsiteX137" fmla="*/ 607809 w 857953"/>
                <a:gd name="connsiteY137" fmla="*/ 223237 h 857250"/>
                <a:gd name="connsiteX138" fmla="*/ 607809 w 857953"/>
                <a:gd name="connsiteY138" fmla="*/ 313115 h 857250"/>
                <a:gd name="connsiteX139" fmla="*/ 607800 w 857953"/>
                <a:gd name="connsiteY139" fmla="*/ 335813 h 857250"/>
                <a:gd name="connsiteX140" fmla="*/ 585102 w 857953"/>
                <a:gd name="connsiteY140" fmla="*/ 335804 h 857250"/>
                <a:gd name="connsiteX141" fmla="*/ 585112 w 857953"/>
                <a:gd name="connsiteY141" fmla="*/ 313107 h 857250"/>
                <a:gd name="connsiteX142" fmla="*/ 596455 w 857953"/>
                <a:gd name="connsiteY142" fmla="*/ 308410 h 857250"/>
                <a:gd name="connsiteX143" fmla="*/ 607809 w 857953"/>
                <a:gd name="connsiteY143" fmla="*/ 313115 h 857250"/>
                <a:gd name="connsiteX144" fmla="*/ 564946 w 857953"/>
                <a:gd name="connsiteY144" fmla="*/ 368303 h 857250"/>
                <a:gd name="connsiteX145" fmla="*/ 564922 w 857953"/>
                <a:gd name="connsiteY145" fmla="*/ 390977 h 857250"/>
                <a:gd name="connsiteX146" fmla="*/ 542248 w 857953"/>
                <a:gd name="connsiteY146" fmla="*/ 390954 h 857250"/>
                <a:gd name="connsiteX147" fmla="*/ 542248 w 857953"/>
                <a:gd name="connsiteY147" fmla="*/ 390954 h 857250"/>
                <a:gd name="connsiteX148" fmla="*/ 541767 w 857953"/>
                <a:gd name="connsiteY148" fmla="*/ 368275 h 857250"/>
                <a:gd name="connsiteX149" fmla="*/ 564446 w 857953"/>
                <a:gd name="connsiteY149" fmla="*/ 367794 h 857250"/>
                <a:gd name="connsiteX150" fmla="*/ 564927 w 857953"/>
                <a:gd name="connsiteY150" fmla="*/ 368275 h 857250"/>
                <a:gd name="connsiteX151" fmla="*/ 564927 w 857953"/>
                <a:gd name="connsiteY151" fmla="*/ 368275 h 857250"/>
                <a:gd name="connsiteX152" fmla="*/ 564927 w 857953"/>
                <a:gd name="connsiteY152" fmla="*/ 368275 h 857250"/>
                <a:gd name="connsiteX153" fmla="*/ 505710 w 857953"/>
                <a:gd name="connsiteY153" fmla="*/ 353959 h 857250"/>
                <a:gd name="connsiteX154" fmla="*/ 507063 w 857953"/>
                <a:gd name="connsiteY154" fmla="*/ 375075 h 857250"/>
                <a:gd name="connsiteX155" fmla="*/ 505710 w 857953"/>
                <a:gd name="connsiteY155" fmla="*/ 376666 h 857250"/>
                <a:gd name="connsiteX156" fmla="*/ 483007 w 857953"/>
                <a:gd name="connsiteY156" fmla="*/ 376661 h 857250"/>
                <a:gd name="connsiteX157" fmla="*/ 483012 w 857953"/>
                <a:gd name="connsiteY157" fmla="*/ 353959 h 857250"/>
                <a:gd name="connsiteX158" fmla="*/ 483012 w 857953"/>
                <a:gd name="connsiteY158" fmla="*/ 353959 h 857250"/>
                <a:gd name="connsiteX159" fmla="*/ 505602 w 857953"/>
                <a:gd name="connsiteY159" fmla="*/ 353879 h 857250"/>
                <a:gd name="connsiteX160" fmla="*/ 505682 w 857953"/>
                <a:gd name="connsiteY160" fmla="*/ 353959 h 857250"/>
                <a:gd name="connsiteX161" fmla="*/ 552688 w 857953"/>
                <a:gd name="connsiteY161" fmla="*/ 309029 h 857250"/>
                <a:gd name="connsiteX162" fmla="*/ 552702 w 857953"/>
                <a:gd name="connsiteY162" fmla="*/ 331713 h 857250"/>
                <a:gd name="connsiteX163" fmla="*/ 552688 w 857953"/>
                <a:gd name="connsiteY163" fmla="*/ 331727 h 857250"/>
                <a:gd name="connsiteX164" fmla="*/ 552688 w 857953"/>
                <a:gd name="connsiteY164" fmla="*/ 331727 h 857250"/>
                <a:gd name="connsiteX165" fmla="*/ 552688 w 857953"/>
                <a:gd name="connsiteY165" fmla="*/ 331727 h 857250"/>
                <a:gd name="connsiteX166" fmla="*/ 531675 w 857953"/>
                <a:gd name="connsiteY166" fmla="*/ 333108 h 857250"/>
                <a:gd name="connsiteX167" fmla="*/ 530037 w 857953"/>
                <a:gd name="connsiteY167" fmla="*/ 331727 h 857250"/>
                <a:gd name="connsiteX168" fmla="*/ 528685 w 857953"/>
                <a:gd name="connsiteY168" fmla="*/ 310620 h 857250"/>
                <a:gd name="connsiteX169" fmla="*/ 530037 w 857953"/>
                <a:gd name="connsiteY169" fmla="*/ 309020 h 857250"/>
                <a:gd name="connsiteX170" fmla="*/ 552734 w 857953"/>
                <a:gd name="connsiteY170" fmla="*/ 309020 h 857250"/>
                <a:gd name="connsiteX171" fmla="*/ 552735 w 857953"/>
                <a:gd name="connsiteY171" fmla="*/ 309020 h 857250"/>
                <a:gd name="connsiteX172" fmla="*/ 534304 w 857953"/>
                <a:gd name="connsiteY172" fmla="*/ 247755 h 857250"/>
                <a:gd name="connsiteX173" fmla="*/ 534328 w 857953"/>
                <a:gd name="connsiteY173" fmla="*/ 270429 h 857250"/>
                <a:gd name="connsiteX174" fmla="*/ 511654 w 857953"/>
                <a:gd name="connsiteY174" fmla="*/ 270453 h 857250"/>
                <a:gd name="connsiteX175" fmla="*/ 511606 w 857953"/>
                <a:gd name="connsiteY175" fmla="*/ 270453 h 857250"/>
                <a:gd name="connsiteX176" fmla="*/ 511559 w 857953"/>
                <a:gd name="connsiteY176" fmla="*/ 247850 h 857250"/>
                <a:gd name="connsiteX177" fmla="*/ 511606 w 857953"/>
                <a:gd name="connsiteY177" fmla="*/ 247802 h 857250"/>
                <a:gd name="connsiteX178" fmla="*/ 511606 w 857953"/>
                <a:gd name="connsiteY178" fmla="*/ 247802 h 857250"/>
                <a:gd name="connsiteX179" fmla="*/ 532695 w 857953"/>
                <a:gd name="connsiteY179" fmla="*/ 246431 h 857250"/>
                <a:gd name="connsiteX180" fmla="*/ 534276 w 857953"/>
                <a:gd name="connsiteY180" fmla="*/ 247783 h 857250"/>
                <a:gd name="connsiteX181" fmla="*/ 503672 w 857953"/>
                <a:gd name="connsiteY181" fmla="*/ 292684 h 857250"/>
                <a:gd name="connsiteX182" fmla="*/ 503701 w 857953"/>
                <a:gd name="connsiteY182" fmla="*/ 315287 h 857250"/>
                <a:gd name="connsiteX183" fmla="*/ 503672 w 857953"/>
                <a:gd name="connsiteY183" fmla="*/ 315316 h 857250"/>
                <a:gd name="connsiteX184" fmla="*/ 503605 w 857953"/>
                <a:gd name="connsiteY184" fmla="*/ 315382 h 857250"/>
                <a:gd name="connsiteX185" fmla="*/ 480988 w 857953"/>
                <a:gd name="connsiteY185" fmla="*/ 315416 h 857250"/>
                <a:gd name="connsiteX186" fmla="*/ 480955 w 857953"/>
                <a:gd name="connsiteY186" fmla="*/ 315382 h 857250"/>
                <a:gd name="connsiteX187" fmla="*/ 480955 w 857953"/>
                <a:gd name="connsiteY187" fmla="*/ 315382 h 857250"/>
                <a:gd name="connsiteX188" fmla="*/ 480955 w 857953"/>
                <a:gd name="connsiteY188" fmla="*/ 315382 h 857250"/>
                <a:gd name="connsiteX189" fmla="*/ 479574 w 857953"/>
                <a:gd name="connsiteY189" fmla="*/ 294370 h 857250"/>
                <a:gd name="connsiteX190" fmla="*/ 480955 w 857953"/>
                <a:gd name="connsiteY190" fmla="*/ 292732 h 857250"/>
                <a:gd name="connsiteX191" fmla="*/ 503653 w 857953"/>
                <a:gd name="connsiteY191" fmla="*/ 292732 h 857250"/>
                <a:gd name="connsiteX192" fmla="*/ 76771 w 857953"/>
                <a:gd name="connsiteY192" fmla="*/ 114995 h 857250"/>
                <a:gd name="connsiteX193" fmla="*/ 76757 w 857953"/>
                <a:gd name="connsiteY193" fmla="*/ 137679 h 857250"/>
                <a:gd name="connsiteX194" fmla="*/ 54072 w 857953"/>
                <a:gd name="connsiteY194" fmla="*/ 137665 h 857250"/>
                <a:gd name="connsiteX195" fmla="*/ 54087 w 857953"/>
                <a:gd name="connsiteY195" fmla="*/ 114981 h 857250"/>
                <a:gd name="connsiteX196" fmla="*/ 65427 w 857953"/>
                <a:gd name="connsiteY196" fmla="*/ 110290 h 857250"/>
                <a:gd name="connsiteX197" fmla="*/ 76771 w 857953"/>
                <a:gd name="connsiteY197" fmla="*/ 114995 h 857250"/>
                <a:gd name="connsiteX198" fmla="*/ 414966 w 857953"/>
                <a:gd name="connsiteY198" fmla="*/ 12992 h 857250"/>
                <a:gd name="connsiteX199" fmla="*/ 414966 w 857953"/>
                <a:gd name="connsiteY199" fmla="*/ 414614 h 857250"/>
                <a:gd name="connsiteX200" fmla="*/ 13344 w 857953"/>
                <a:gd name="connsiteY200" fmla="*/ 414614 h 857250"/>
                <a:gd name="connsiteX201" fmla="*/ 5 w 857953"/>
                <a:gd name="connsiteY201" fmla="*/ 427250 h 857250"/>
                <a:gd name="connsiteX202" fmla="*/ 12640 w 857953"/>
                <a:gd name="connsiteY202" fmla="*/ 440588 h 857250"/>
                <a:gd name="connsiteX203" fmla="*/ 13344 w 857953"/>
                <a:gd name="connsiteY203" fmla="*/ 440588 h 857250"/>
                <a:gd name="connsiteX204" fmla="*/ 414966 w 857953"/>
                <a:gd name="connsiteY204" fmla="*/ 440588 h 857250"/>
                <a:gd name="connsiteX205" fmla="*/ 414966 w 857953"/>
                <a:gd name="connsiteY205" fmla="*/ 844258 h 857250"/>
                <a:gd name="connsiteX206" fmla="*/ 427958 w 857953"/>
                <a:gd name="connsiteY206" fmla="*/ 857250 h 857250"/>
                <a:gd name="connsiteX207" fmla="*/ 440950 w 857953"/>
                <a:gd name="connsiteY207" fmla="*/ 844258 h 857250"/>
                <a:gd name="connsiteX208" fmla="*/ 440950 w 857953"/>
                <a:gd name="connsiteY208" fmla="*/ 440588 h 857250"/>
                <a:gd name="connsiteX209" fmla="*/ 844610 w 857953"/>
                <a:gd name="connsiteY209" fmla="*/ 440588 h 857250"/>
                <a:gd name="connsiteX210" fmla="*/ 857949 w 857953"/>
                <a:gd name="connsiteY210" fmla="*/ 427953 h 857250"/>
                <a:gd name="connsiteX211" fmla="*/ 845314 w 857953"/>
                <a:gd name="connsiteY211" fmla="*/ 414614 h 857250"/>
                <a:gd name="connsiteX212" fmla="*/ 844610 w 857953"/>
                <a:gd name="connsiteY212" fmla="*/ 414614 h 857250"/>
                <a:gd name="connsiteX213" fmla="*/ 440950 w 857953"/>
                <a:gd name="connsiteY213" fmla="*/ 414614 h 857250"/>
                <a:gd name="connsiteX214" fmla="*/ 440950 w 857953"/>
                <a:gd name="connsiteY214" fmla="*/ 12992 h 857250"/>
                <a:gd name="connsiteX215" fmla="*/ 427958 w 857953"/>
                <a:gd name="connsiteY215" fmla="*/ 0 h 857250"/>
                <a:gd name="connsiteX216" fmla="*/ 414966 w 857953"/>
                <a:gd name="connsiteY216" fmla="*/ 12992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</a:cxnLst>
              <a:rect l="l" t="t" r="r" b="b"/>
              <a:pathLst>
                <a:path w="857953" h="857250">
                  <a:moveTo>
                    <a:pt x="189099" y="147638"/>
                  </a:moveTo>
                  <a:cubicBezTo>
                    <a:pt x="195367" y="153897"/>
                    <a:pt x="195373" y="164054"/>
                    <a:pt x="189114" y="170321"/>
                  </a:cubicBezTo>
                  <a:cubicBezTo>
                    <a:pt x="189109" y="170326"/>
                    <a:pt x="189104" y="170331"/>
                    <a:pt x="189099" y="170336"/>
                  </a:cubicBezTo>
                  <a:lnTo>
                    <a:pt x="189099" y="170336"/>
                  </a:lnTo>
                  <a:cubicBezTo>
                    <a:pt x="183436" y="176073"/>
                    <a:pt x="174375" y="176667"/>
                    <a:pt x="168011" y="171717"/>
                  </a:cubicBezTo>
                  <a:cubicBezTo>
                    <a:pt x="167446" y="171309"/>
                    <a:pt x="166914" y="170857"/>
                    <a:pt x="166420" y="170364"/>
                  </a:cubicBezTo>
                  <a:cubicBezTo>
                    <a:pt x="160153" y="164104"/>
                    <a:pt x="160146" y="153948"/>
                    <a:pt x="166406" y="147680"/>
                  </a:cubicBezTo>
                  <a:cubicBezTo>
                    <a:pt x="166411" y="147676"/>
                    <a:pt x="166415" y="147671"/>
                    <a:pt x="166420" y="147666"/>
                  </a:cubicBezTo>
                  <a:lnTo>
                    <a:pt x="166420" y="147666"/>
                  </a:lnTo>
                  <a:lnTo>
                    <a:pt x="166420" y="147666"/>
                  </a:lnTo>
                  <a:cubicBezTo>
                    <a:pt x="172070" y="141963"/>
                    <a:pt x="181085" y="141371"/>
                    <a:pt x="187432" y="146285"/>
                  </a:cubicBezTo>
                  <a:cubicBezTo>
                    <a:pt x="188014" y="146697"/>
                    <a:pt x="188559" y="147159"/>
                    <a:pt x="189061" y="147666"/>
                  </a:cubicBezTo>
                  <a:close/>
                  <a:moveTo>
                    <a:pt x="293265" y="208912"/>
                  </a:moveTo>
                  <a:cubicBezTo>
                    <a:pt x="298964" y="214580"/>
                    <a:pt x="299560" y="223603"/>
                    <a:pt x="294655" y="229972"/>
                  </a:cubicBezTo>
                  <a:cubicBezTo>
                    <a:pt x="294240" y="230557"/>
                    <a:pt x="293775" y="231105"/>
                    <a:pt x="293265" y="231610"/>
                  </a:cubicBezTo>
                  <a:cubicBezTo>
                    <a:pt x="287023" y="237889"/>
                    <a:pt x="276873" y="237918"/>
                    <a:pt x="270594" y="231677"/>
                  </a:cubicBezTo>
                  <a:cubicBezTo>
                    <a:pt x="264860" y="225977"/>
                    <a:pt x="264269" y="216899"/>
                    <a:pt x="269214" y="210503"/>
                  </a:cubicBezTo>
                  <a:cubicBezTo>
                    <a:pt x="269623" y="209941"/>
                    <a:pt x="270075" y="209412"/>
                    <a:pt x="270567" y="208921"/>
                  </a:cubicBezTo>
                  <a:cubicBezTo>
                    <a:pt x="276826" y="202654"/>
                    <a:pt x="286983" y="202647"/>
                    <a:pt x="293250" y="208907"/>
                  </a:cubicBezTo>
                  <a:cubicBezTo>
                    <a:pt x="293255" y="208912"/>
                    <a:pt x="293260" y="208917"/>
                    <a:pt x="293265" y="208921"/>
                  </a:cubicBezTo>
                  <a:close/>
                  <a:moveTo>
                    <a:pt x="248316" y="327431"/>
                  </a:moveTo>
                  <a:cubicBezTo>
                    <a:pt x="254579" y="333697"/>
                    <a:pt x="254577" y="343853"/>
                    <a:pt x="248311" y="350115"/>
                  </a:cubicBezTo>
                  <a:cubicBezTo>
                    <a:pt x="242047" y="356378"/>
                    <a:pt x="231890" y="356376"/>
                    <a:pt x="225628" y="350111"/>
                  </a:cubicBezTo>
                  <a:cubicBezTo>
                    <a:pt x="222618" y="347100"/>
                    <a:pt x="220928" y="343014"/>
                    <a:pt x="220932" y="338757"/>
                  </a:cubicBezTo>
                  <a:cubicBezTo>
                    <a:pt x="220933" y="335239"/>
                    <a:pt x="222101" y="331821"/>
                    <a:pt x="224256" y="329041"/>
                  </a:cubicBezTo>
                  <a:cubicBezTo>
                    <a:pt x="224671" y="328458"/>
                    <a:pt x="225133" y="327911"/>
                    <a:pt x="225637" y="327403"/>
                  </a:cubicBezTo>
                  <a:cubicBezTo>
                    <a:pt x="231907" y="321140"/>
                    <a:pt x="242065" y="321140"/>
                    <a:pt x="248335" y="327403"/>
                  </a:cubicBezTo>
                  <a:lnTo>
                    <a:pt x="248335" y="327403"/>
                  </a:lnTo>
                  <a:close/>
                  <a:moveTo>
                    <a:pt x="342261" y="327431"/>
                  </a:moveTo>
                  <a:cubicBezTo>
                    <a:pt x="348463" y="333720"/>
                    <a:pt x="348393" y="343846"/>
                    <a:pt x="342105" y="350048"/>
                  </a:cubicBezTo>
                  <a:cubicBezTo>
                    <a:pt x="335817" y="356249"/>
                    <a:pt x="325691" y="356180"/>
                    <a:pt x="319489" y="349891"/>
                  </a:cubicBezTo>
                  <a:cubicBezTo>
                    <a:pt x="313286" y="343603"/>
                    <a:pt x="313357" y="333477"/>
                    <a:pt x="319645" y="327275"/>
                  </a:cubicBezTo>
                  <a:cubicBezTo>
                    <a:pt x="322653" y="324308"/>
                    <a:pt x="326712" y="322653"/>
                    <a:pt x="330936" y="322669"/>
                  </a:cubicBezTo>
                  <a:cubicBezTo>
                    <a:pt x="335194" y="322691"/>
                    <a:pt x="339268" y="324403"/>
                    <a:pt x="342261" y="327431"/>
                  </a:cubicBezTo>
                  <a:lnTo>
                    <a:pt x="342261" y="327431"/>
                  </a:lnTo>
                  <a:close/>
                  <a:moveTo>
                    <a:pt x="372922" y="245707"/>
                  </a:moveTo>
                  <a:cubicBezTo>
                    <a:pt x="379198" y="251974"/>
                    <a:pt x="379205" y="262142"/>
                    <a:pt x="372937" y="268418"/>
                  </a:cubicBezTo>
                  <a:cubicBezTo>
                    <a:pt x="366671" y="274693"/>
                    <a:pt x="356503" y="274701"/>
                    <a:pt x="350227" y="268434"/>
                  </a:cubicBezTo>
                  <a:cubicBezTo>
                    <a:pt x="343951" y="262166"/>
                    <a:pt x="343944" y="251998"/>
                    <a:pt x="350211" y="245722"/>
                  </a:cubicBezTo>
                  <a:cubicBezTo>
                    <a:pt x="353225" y="242706"/>
                    <a:pt x="357314" y="241010"/>
                    <a:pt x="361578" y="241011"/>
                  </a:cubicBezTo>
                  <a:cubicBezTo>
                    <a:pt x="365833" y="241008"/>
                    <a:pt x="369914" y="242697"/>
                    <a:pt x="372922" y="245707"/>
                  </a:cubicBezTo>
                  <a:close/>
                  <a:moveTo>
                    <a:pt x="76771" y="754275"/>
                  </a:moveTo>
                  <a:cubicBezTo>
                    <a:pt x="83041" y="760540"/>
                    <a:pt x="83046" y="770702"/>
                    <a:pt x="76780" y="776973"/>
                  </a:cubicBezTo>
                  <a:cubicBezTo>
                    <a:pt x="76778" y="776976"/>
                    <a:pt x="76774" y="776980"/>
                    <a:pt x="76771" y="776983"/>
                  </a:cubicBezTo>
                  <a:lnTo>
                    <a:pt x="76771" y="776983"/>
                  </a:lnTo>
                  <a:cubicBezTo>
                    <a:pt x="70516" y="783270"/>
                    <a:pt x="60348" y="783297"/>
                    <a:pt x="54060" y="777042"/>
                  </a:cubicBezTo>
                  <a:cubicBezTo>
                    <a:pt x="47772" y="770787"/>
                    <a:pt x="47746" y="760618"/>
                    <a:pt x="54001" y="754331"/>
                  </a:cubicBezTo>
                  <a:cubicBezTo>
                    <a:pt x="59699" y="748603"/>
                    <a:pt x="68764" y="748000"/>
                    <a:pt x="75171" y="752923"/>
                  </a:cubicBezTo>
                  <a:cubicBezTo>
                    <a:pt x="75748" y="753341"/>
                    <a:pt x="76293" y="753802"/>
                    <a:pt x="76800" y="754304"/>
                  </a:cubicBezTo>
                  <a:close/>
                  <a:moveTo>
                    <a:pt x="111499" y="684838"/>
                  </a:moveTo>
                  <a:cubicBezTo>
                    <a:pt x="117765" y="691116"/>
                    <a:pt x="117754" y="701284"/>
                    <a:pt x="111476" y="707549"/>
                  </a:cubicBezTo>
                  <a:cubicBezTo>
                    <a:pt x="108469" y="710551"/>
                    <a:pt x="104394" y="712238"/>
                    <a:pt x="100145" y="712241"/>
                  </a:cubicBezTo>
                  <a:cubicBezTo>
                    <a:pt x="96609" y="712241"/>
                    <a:pt x="93173" y="711062"/>
                    <a:pt x="90382" y="708889"/>
                  </a:cubicBezTo>
                  <a:cubicBezTo>
                    <a:pt x="89817" y="708481"/>
                    <a:pt x="89285" y="708029"/>
                    <a:pt x="88791" y="707536"/>
                  </a:cubicBezTo>
                  <a:cubicBezTo>
                    <a:pt x="82526" y="701258"/>
                    <a:pt x="82536" y="691090"/>
                    <a:pt x="88814" y="684825"/>
                  </a:cubicBezTo>
                  <a:cubicBezTo>
                    <a:pt x="91821" y="681823"/>
                    <a:pt x="95896" y="680136"/>
                    <a:pt x="100145" y="680133"/>
                  </a:cubicBezTo>
                  <a:cubicBezTo>
                    <a:pt x="103683" y="680131"/>
                    <a:pt x="107119" y="681311"/>
                    <a:pt x="109908" y="683485"/>
                  </a:cubicBezTo>
                  <a:cubicBezTo>
                    <a:pt x="110473" y="683893"/>
                    <a:pt x="111006" y="684346"/>
                    <a:pt x="111499" y="684838"/>
                  </a:cubicBezTo>
                  <a:close/>
                  <a:moveTo>
                    <a:pt x="111499" y="592931"/>
                  </a:moveTo>
                  <a:cubicBezTo>
                    <a:pt x="117797" y="599154"/>
                    <a:pt x="117857" y="609304"/>
                    <a:pt x="111634" y="615602"/>
                  </a:cubicBezTo>
                  <a:cubicBezTo>
                    <a:pt x="105924" y="621381"/>
                    <a:pt x="96792" y="621974"/>
                    <a:pt x="90382" y="616982"/>
                  </a:cubicBezTo>
                  <a:cubicBezTo>
                    <a:pt x="89821" y="616569"/>
                    <a:pt x="89290" y="616116"/>
                    <a:pt x="88791" y="615629"/>
                  </a:cubicBezTo>
                  <a:cubicBezTo>
                    <a:pt x="82524" y="609359"/>
                    <a:pt x="82526" y="599194"/>
                    <a:pt x="88796" y="592926"/>
                  </a:cubicBezTo>
                  <a:cubicBezTo>
                    <a:pt x="95067" y="586659"/>
                    <a:pt x="105232" y="586661"/>
                    <a:pt x="111499" y="592931"/>
                  </a:cubicBezTo>
                  <a:close/>
                  <a:moveTo>
                    <a:pt x="150294" y="488766"/>
                  </a:moveTo>
                  <a:cubicBezTo>
                    <a:pt x="156570" y="495033"/>
                    <a:pt x="156576" y="505202"/>
                    <a:pt x="150309" y="511478"/>
                  </a:cubicBezTo>
                  <a:cubicBezTo>
                    <a:pt x="144041" y="517754"/>
                    <a:pt x="133872" y="517760"/>
                    <a:pt x="127596" y="511493"/>
                  </a:cubicBezTo>
                  <a:lnTo>
                    <a:pt x="127596" y="511493"/>
                  </a:lnTo>
                  <a:lnTo>
                    <a:pt x="127596" y="511493"/>
                  </a:lnTo>
                  <a:cubicBezTo>
                    <a:pt x="121326" y="505256"/>
                    <a:pt x="121298" y="495119"/>
                    <a:pt x="127534" y="488849"/>
                  </a:cubicBezTo>
                  <a:cubicBezTo>
                    <a:pt x="133223" y="483129"/>
                    <a:pt x="142278" y="482535"/>
                    <a:pt x="148666" y="487461"/>
                  </a:cubicBezTo>
                  <a:cubicBezTo>
                    <a:pt x="149248" y="487873"/>
                    <a:pt x="149792" y="488335"/>
                    <a:pt x="150294" y="488842"/>
                  </a:cubicBezTo>
                  <a:close/>
                  <a:moveTo>
                    <a:pt x="225866" y="566376"/>
                  </a:moveTo>
                  <a:cubicBezTo>
                    <a:pt x="231568" y="572048"/>
                    <a:pt x="232160" y="581076"/>
                    <a:pt x="227247" y="587445"/>
                  </a:cubicBezTo>
                  <a:cubicBezTo>
                    <a:pt x="226832" y="588025"/>
                    <a:pt x="226370" y="588570"/>
                    <a:pt x="225866" y="589074"/>
                  </a:cubicBezTo>
                  <a:cubicBezTo>
                    <a:pt x="219643" y="595372"/>
                    <a:pt x="209493" y="595432"/>
                    <a:pt x="203195" y="589209"/>
                  </a:cubicBezTo>
                  <a:cubicBezTo>
                    <a:pt x="197416" y="583499"/>
                    <a:pt x="196823" y="574367"/>
                    <a:pt x="201815" y="567957"/>
                  </a:cubicBezTo>
                  <a:cubicBezTo>
                    <a:pt x="202224" y="567395"/>
                    <a:pt x="202676" y="566866"/>
                    <a:pt x="203168" y="566376"/>
                  </a:cubicBezTo>
                  <a:cubicBezTo>
                    <a:pt x="209428" y="560108"/>
                    <a:pt x="219584" y="560101"/>
                    <a:pt x="225851" y="566361"/>
                  </a:cubicBezTo>
                  <a:cubicBezTo>
                    <a:pt x="225856" y="566366"/>
                    <a:pt x="225861" y="566371"/>
                    <a:pt x="225866" y="566376"/>
                  </a:cubicBezTo>
                  <a:close/>
                  <a:moveTo>
                    <a:pt x="366769" y="535762"/>
                  </a:moveTo>
                  <a:cubicBezTo>
                    <a:pt x="373093" y="541959"/>
                    <a:pt x="373195" y="552108"/>
                    <a:pt x="366998" y="558432"/>
                  </a:cubicBezTo>
                  <a:cubicBezTo>
                    <a:pt x="360802" y="564755"/>
                    <a:pt x="350652" y="564857"/>
                    <a:pt x="344328" y="558660"/>
                  </a:cubicBezTo>
                  <a:cubicBezTo>
                    <a:pt x="344251" y="558585"/>
                    <a:pt x="344175" y="558509"/>
                    <a:pt x="344100" y="558432"/>
                  </a:cubicBezTo>
                  <a:lnTo>
                    <a:pt x="344100" y="558432"/>
                  </a:lnTo>
                  <a:lnTo>
                    <a:pt x="344100" y="558432"/>
                  </a:lnTo>
                  <a:cubicBezTo>
                    <a:pt x="337845" y="552164"/>
                    <a:pt x="337856" y="542013"/>
                    <a:pt x="344123" y="535757"/>
                  </a:cubicBezTo>
                  <a:cubicBezTo>
                    <a:pt x="350391" y="529502"/>
                    <a:pt x="360543" y="529513"/>
                    <a:pt x="366798" y="535781"/>
                  </a:cubicBezTo>
                  <a:lnTo>
                    <a:pt x="366798" y="535781"/>
                  </a:lnTo>
                  <a:close/>
                  <a:moveTo>
                    <a:pt x="297332" y="519427"/>
                  </a:moveTo>
                  <a:cubicBezTo>
                    <a:pt x="303057" y="525096"/>
                    <a:pt x="303651" y="534148"/>
                    <a:pt x="298713" y="540515"/>
                  </a:cubicBezTo>
                  <a:cubicBezTo>
                    <a:pt x="298301" y="541077"/>
                    <a:pt x="297845" y="541606"/>
                    <a:pt x="297351" y="542096"/>
                  </a:cubicBezTo>
                  <a:cubicBezTo>
                    <a:pt x="291240" y="548502"/>
                    <a:pt x="281092" y="548740"/>
                    <a:pt x="274686" y="542629"/>
                  </a:cubicBezTo>
                  <a:cubicBezTo>
                    <a:pt x="268281" y="536517"/>
                    <a:pt x="268042" y="526370"/>
                    <a:pt x="274155" y="519964"/>
                  </a:cubicBezTo>
                  <a:cubicBezTo>
                    <a:pt x="274323" y="519788"/>
                    <a:pt x="274496" y="519614"/>
                    <a:pt x="274672" y="519446"/>
                  </a:cubicBezTo>
                  <a:lnTo>
                    <a:pt x="274672" y="519446"/>
                  </a:lnTo>
                  <a:cubicBezTo>
                    <a:pt x="280900" y="513191"/>
                    <a:pt x="291021" y="513170"/>
                    <a:pt x="297275" y="519398"/>
                  </a:cubicBezTo>
                  <a:cubicBezTo>
                    <a:pt x="297291" y="519414"/>
                    <a:pt x="297307" y="519430"/>
                    <a:pt x="297322" y="519446"/>
                  </a:cubicBezTo>
                  <a:lnTo>
                    <a:pt x="297322" y="519446"/>
                  </a:lnTo>
                  <a:close/>
                  <a:moveTo>
                    <a:pt x="505663" y="490852"/>
                  </a:moveTo>
                  <a:cubicBezTo>
                    <a:pt x="511949" y="497071"/>
                    <a:pt x="512003" y="507209"/>
                    <a:pt x="505784" y="513496"/>
                  </a:cubicBezTo>
                  <a:cubicBezTo>
                    <a:pt x="500099" y="519241"/>
                    <a:pt x="491023" y="519849"/>
                    <a:pt x="484622" y="514912"/>
                  </a:cubicBezTo>
                  <a:cubicBezTo>
                    <a:pt x="484039" y="514494"/>
                    <a:pt x="483491" y="514029"/>
                    <a:pt x="482984" y="513521"/>
                  </a:cubicBezTo>
                  <a:cubicBezTo>
                    <a:pt x="476729" y="507293"/>
                    <a:pt x="476708" y="497173"/>
                    <a:pt x="482936" y="490919"/>
                  </a:cubicBezTo>
                  <a:cubicBezTo>
                    <a:pt x="482952" y="490902"/>
                    <a:pt x="482967" y="490886"/>
                    <a:pt x="482984" y="490871"/>
                  </a:cubicBezTo>
                  <a:lnTo>
                    <a:pt x="482984" y="490823"/>
                  </a:lnTo>
                  <a:cubicBezTo>
                    <a:pt x="489212" y="484568"/>
                    <a:pt x="499332" y="484547"/>
                    <a:pt x="505586" y="490776"/>
                  </a:cubicBezTo>
                  <a:cubicBezTo>
                    <a:pt x="505603" y="490792"/>
                    <a:pt x="505619" y="490807"/>
                    <a:pt x="505634" y="490823"/>
                  </a:cubicBezTo>
                  <a:lnTo>
                    <a:pt x="505634" y="490823"/>
                  </a:lnTo>
                  <a:close/>
                  <a:moveTo>
                    <a:pt x="585339" y="468354"/>
                  </a:moveTo>
                  <a:cubicBezTo>
                    <a:pt x="591643" y="474608"/>
                    <a:pt x="591684" y="484788"/>
                    <a:pt x="585430" y="491092"/>
                  </a:cubicBezTo>
                  <a:cubicBezTo>
                    <a:pt x="579176" y="497396"/>
                    <a:pt x="568995" y="497436"/>
                    <a:pt x="562692" y="491181"/>
                  </a:cubicBezTo>
                  <a:cubicBezTo>
                    <a:pt x="556951" y="485486"/>
                    <a:pt x="556334" y="476413"/>
                    <a:pt x="561251" y="469992"/>
                  </a:cubicBezTo>
                  <a:cubicBezTo>
                    <a:pt x="561669" y="469409"/>
                    <a:pt x="562134" y="468861"/>
                    <a:pt x="562641" y="468354"/>
                  </a:cubicBezTo>
                  <a:cubicBezTo>
                    <a:pt x="568327" y="462638"/>
                    <a:pt x="577380" y="462058"/>
                    <a:pt x="583749" y="467001"/>
                  </a:cubicBezTo>
                  <a:cubicBezTo>
                    <a:pt x="584313" y="467409"/>
                    <a:pt x="584846" y="467861"/>
                    <a:pt x="585339" y="468354"/>
                  </a:cubicBezTo>
                  <a:close/>
                  <a:moveTo>
                    <a:pt x="701754" y="161973"/>
                  </a:moveTo>
                  <a:cubicBezTo>
                    <a:pt x="708022" y="168232"/>
                    <a:pt x="708028" y="178389"/>
                    <a:pt x="701768" y="184656"/>
                  </a:cubicBezTo>
                  <a:cubicBezTo>
                    <a:pt x="701763" y="184661"/>
                    <a:pt x="701759" y="184666"/>
                    <a:pt x="701754" y="184671"/>
                  </a:cubicBezTo>
                  <a:lnTo>
                    <a:pt x="701754" y="184671"/>
                  </a:lnTo>
                  <a:cubicBezTo>
                    <a:pt x="695501" y="190952"/>
                    <a:pt x="685338" y="190976"/>
                    <a:pt x="679057" y="184722"/>
                  </a:cubicBezTo>
                  <a:cubicBezTo>
                    <a:pt x="672774" y="178469"/>
                    <a:pt x="672751" y="168307"/>
                    <a:pt x="679004" y="162025"/>
                  </a:cubicBezTo>
                  <a:cubicBezTo>
                    <a:pt x="684695" y="156309"/>
                    <a:pt x="693743" y="155703"/>
                    <a:pt x="700144" y="160611"/>
                  </a:cubicBezTo>
                  <a:cubicBezTo>
                    <a:pt x="700726" y="161027"/>
                    <a:pt x="701271" y="161492"/>
                    <a:pt x="701773" y="162001"/>
                  </a:cubicBezTo>
                  <a:close/>
                  <a:moveTo>
                    <a:pt x="683352" y="266157"/>
                  </a:moveTo>
                  <a:cubicBezTo>
                    <a:pt x="689642" y="272410"/>
                    <a:pt x="689671" y="282578"/>
                    <a:pt x="683418" y="288869"/>
                  </a:cubicBezTo>
                  <a:cubicBezTo>
                    <a:pt x="677166" y="295158"/>
                    <a:pt x="666998" y="295188"/>
                    <a:pt x="660708" y="288935"/>
                  </a:cubicBezTo>
                  <a:cubicBezTo>
                    <a:pt x="654978" y="283239"/>
                    <a:pt x="654372" y="274174"/>
                    <a:pt x="659291" y="267767"/>
                  </a:cubicBezTo>
                  <a:cubicBezTo>
                    <a:pt x="659707" y="267188"/>
                    <a:pt x="660169" y="266643"/>
                    <a:pt x="660672" y="266138"/>
                  </a:cubicBezTo>
                  <a:cubicBezTo>
                    <a:pt x="666937" y="259868"/>
                    <a:pt x="677099" y="259863"/>
                    <a:pt x="683370" y="266129"/>
                  </a:cubicBezTo>
                  <a:cubicBezTo>
                    <a:pt x="683373" y="266131"/>
                    <a:pt x="683376" y="266135"/>
                    <a:pt x="683380" y="266138"/>
                  </a:cubicBezTo>
                  <a:lnTo>
                    <a:pt x="683380" y="266138"/>
                  </a:lnTo>
                  <a:close/>
                  <a:moveTo>
                    <a:pt x="607809" y="223237"/>
                  </a:moveTo>
                  <a:cubicBezTo>
                    <a:pt x="614085" y="229505"/>
                    <a:pt x="614091" y="239673"/>
                    <a:pt x="607824" y="245949"/>
                  </a:cubicBezTo>
                  <a:cubicBezTo>
                    <a:pt x="601557" y="252224"/>
                    <a:pt x="591389" y="252232"/>
                    <a:pt x="585114" y="245964"/>
                  </a:cubicBezTo>
                  <a:cubicBezTo>
                    <a:pt x="578838" y="239697"/>
                    <a:pt x="578831" y="229529"/>
                    <a:pt x="585097" y="223253"/>
                  </a:cubicBezTo>
                  <a:cubicBezTo>
                    <a:pt x="588108" y="220238"/>
                    <a:pt x="592194" y="218544"/>
                    <a:pt x="596455" y="218542"/>
                  </a:cubicBezTo>
                  <a:cubicBezTo>
                    <a:pt x="600714" y="218534"/>
                    <a:pt x="604800" y="220224"/>
                    <a:pt x="607809" y="223237"/>
                  </a:cubicBezTo>
                  <a:close/>
                  <a:moveTo>
                    <a:pt x="607809" y="313115"/>
                  </a:moveTo>
                  <a:cubicBezTo>
                    <a:pt x="614074" y="319386"/>
                    <a:pt x="614071" y="329548"/>
                    <a:pt x="607800" y="335813"/>
                  </a:cubicBezTo>
                  <a:cubicBezTo>
                    <a:pt x="601530" y="342078"/>
                    <a:pt x="591368" y="342074"/>
                    <a:pt x="585102" y="335804"/>
                  </a:cubicBezTo>
                  <a:cubicBezTo>
                    <a:pt x="578837" y="329534"/>
                    <a:pt x="578841" y="319371"/>
                    <a:pt x="585112" y="313107"/>
                  </a:cubicBezTo>
                  <a:cubicBezTo>
                    <a:pt x="588121" y="310100"/>
                    <a:pt x="592201" y="308410"/>
                    <a:pt x="596455" y="308410"/>
                  </a:cubicBezTo>
                  <a:cubicBezTo>
                    <a:pt x="600715" y="308402"/>
                    <a:pt x="604803" y="310096"/>
                    <a:pt x="607809" y="313115"/>
                  </a:cubicBezTo>
                  <a:close/>
                  <a:moveTo>
                    <a:pt x="564946" y="368303"/>
                  </a:moveTo>
                  <a:cubicBezTo>
                    <a:pt x="571201" y="374571"/>
                    <a:pt x="571190" y="384722"/>
                    <a:pt x="564922" y="390977"/>
                  </a:cubicBezTo>
                  <a:cubicBezTo>
                    <a:pt x="558655" y="397233"/>
                    <a:pt x="548503" y="397221"/>
                    <a:pt x="542248" y="390954"/>
                  </a:cubicBezTo>
                  <a:lnTo>
                    <a:pt x="542248" y="390954"/>
                  </a:lnTo>
                  <a:cubicBezTo>
                    <a:pt x="535853" y="384824"/>
                    <a:pt x="535637" y="374670"/>
                    <a:pt x="541767" y="368275"/>
                  </a:cubicBezTo>
                  <a:cubicBezTo>
                    <a:pt x="547897" y="361880"/>
                    <a:pt x="558050" y="361663"/>
                    <a:pt x="564446" y="367794"/>
                  </a:cubicBezTo>
                  <a:cubicBezTo>
                    <a:pt x="564610" y="367951"/>
                    <a:pt x="564770" y="368111"/>
                    <a:pt x="564927" y="368275"/>
                  </a:cubicBezTo>
                  <a:lnTo>
                    <a:pt x="564927" y="368275"/>
                  </a:lnTo>
                  <a:lnTo>
                    <a:pt x="564927" y="368275"/>
                  </a:lnTo>
                  <a:close/>
                  <a:moveTo>
                    <a:pt x="505710" y="353959"/>
                  </a:moveTo>
                  <a:cubicBezTo>
                    <a:pt x="511423" y="359649"/>
                    <a:pt x="512003" y="368703"/>
                    <a:pt x="507063" y="375075"/>
                  </a:cubicBezTo>
                  <a:cubicBezTo>
                    <a:pt x="506655" y="375640"/>
                    <a:pt x="506203" y="376173"/>
                    <a:pt x="505710" y="376666"/>
                  </a:cubicBezTo>
                  <a:cubicBezTo>
                    <a:pt x="499440" y="382934"/>
                    <a:pt x="489275" y="382932"/>
                    <a:pt x="483007" y="376661"/>
                  </a:cubicBezTo>
                  <a:cubicBezTo>
                    <a:pt x="476740" y="370391"/>
                    <a:pt x="476742" y="360226"/>
                    <a:pt x="483012" y="353959"/>
                  </a:cubicBezTo>
                  <a:lnTo>
                    <a:pt x="483012" y="353959"/>
                  </a:lnTo>
                  <a:cubicBezTo>
                    <a:pt x="489228" y="347699"/>
                    <a:pt x="499342" y="347663"/>
                    <a:pt x="505602" y="353879"/>
                  </a:cubicBezTo>
                  <a:cubicBezTo>
                    <a:pt x="505628" y="353905"/>
                    <a:pt x="505655" y="353932"/>
                    <a:pt x="505682" y="353959"/>
                  </a:cubicBezTo>
                  <a:close/>
                  <a:moveTo>
                    <a:pt x="552688" y="309029"/>
                  </a:moveTo>
                  <a:cubicBezTo>
                    <a:pt x="558955" y="315289"/>
                    <a:pt x="558962" y="325445"/>
                    <a:pt x="552702" y="331713"/>
                  </a:cubicBezTo>
                  <a:cubicBezTo>
                    <a:pt x="552697" y="331718"/>
                    <a:pt x="552692" y="331722"/>
                    <a:pt x="552688" y="331727"/>
                  </a:cubicBezTo>
                  <a:lnTo>
                    <a:pt x="552688" y="331727"/>
                  </a:lnTo>
                  <a:lnTo>
                    <a:pt x="552688" y="331727"/>
                  </a:lnTo>
                  <a:cubicBezTo>
                    <a:pt x="547033" y="337417"/>
                    <a:pt x="538027" y="338009"/>
                    <a:pt x="531675" y="333108"/>
                  </a:cubicBezTo>
                  <a:cubicBezTo>
                    <a:pt x="531092" y="332693"/>
                    <a:pt x="530545" y="332231"/>
                    <a:pt x="530037" y="331727"/>
                  </a:cubicBezTo>
                  <a:cubicBezTo>
                    <a:pt x="524321" y="326042"/>
                    <a:pt x="523741" y="316988"/>
                    <a:pt x="528685" y="310620"/>
                  </a:cubicBezTo>
                  <a:cubicBezTo>
                    <a:pt x="529090" y="310049"/>
                    <a:pt x="529543" y="309514"/>
                    <a:pt x="530037" y="309020"/>
                  </a:cubicBezTo>
                  <a:cubicBezTo>
                    <a:pt x="536305" y="302752"/>
                    <a:pt x="546467" y="302751"/>
                    <a:pt x="552734" y="309020"/>
                  </a:cubicBezTo>
                  <a:cubicBezTo>
                    <a:pt x="552735" y="309020"/>
                    <a:pt x="552735" y="309020"/>
                    <a:pt x="552735" y="309020"/>
                  </a:cubicBezTo>
                  <a:close/>
                  <a:moveTo>
                    <a:pt x="534304" y="247755"/>
                  </a:moveTo>
                  <a:cubicBezTo>
                    <a:pt x="540572" y="254010"/>
                    <a:pt x="540583" y="264162"/>
                    <a:pt x="534328" y="270429"/>
                  </a:cubicBezTo>
                  <a:cubicBezTo>
                    <a:pt x="528073" y="276696"/>
                    <a:pt x="517921" y="276708"/>
                    <a:pt x="511654" y="270453"/>
                  </a:cubicBezTo>
                  <a:lnTo>
                    <a:pt x="511606" y="270453"/>
                  </a:lnTo>
                  <a:cubicBezTo>
                    <a:pt x="505351" y="264224"/>
                    <a:pt x="505330" y="254104"/>
                    <a:pt x="511559" y="247850"/>
                  </a:cubicBezTo>
                  <a:cubicBezTo>
                    <a:pt x="511575" y="247834"/>
                    <a:pt x="511590" y="247818"/>
                    <a:pt x="511606" y="247802"/>
                  </a:cubicBezTo>
                  <a:lnTo>
                    <a:pt x="511606" y="247802"/>
                  </a:lnTo>
                  <a:cubicBezTo>
                    <a:pt x="517275" y="242071"/>
                    <a:pt x="526332" y="241483"/>
                    <a:pt x="532695" y="246431"/>
                  </a:cubicBezTo>
                  <a:cubicBezTo>
                    <a:pt x="533258" y="246837"/>
                    <a:pt x="533787" y="247289"/>
                    <a:pt x="534276" y="247783"/>
                  </a:cubicBezTo>
                  <a:close/>
                  <a:moveTo>
                    <a:pt x="503672" y="292684"/>
                  </a:moveTo>
                  <a:cubicBezTo>
                    <a:pt x="509921" y="298918"/>
                    <a:pt x="509934" y="309038"/>
                    <a:pt x="503701" y="315287"/>
                  </a:cubicBezTo>
                  <a:cubicBezTo>
                    <a:pt x="503691" y="315297"/>
                    <a:pt x="503681" y="315306"/>
                    <a:pt x="503672" y="315316"/>
                  </a:cubicBezTo>
                  <a:lnTo>
                    <a:pt x="503605" y="315382"/>
                  </a:lnTo>
                  <a:cubicBezTo>
                    <a:pt x="497369" y="321637"/>
                    <a:pt x="487243" y="321652"/>
                    <a:pt x="480988" y="315416"/>
                  </a:cubicBezTo>
                  <a:cubicBezTo>
                    <a:pt x="480978" y="315405"/>
                    <a:pt x="480966" y="315394"/>
                    <a:pt x="480955" y="315382"/>
                  </a:cubicBezTo>
                  <a:lnTo>
                    <a:pt x="480955" y="315382"/>
                  </a:lnTo>
                  <a:lnTo>
                    <a:pt x="480955" y="315382"/>
                  </a:lnTo>
                  <a:cubicBezTo>
                    <a:pt x="475252" y="309733"/>
                    <a:pt x="474660" y="300718"/>
                    <a:pt x="479574" y="294370"/>
                  </a:cubicBezTo>
                  <a:cubicBezTo>
                    <a:pt x="479989" y="293787"/>
                    <a:pt x="480451" y="293240"/>
                    <a:pt x="480955" y="292732"/>
                  </a:cubicBezTo>
                  <a:cubicBezTo>
                    <a:pt x="487225" y="286469"/>
                    <a:pt x="497383" y="286469"/>
                    <a:pt x="503653" y="292732"/>
                  </a:cubicBezTo>
                  <a:close/>
                  <a:moveTo>
                    <a:pt x="76771" y="114995"/>
                  </a:moveTo>
                  <a:cubicBezTo>
                    <a:pt x="83031" y="121264"/>
                    <a:pt x="83024" y="131419"/>
                    <a:pt x="76757" y="137679"/>
                  </a:cubicBezTo>
                  <a:cubicBezTo>
                    <a:pt x="70488" y="143940"/>
                    <a:pt x="60332" y="143933"/>
                    <a:pt x="54072" y="137665"/>
                  </a:cubicBezTo>
                  <a:cubicBezTo>
                    <a:pt x="47812" y="131396"/>
                    <a:pt x="47819" y="121241"/>
                    <a:pt x="54087" y="114981"/>
                  </a:cubicBezTo>
                  <a:cubicBezTo>
                    <a:pt x="57095" y="111976"/>
                    <a:pt x="61175" y="110289"/>
                    <a:pt x="65427" y="110290"/>
                  </a:cubicBezTo>
                  <a:cubicBezTo>
                    <a:pt x="69683" y="110287"/>
                    <a:pt x="73766" y="111981"/>
                    <a:pt x="76771" y="114995"/>
                  </a:cubicBezTo>
                  <a:close/>
                  <a:moveTo>
                    <a:pt x="414966" y="12992"/>
                  </a:moveTo>
                  <a:lnTo>
                    <a:pt x="414966" y="414614"/>
                  </a:lnTo>
                  <a:lnTo>
                    <a:pt x="13344" y="414614"/>
                  </a:lnTo>
                  <a:cubicBezTo>
                    <a:pt x="6171" y="414419"/>
                    <a:pt x="199" y="420076"/>
                    <a:pt x="5" y="427250"/>
                  </a:cubicBezTo>
                  <a:cubicBezTo>
                    <a:pt x="-189" y="434422"/>
                    <a:pt x="5468" y="440394"/>
                    <a:pt x="12640" y="440588"/>
                  </a:cubicBezTo>
                  <a:cubicBezTo>
                    <a:pt x="12875" y="440595"/>
                    <a:pt x="13110" y="440595"/>
                    <a:pt x="13344" y="440588"/>
                  </a:cubicBezTo>
                  <a:lnTo>
                    <a:pt x="414966" y="440588"/>
                  </a:lnTo>
                  <a:lnTo>
                    <a:pt x="414966" y="844258"/>
                  </a:lnTo>
                  <a:cubicBezTo>
                    <a:pt x="414966" y="851433"/>
                    <a:pt x="420783" y="857250"/>
                    <a:pt x="427958" y="857250"/>
                  </a:cubicBezTo>
                  <a:cubicBezTo>
                    <a:pt x="435133" y="857250"/>
                    <a:pt x="440950" y="851433"/>
                    <a:pt x="440950" y="844258"/>
                  </a:cubicBezTo>
                  <a:lnTo>
                    <a:pt x="440950" y="440588"/>
                  </a:lnTo>
                  <a:lnTo>
                    <a:pt x="844610" y="440588"/>
                  </a:lnTo>
                  <a:cubicBezTo>
                    <a:pt x="851782" y="440783"/>
                    <a:pt x="857754" y="435126"/>
                    <a:pt x="857949" y="427953"/>
                  </a:cubicBezTo>
                  <a:cubicBezTo>
                    <a:pt x="858143" y="420780"/>
                    <a:pt x="852486" y="414808"/>
                    <a:pt x="845314" y="414614"/>
                  </a:cubicBezTo>
                  <a:cubicBezTo>
                    <a:pt x="845078" y="414607"/>
                    <a:pt x="844844" y="414607"/>
                    <a:pt x="844610" y="414614"/>
                  </a:cubicBezTo>
                  <a:lnTo>
                    <a:pt x="440950" y="414614"/>
                  </a:lnTo>
                  <a:lnTo>
                    <a:pt x="440950" y="12992"/>
                  </a:lnTo>
                  <a:cubicBezTo>
                    <a:pt x="440950" y="5817"/>
                    <a:pt x="435133" y="0"/>
                    <a:pt x="427958" y="0"/>
                  </a:cubicBezTo>
                  <a:cubicBezTo>
                    <a:pt x="420783" y="0"/>
                    <a:pt x="414966" y="5817"/>
                    <a:pt x="414966" y="12992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B33D2915-53A9-D55F-6885-F0E482D83ED0}"/>
              </a:ext>
            </a:extLst>
          </p:cNvPr>
          <p:cNvGrpSpPr/>
          <p:nvPr/>
        </p:nvGrpSpPr>
        <p:grpSpPr>
          <a:xfrm>
            <a:off x="449020" y="5804630"/>
            <a:ext cx="5395736" cy="1036181"/>
            <a:chOff x="449020" y="5172548"/>
            <a:chExt cx="5395736" cy="103618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1E0083B-E57C-E932-61ED-DDBFB1A6BBF3}"/>
                </a:ext>
              </a:extLst>
            </p:cNvPr>
            <p:cNvSpPr>
              <a:spLocks/>
            </p:cNvSpPr>
            <p:nvPr/>
          </p:nvSpPr>
          <p:spPr>
            <a:xfrm>
              <a:off x="449020" y="5172548"/>
              <a:ext cx="5395736" cy="1036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create_scatter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>
                  <a:solidFill>
                    <a:schemeClr val="tx1"/>
                  </a:solidFill>
                </a:rPr>
                <a:t>metric, </a:t>
              </a: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scatter plot of two selected metrics, using color to map an HR attribute</a:t>
              </a: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7296041-17C1-B73B-6819-2D19AF266F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020" y="5172548"/>
              <a:ext cx="320863" cy="243948"/>
            </a:xfrm>
            <a:custGeom>
              <a:avLst/>
              <a:gdLst>
                <a:gd name="connsiteX0" fmla="*/ 218695 w 685038"/>
                <a:gd name="connsiteY0" fmla="*/ 350044 h 520827"/>
                <a:gd name="connsiteX1" fmla="*/ 251175 w 685038"/>
                <a:gd name="connsiteY1" fmla="*/ 382993 h 520827"/>
                <a:gd name="connsiteX2" fmla="*/ 218222 w 685038"/>
                <a:gd name="connsiteY2" fmla="*/ 415953 h 520827"/>
                <a:gd name="connsiteX3" fmla="*/ 185262 w 685038"/>
                <a:gd name="connsiteY3" fmla="*/ 383000 h 520827"/>
                <a:gd name="connsiteX4" fmla="*/ 185266 w 685038"/>
                <a:gd name="connsiteY4" fmla="*/ 382520 h 520827"/>
                <a:gd name="connsiteX5" fmla="*/ 218695 w 685038"/>
                <a:gd name="connsiteY5" fmla="*/ 350044 h 520827"/>
                <a:gd name="connsiteX6" fmla="*/ 137351 w 685038"/>
                <a:gd name="connsiteY6" fmla="*/ 275177 h 520827"/>
                <a:gd name="connsiteX7" fmla="*/ 137446 w 685038"/>
                <a:gd name="connsiteY7" fmla="*/ 275177 h 520827"/>
                <a:gd name="connsiteX8" fmla="*/ 170307 w 685038"/>
                <a:gd name="connsiteY8" fmla="*/ 308229 h 520827"/>
                <a:gd name="connsiteX9" fmla="*/ 137255 w 685038"/>
                <a:gd name="connsiteY9" fmla="*/ 341090 h 520827"/>
                <a:gd name="connsiteX10" fmla="*/ 104394 w 685038"/>
                <a:gd name="connsiteY10" fmla="*/ 308038 h 520827"/>
                <a:gd name="connsiteX11" fmla="*/ 137351 w 685038"/>
                <a:gd name="connsiteY11" fmla="*/ 275177 h 520827"/>
                <a:gd name="connsiteX12" fmla="*/ 288608 w 685038"/>
                <a:gd name="connsiteY12" fmla="*/ 247745 h 520827"/>
                <a:gd name="connsiteX13" fmla="*/ 321565 w 685038"/>
                <a:gd name="connsiteY13" fmla="*/ 280702 h 520827"/>
                <a:gd name="connsiteX14" fmla="*/ 288608 w 685038"/>
                <a:gd name="connsiteY14" fmla="*/ 313658 h 520827"/>
                <a:gd name="connsiteX15" fmla="*/ 255652 w 685038"/>
                <a:gd name="connsiteY15" fmla="*/ 280702 h 520827"/>
                <a:gd name="connsiteX16" fmla="*/ 288608 w 685038"/>
                <a:gd name="connsiteY16" fmla="*/ 247745 h 520827"/>
                <a:gd name="connsiteX17" fmla="*/ 411195 w 685038"/>
                <a:gd name="connsiteY17" fmla="*/ 231838 h 520827"/>
                <a:gd name="connsiteX18" fmla="*/ 411574 w 685038"/>
                <a:gd name="connsiteY18" fmla="*/ 231840 h 520827"/>
                <a:gd name="connsiteX19" fmla="*/ 444146 w 685038"/>
                <a:gd name="connsiteY19" fmla="*/ 265176 h 520827"/>
                <a:gd name="connsiteX20" fmla="*/ 410812 w 685038"/>
                <a:gd name="connsiteY20" fmla="*/ 297749 h 520827"/>
                <a:gd name="connsiteX21" fmla="*/ 378238 w 685038"/>
                <a:gd name="connsiteY21" fmla="*/ 264413 h 520827"/>
                <a:gd name="connsiteX22" fmla="*/ 411195 w 685038"/>
                <a:gd name="connsiteY22" fmla="*/ 231838 h 520827"/>
                <a:gd name="connsiteX23" fmla="*/ 567976 w 685038"/>
                <a:gd name="connsiteY23" fmla="*/ 159353 h 520827"/>
                <a:gd name="connsiteX24" fmla="*/ 600933 w 685038"/>
                <a:gd name="connsiteY24" fmla="*/ 192309 h 520827"/>
                <a:gd name="connsiteX25" fmla="*/ 567976 w 685038"/>
                <a:gd name="connsiteY25" fmla="*/ 225266 h 520827"/>
                <a:gd name="connsiteX26" fmla="*/ 535020 w 685038"/>
                <a:gd name="connsiteY26" fmla="*/ 192309 h 520827"/>
                <a:gd name="connsiteX27" fmla="*/ 567976 w 685038"/>
                <a:gd name="connsiteY27" fmla="*/ 159353 h 520827"/>
                <a:gd name="connsiteX28" fmla="*/ 288608 w 685038"/>
                <a:gd name="connsiteY28" fmla="*/ 113157 h 520827"/>
                <a:gd name="connsiteX29" fmla="*/ 321565 w 685038"/>
                <a:gd name="connsiteY29" fmla="*/ 146113 h 520827"/>
                <a:gd name="connsiteX30" fmla="*/ 288608 w 685038"/>
                <a:gd name="connsiteY30" fmla="*/ 179070 h 520827"/>
                <a:gd name="connsiteX31" fmla="*/ 255652 w 685038"/>
                <a:gd name="connsiteY31" fmla="*/ 146113 h 520827"/>
                <a:gd name="connsiteX32" fmla="*/ 288608 w 685038"/>
                <a:gd name="connsiteY32" fmla="*/ 113157 h 520827"/>
                <a:gd name="connsiteX33" fmla="*/ 432530 w 685038"/>
                <a:gd name="connsiteY33" fmla="*/ 55245 h 520827"/>
                <a:gd name="connsiteX34" fmla="*/ 465487 w 685038"/>
                <a:gd name="connsiteY34" fmla="*/ 88202 h 520827"/>
                <a:gd name="connsiteX35" fmla="*/ 465487 w 685038"/>
                <a:gd name="connsiteY35" fmla="*/ 88392 h 520827"/>
                <a:gd name="connsiteX36" fmla="*/ 432530 w 685038"/>
                <a:gd name="connsiteY36" fmla="*/ 121158 h 520827"/>
                <a:gd name="connsiteX37" fmla="*/ 399574 w 685038"/>
                <a:gd name="connsiteY37" fmla="*/ 88202 h 520827"/>
                <a:gd name="connsiteX38" fmla="*/ 432530 w 685038"/>
                <a:gd name="connsiteY38" fmla="*/ 55245 h 520827"/>
                <a:gd name="connsiteX39" fmla="*/ 39624 w 685038"/>
                <a:gd name="connsiteY39" fmla="*/ 18669 h 520827"/>
                <a:gd name="connsiteX40" fmla="*/ 53912 w 685038"/>
                <a:gd name="connsiteY40" fmla="*/ 32957 h 520827"/>
                <a:gd name="connsiteX41" fmla="*/ 53912 w 685038"/>
                <a:gd name="connsiteY41" fmla="*/ 466916 h 520827"/>
                <a:gd name="connsiteX42" fmla="*/ 670751 w 685038"/>
                <a:gd name="connsiteY42" fmla="*/ 466916 h 520827"/>
                <a:gd name="connsiteX43" fmla="*/ 685038 w 685038"/>
                <a:gd name="connsiteY43" fmla="*/ 481203 h 520827"/>
                <a:gd name="connsiteX44" fmla="*/ 670751 w 685038"/>
                <a:gd name="connsiteY44" fmla="*/ 495491 h 520827"/>
                <a:gd name="connsiteX45" fmla="*/ 577787 w 685038"/>
                <a:gd name="connsiteY45" fmla="*/ 495491 h 520827"/>
                <a:gd name="connsiteX46" fmla="*/ 577787 w 685038"/>
                <a:gd name="connsiteY46" fmla="*/ 506539 h 520827"/>
                <a:gd name="connsiteX47" fmla="*/ 563499 w 685038"/>
                <a:gd name="connsiteY47" fmla="*/ 520827 h 520827"/>
                <a:gd name="connsiteX48" fmla="*/ 549212 w 685038"/>
                <a:gd name="connsiteY48" fmla="*/ 506539 h 520827"/>
                <a:gd name="connsiteX49" fmla="*/ 549212 w 685038"/>
                <a:gd name="connsiteY49" fmla="*/ 495491 h 520827"/>
                <a:gd name="connsiteX50" fmla="*/ 447294 w 685038"/>
                <a:gd name="connsiteY50" fmla="*/ 495491 h 520827"/>
                <a:gd name="connsiteX51" fmla="*/ 447294 w 685038"/>
                <a:gd name="connsiteY51" fmla="*/ 506539 h 520827"/>
                <a:gd name="connsiteX52" fmla="*/ 433007 w 685038"/>
                <a:gd name="connsiteY52" fmla="*/ 520827 h 520827"/>
                <a:gd name="connsiteX53" fmla="*/ 418719 w 685038"/>
                <a:gd name="connsiteY53" fmla="*/ 506539 h 520827"/>
                <a:gd name="connsiteX54" fmla="*/ 418719 w 685038"/>
                <a:gd name="connsiteY54" fmla="*/ 495491 h 520827"/>
                <a:gd name="connsiteX55" fmla="*/ 315849 w 685038"/>
                <a:gd name="connsiteY55" fmla="*/ 495491 h 520827"/>
                <a:gd name="connsiteX56" fmla="*/ 315849 w 685038"/>
                <a:gd name="connsiteY56" fmla="*/ 506539 h 520827"/>
                <a:gd name="connsiteX57" fmla="*/ 301562 w 685038"/>
                <a:gd name="connsiteY57" fmla="*/ 520827 h 520827"/>
                <a:gd name="connsiteX58" fmla="*/ 287274 w 685038"/>
                <a:gd name="connsiteY58" fmla="*/ 506539 h 520827"/>
                <a:gd name="connsiteX59" fmla="*/ 287274 w 685038"/>
                <a:gd name="connsiteY59" fmla="*/ 495491 h 520827"/>
                <a:gd name="connsiteX60" fmla="*/ 184880 w 685038"/>
                <a:gd name="connsiteY60" fmla="*/ 495491 h 520827"/>
                <a:gd name="connsiteX61" fmla="*/ 184880 w 685038"/>
                <a:gd name="connsiteY61" fmla="*/ 506539 h 520827"/>
                <a:gd name="connsiteX62" fmla="*/ 170593 w 685038"/>
                <a:gd name="connsiteY62" fmla="*/ 520827 h 520827"/>
                <a:gd name="connsiteX63" fmla="*/ 156305 w 685038"/>
                <a:gd name="connsiteY63" fmla="*/ 506539 h 520827"/>
                <a:gd name="connsiteX64" fmla="*/ 156305 w 685038"/>
                <a:gd name="connsiteY64" fmla="*/ 495491 h 520827"/>
                <a:gd name="connsiteX65" fmla="*/ 53912 w 685038"/>
                <a:gd name="connsiteY65" fmla="*/ 495491 h 520827"/>
                <a:gd name="connsiteX66" fmla="*/ 53912 w 685038"/>
                <a:gd name="connsiteY66" fmla="*/ 506539 h 520827"/>
                <a:gd name="connsiteX67" fmla="*/ 39624 w 685038"/>
                <a:gd name="connsiteY67" fmla="*/ 520827 h 520827"/>
                <a:gd name="connsiteX68" fmla="*/ 25337 w 685038"/>
                <a:gd name="connsiteY68" fmla="*/ 506539 h 520827"/>
                <a:gd name="connsiteX69" fmla="*/ 25337 w 685038"/>
                <a:gd name="connsiteY69" fmla="*/ 495491 h 520827"/>
                <a:gd name="connsiteX70" fmla="*/ 14288 w 685038"/>
                <a:gd name="connsiteY70" fmla="*/ 495491 h 520827"/>
                <a:gd name="connsiteX71" fmla="*/ 0 w 685038"/>
                <a:gd name="connsiteY71" fmla="*/ 481203 h 520827"/>
                <a:gd name="connsiteX72" fmla="*/ 14288 w 685038"/>
                <a:gd name="connsiteY72" fmla="*/ 466916 h 520827"/>
                <a:gd name="connsiteX73" fmla="*/ 25337 w 685038"/>
                <a:gd name="connsiteY73" fmla="*/ 466916 h 520827"/>
                <a:gd name="connsiteX74" fmla="*/ 25337 w 685038"/>
                <a:gd name="connsiteY74" fmla="*/ 364522 h 520827"/>
                <a:gd name="connsiteX75" fmla="*/ 14288 w 685038"/>
                <a:gd name="connsiteY75" fmla="*/ 364522 h 520827"/>
                <a:gd name="connsiteX76" fmla="*/ 0 w 685038"/>
                <a:gd name="connsiteY76" fmla="*/ 350234 h 520827"/>
                <a:gd name="connsiteX77" fmla="*/ 14288 w 685038"/>
                <a:gd name="connsiteY77" fmla="*/ 335947 h 520827"/>
                <a:gd name="connsiteX78" fmla="*/ 25337 w 685038"/>
                <a:gd name="connsiteY78" fmla="*/ 335947 h 520827"/>
                <a:gd name="connsiteX79" fmla="*/ 25337 w 685038"/>
                <a:gd name="connsiteY79" fmla="*/ 233553 h 520827"/>
                <a:gd name="connsiteX80" fmla="*/ 14288 w 685038"/>
                <a:gd name="connsiteY80" fmla="*/ 233553 h 520827"/>
                <a:gd name="connsiteX81" fmla="*/ 0 w 685038"/>
                <a:gd name="connsiteY81" fmla="*/ 219266 h 520827"/>
                <a:gd name="connsiteX82" fmla="*/ 14288 w 685038"/>
                <a:gd name="connsiteY82" fmla="*/ 204978 h 520827"/>
                <a:gd name="connsiteX83" fmla="*/ 25337 w 685038"/>
                <a:gd name="connsiteY83" fmla="*/ 204978 h 520827"/>
                <a:gd name="connsiteX84" fmla="*/ 25337 w 685038"/>
                <a:gd name="connsiteY84" fmla="*/ 102489 h 520827"/>
                <a:gd name="connsiteX85" fmla="*/ 14288 w 685038"/>
                <a:gd name="connsiteY85" fmla="*/ 102489 h 520827"/>
                <a:gd name="connsiteX86" fmla="*/ 0 w 685038"/>
                <a:gd name="connsiteY86" fmla="*/ 88201 h 520827"/>
                <a:gd name="connsiteX87" fmla="*/ 14288 w 685038"/>
                <a:gd name="connsiteY87" fmla="*/ 73914 h 520827"/>
                <a:gd name="connsiteX88" fmla="*/ 25337 w 685038"/>
                <a:gd name="connsiteY88" fmla="*/ 73914 h 520827"/>
                <a:gd name="connsiteX89" fmla="*/ 25337 w 685038"/>
                <a:gd name="connsiteY89" fmla="*/ 32957 h 520827"/>
                <a:gd name="connsiteX90" fmla="*/ 39624 w 685038"/>
                <a:gd name="connsiteY90" fmla="*/ 18669 h 520827"/>
                <a:gd name="connsiteX91" fmla="*/ 600932 w 685038"/>
                <a:gd name="connsiteY91" fmla="*/ 0 h 520827"/>
                <a:gd name="connsiteX92" fmla="*/ 633889 w 685038"/>
                <a:gd name="connsiteY92" fmla="*/ 32957 h 520827"/>
                <a:gd name="connsiteX93" fmla="*/ 600932 w 685038"/>
                <a:gd name="connsiteY93" fmla="*/ 65913 h 520827"/>
                <a:gd name="connsiteX94" fmla="*/ 567976 w 685038"/>
                <a:gd name="connsiteY94" fmla="*/ 32957 h 520827"/>
                <a:gd name="connsiteX95" fmla="*/ 600932 w 685038"/>
                <a:gd name="connsiteY95" fmla="*/ 0 h 520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685038" h="520827">
                  <a:moveTo>
                    <a:pt x="218695" y="350044"/>
                  </a:moveTo>
                  <a:cubicBezTo>
                    <a:pt x="236707" y="350304"/>
                    <a:pt x="251173" y="364979"/>
                    <a:pt x="251175" y="382993"/>
                  </a:cubicBezTo>
                  <a:cubicBezTo>
                    <a:pt x="251177" y="401195"/>
                    <a:pt x="236424" y="415951"/>
                    <a:pt x="218222" y="415953"/>
                  </a:cubicBezTo>
                  <a:cubicBezTo>
                    <a:pt x="200021" y="415955"/>
                    <a:pt x="185264" y="401201"/>
                    <a:pt x="185262" y="383000"/>
                  </a:cubicBezTo>
                  <a:cubicBezTo>
                    <a:pt x="185262" y="382840"/>
                    <a:pt x="185263" y="382680"/>
                    <a:pt x="185266" y="382520"/>
                  </a:cubicBezTo>
                  <a:cubicBezTo>
                    <a:pt x="185529" y="364321"/>
                    <a:pt x="200495" y="349781"/>
                    <a:pt x="218695" y="350044"/>
                  </a:cubicBezTo>
                  <a:close/>
                  <a:moveTo>
                    <a:pt x="137351" y="275177"/>
                  </a:moveTo>
                  <a:cubicBezTo>
                    <a:pt x="137382" y="275177"/>
                    <a:pt x="137414" y="275177"/>
                    <a:pt x="137446" y="275177"/>
                  </a:cubicBezTo>
                  <a:cubicBezTo>
                    <a:pt x="155647" y="275229"/>
                    <a:pt x="170360" y="290027"/>
                    <a:pt x="170307" y="308229"/>
                  </a:cubicBezTo>
                  <a:cubicBezTo>
                    <a:pt x="170254" y="326430"/>
                    <a:pt x="155457" y="341142"/>
                    <a:pt x="137255" y="341090"/>
                  </a:cubicBezTo>
                  <a:cubicBezTo>
                    <a:pt x="119054" y="341038"/>
                    <a:pt x="104342" y="326240"/>
                    <a:pt x="104394" y="308038"/>
                  </a:cubicBezTo>
                  <a:cubicBezTo>
                    <a:pt x="104447" y="289874"/>
                    <a:pt x="119186" y="275177"/>
                    <a:pt x="137351" y="275177"/>
                  </a:cubicBezTo>
                  <a:close/>
                  <a:moveTo>
                    <a:pt x="288608" y="247745"/>
                  </a:moveTo>
                  <a:cubicBezTo>
                    <a:pt x="306810" y="247745"/>
                    <a:pt x="321565" y="262500"/>
                    <a:pt x="321565" y="280702"/>
                  </a:cubicBezTo>
                  <a:cubicBezTo>
                    <a:pt x="321565" y="298903"/>
                    <a:pt x="306810" y="313658"/>
                    <a:pt x="288608" y="313658"/>
                  </a:cubicBezTo>
                  <a:cubicBezTo>
                    <a:pt x="270407" y="313658"/>
                    <a:pt x="255652" y="298903"/>
                    <a:pt x="255652" y="280702"/>
                  </a:cubicBezTo>
                  <a:cubicBezTo>
                    <a:pt x="255652" y="262500"/>
                    <a:pt x="270407" y="247745"/>
                    <a:pt x="288608" y="247745"/>
                  </a:cubicBezTo>
                  <a:close/>
                  <a:moveTo>
                    <a:pt x="411195" y="231838"/>
                  </a:moveTo>
                  <a:cubicBezTo>
                    <a:pt x="411321" y="231838"/>
                    <a:pt x="411447" y="231839"/>
                    <a:pt x="411574" y="231840"/>
                  </a:cubicBezTo>
                  <a:cubicBezTo>
                    <a:pt x="429773" y="232050"/>
                    <a:pt x="444357" y="246975"/>
                    <a:pt x="444146" y="265176"/>
                  </a:cubicBezTo>
                  <a:cubicBezTo>
                    <a:pt x="443936" y="283376"/>
                    <a:pt x="429011" y="297960"/>
                    <a:pt x="410812" y="297749"/>
                  </a:cubicBezTo>
                  <a:cubicBezTo>
                    <a:pt x="392611" y="297539"/>
                    <a:pt x="378028" y="282614"/>
                    <a:pt x="378238" y="264413"/>
                  </a:cubicBezTo>
                  <a:cubicBezTo>
                    <a:pt x="378447" y="246361"/>
                    <a:pt x="393141" y="231837"/>
                    <a:pt x="411195" y="231838"/>
                  </a:cubicBezTo>
                  <a:close/>
                  <a:moveTo>
                    <a:pt x="567976" y="159353"/>
                  </a:moveTo>
                  <a:cubicBezTo>
                    <a:pt x="586178" y="159353"/>
                    <a:pt x="600933" y="174108"/>
                    <a:pt x="600933" y="192309"/>
                  </a:cubicBezTo>
                  <a:cubicBezTo>
                    <a:pt x="600933" y="210511"/>
                    <a:pt x="586178" y="225266"/>
                    <a:pt x="567976" y="225266"/>
                  </a:cubicBezTo>
                  <a:cubicBezTo>
                    <a:pt x="549775" y="225266"/>
                    <a:pt x="535020" y="210511"/>
                    <a:pt x="535020" y="192309"/>
                  </a:cubicBezTo>
                  <a:cubicBezTo>
                    <a:pt x="535020" y="174108"/>
                    <a:pt x="549775" y="159353"/>
                    <a:pt x="567976" y="159353"/>
                  </a:cubicBezTo>
                  <a:close/>
                  <a:moveTo>
                    <a:pt x="288608" y="113157"/>
                  </a:moveTo>
                  <a:cubicBezTo>
                    <a:pt x="306810" y="113157"/>
                    <a:pt x="321565" y="127912"/>
                    <a:pt x="321565" y="146113"/>
                  </a:cubicBezTo>
                  <a:cubicBezTo>
                    <a:pt x="321565" y="164315"/>
                    <a:pt x="306810" y="179070"/>
                    <a:pt x="288608" y="179070"/>
                  </a:cubicBezTo>
                  <a:cubicBezTo>
                    <a:pt x="270407" y="179070"/>
                    <a:pt x="255652" y="164315"/>
                    <a:pt x="255652" y="146113"/>
                  </a:cubicBezTo>
                  <a:cubicBezTo>
                    <a:pt x="255652" y="127912"/>
                    <a:pt x="270407" y="113157"/>
                    <a:pt x="288608" y="113157"/>
                  </a:cubicBezTo>
                  <a:close/>
                  <a:moveTo>
                    <a:pt x="432530" y="55245"/>
                  </a:moveTo>
                  <a:cubicBezTo>
                    <a:pt x="450732" y="55245"/>
                    <a:pt x="465487" y="70000"/>
                    <a:pt x="465487" y="88202"/>
                  </a:cubicBezTo>
                  <a:cubicBezTo>
                    <a:pt x="465487" y="88265"/>
                    <a:pt x="465487" y="88329"/>
                    <a:pt x="465487" y="88392"/>
                  </a:cubicBezTo>
                  <a:cubicBezTo>
                    <a:pt x="465435" y="106541"/>
                    <a:pt x="450679" y="121210"/>
                    <a:pt x="432530" y="121158"/>
                  </a:cubicBezTo>
                  <a:cubicBezTo>
                    <a:pt x="414329" y="121158"/>
                    <a:pt x="399574" y="106403"/>
                    <a:pt x="399574" y="88202"/>
                  </a:cubicBezTo>
                  <a:cubicBezTo>
                    <a:pt x="399574" y="70000"/>
                    <a:pt x="414329" y="55245"/>
                    <a:pt x="432530" y="55245"/>
                  </a:cubicBezTo>
                  <a:close/>
                  <a:moveTo>
                    <a:pt x="39624" y="18669"/>
                  </a:moveTo>
                  <a:cubicBezTo>
                    <a:pt x="47515" y="18669"/>
                    <a:pt x="53912" y="25066"/>
                    <a:pt x="53912" y="32957"/>
                  </a:cubicBezTo>
                  <a:lnTo>
                    <a:pt x="53912" y="466916"/>
                  </a:lnTo>
                  <a:lnTo>
                    <a:pt x="670751" y="466916"/>
                  </a:lnTo>
                  <a:cubicBezTo>
                    <a:pt x="678641" y="466916"/>
                    <a:pt x="685038" y="473313"/>
                    <a:pt x="685038" y="481203"/>
                  </a:cubicBezTo>
                  <a:cubicBezTo>
                    <a:pt x="685038" y="489094"/>
                    <a:pt x="678641" y="495491"/>
                    <a:pt x="670751" y="495491"/>
                  </a:cubicBezTo>
                  <a:lnTo>
                    <a:pt x="577787" y="495491"/>
                  </a:lnTo>
                  <a:lnTo>
                    <a:pt x="577787" y="506539"/>
                  </a:lnTo>
                  <a:cubicBezTo>
                    <a:pt x="577787" y="514430"/>
                    <a:pt x="571390" y="520827"/>
                    <a:pt x="563499" y="520827"/>
                  </a:cubicBezTo>
                  <a:cubicBezTo>
                    <a:pt x="555608" y="520827"/>
                    <a:pt x="549212" y="514430"/>
                    <a:pt x="549212" y="506539"/>
                  </a:cubicBezTo>
                  <a:lnTo>
                    <a:pt x="549212" y="495491"/>
                  </a:lnTo>
                  <a:lnTo>
                    <a:pt x="447294" y="495491"/>
                  </a:lnTo>
                  <a:lnTo>
                    <a:pt x="447294" y="506539"/>
                  </a:lnTo>
                  <a:cubicBezTo>
                    <a:pt x="447294" y="514430"/>
                    <a:pt x="440897" y="520827"/>
                    <a:pt x="433007" y="520827"/>
                  </a:cubicBezTo>
                  <a:cubicBezTo>
                    <a:pt x="425116" y="520827"/>
                    <a:pt x="418719" y="514430"/>
                    <a:pt x="418719" y="506539"/>
                  </a:cubicBezTo>
                  <a:lnTo>
                    <a:pt x="418719" y="495491"/>
                  </a:lnTo>
                  <a:lnTo>
                    <a:pt x="315849" y="495491"/>
                  </a:lnTo>
                  <a:lnTo>
                    <a:pt x="315849" y="506539"/>
                  </a:lnTo>
                  <a:cubicBezTo>
                    <a:pt x="315849" y="514430"/>
                    <a:pt x="309452" y="520827"/>
                    <a:pt x="301562" y="520827"/>
                  </a:cubicBezTo>
                  <a:cubicBezTo>
                    <a:pt x="293671" y="520827"/>
                    <a:pt x="287274" y="514430"/>
                    <a:pt x="287274" y="506539"/>
                  </a:cubicBezTo>
                  <a:lnTo>
                    <a:pt x="287274" y="495491"/>
                  </a:lnTo>
                  <a:lnTo>
                    <a:pt x="184880" y="495491"/>
                  </a:lnTo>
                  <a:lnTo>
                    <a:pt x="184880" y="506539"/>
                  </a:lnTo>
                  <a:cubicBezTo>
                    <a:pt x="184880" y="514430"/>
                    <a:pt x="178483" y="520827"/>
                    <a:pt x="170593" y="520827"/>
                  </a:cubicBezTo>
                  <a:cubicBezTo>
                    <a:pt x="162702" y="520827"/>
                    <a:pt x="156305" y="514430"/>
                    <a:pt x="156305" y="506539"/>
                  </a:cubicBezTo>
                  <a:lnTo>
                    <a:pt x="156305" y="495491"/>
                  </a:lnTo>
                  <a:lnTo>
                    <a:pt x="53912" y="495491"/>
                  </a:lnTo>
                  <a:lnTo>
                    <a:pt x="53912" y="506539"/>
                  </a:lnTo>
                  <a:cubicBezTo>
                    <a:pt x="53912" y="514430"/>
                    <a:pt x="47515" y="520827"/>
                    <a:pt x="39624" y="520827"/>
                  </a:cubicBezTo>
                  <a:cubicBezTo>
                    <a:pt x="31733" y="520827"/>
                    <a:pt x="25337" y="514430"/>
                    <a:pt x="25337" y="506539"/>
                  </a:cubicBezTo>
                  <a:lnTo>
                    <a:pt x="25337" y="495491"/>
                  </a:lnTo>
                  <a:lnTo>
                    <a:pt x="14288" y="495491"/>
                  </a:lnTo>
                  <a:cubicBezTo>
                    <a:pt x="6397" y="495491"/>
                    <a:pt x="0" y="489094"/>
                    <a:pt x="0" y="481203"/>
                  </a:cubicBezTo>
                  <a:cubicBezTo>
                    <a:pt x="0" y="473313"/>
                    <a:pt x="6397" y="466916"/>
                    <a:pt x="14288" y="466916"/>
                  </a:cubicBezTo>
                  <a:lnTo>
                    <a:pt x="25337" y="466916"/>
                  </a:lnTo>
                  <a:lnTo>
                    <a:pt x="25337" y="364522"/>
                  </a:lnTo>
                  <a:lnTo>
                    <a:pt x="14288" y="364522"/>
                  </a:lnTo>
                  <a:cubicBezTo>
                    <a:pt x="6397" y="364522"/>
                    <a:pt x="0" y="358125"/>
                    <a:pt x="0" y="350234"/>
                  </a:cubicBezTo>
                  <a:cubicBezTo>
                    <a:pt x="0" y="342344"/>
                    <a:pt x="6397" y="335947"/>
                    <a:pt x="14288" y="335947"/>
                  </a:cubicBezTo>
                  <a:lnTo>
                    <a:pt x="25337" y="335947"/>
                  </a:lnTo>
                  <a:lnTo>
                    <a:pt x="25337" y="233553"/>
                  </a:lnTo>
                  <a:lnTo>
                    <a:pt x="14288" y="233553"/>
                  </a:lnTo>
                  <a:cubicBezTo>
                    <a:pt x="6397" y="233553"/>
                    <a:pt x="0" y="227156"/>
                    <a:pt x="0" y="219266"/>
                  </a:cubicBezTo>
                  <a:cubicBezTo>
                    <a:pt x="0" y="211375"/>
                    <a:pt x="6397" y="204978"/>
                    <a:pt x="14288" y="204978"/>
                  </a:cubicBezTo>
                  <a:lnTo>
                    <a:pt x="25337" y="204978"/>
                  </a:lnTo>
                  <a:lnTo>
                    <a:pt x="25337" y="102489"/>
                  </a:lnTo>
                  <a:lnTo>
                    <a:pt x="14288" y="102489"/>
                  </a:lnTo>
                  <a:cubicBezTo>
                    <a:pt x="6397" y="102489"/>
                    <a:pt x="0" y="96092"/>
                    <a:pt x="0" y="88201"/>
                  </a:cubicBezTo>
                  <a:cubicBezTo>
                    <a:pt x="0" y="80311"/>
                    <a:pt x="6397" y="73914"/>
                    <a:pt x="14288" y="73914"/>
                  </a:cubicBezTo>
                  <a:lnTo>
                    <a:pt x="25337" y="73914"/>
                  </a:lnTo>
                  <a:lnTo>
                    <a:pt x="25337" y="32957"/>
                  </a:lnTo>
                  <a:cubicBezTo>
                    <a:pt x="25337" y="25066"/>
                    <a:pt x="31733" y="18669"/>
                    <a:pt x="39624" y="18669"/>
                  </a:cubicBezTo>
                  <a:close/>
                  <a:moveTo>
                    <a:pt x="600932" y="0"/>
                  </a:moveTo>
                  <a:cubicBezTo>
                    <a:pt x="619134" y="0"/>
                    <a:pt x="633889" y="14755"/>
                    <a:pt x="633889" y="32957"/>
                  </a:cubicBezTo>
                  <a:cubicBezTo>
                    <a:pt x="633889" y="51158"/>
                    <a:pt x="619134" y="65913"/>
                    <a:pt x="600932" y="65913"/>
                  </a:cubicBezTo>
                  <a:cubicBezTo>
                    <a:pt x="582731" y="65913"/>
                    <a:pt x="567976" y="51158"/>
                    <a:pt x="567976" y="32957"/>
                  </a:cubicBezTo>
                  <a:cubicBezTo>
                    <a:pt x="567976" y="14755"/>
                    <a:pt x="582731" y="0"/>
                    <a:pt x="600932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7FABEFC1-768C-2B19-3161-ECB3A47F57FB}"/>
              </a:ext>
            </a:extLst>
          </p:cNvPr>
          <p:cNvGrpSpPr/>
          <p:nvPr/>
        </p:nvGrpSpPr>
        <p:grpSpPr>
          <a:xfrm>
            <a:off x="449020" y="7017049"/>
            <a:ext cx="5395736" cy="1036181"/>
            <a:chOff x="449020" y="6392203"/>
            <a:chExt cx="5395736" cy="103618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388CBB9-14DA-F237-8413-67246FEFBDBE}"/>
                </a:ext>
              </a:extLst>
            </p:cNvPr>
            <p:cNvSpPr>
              <a:spLocks/>
            </p:cNvSpPr>
            <p:nvPr/>
          </p:nvSpPr>
          <p:spPr>
            <a:xfrm>
              <a:off x="449020" y="6392203"/>
              <a:ext cx="5395736" cy="1036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create_bubble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>
                  <a:solidFill>
                    <a:schemeClr val="tx1"/>
                  </a:solidFill>
                </a:rPr>
                <a:t>metric, </a:t>
              </a: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bubble plot of two selected metrics, using size to map the number of employees</a:t>
              </a: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78C037-0442-1F64-DC62-2596419ED31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49020" y="6392203"/>
              <a:ext cx="320863" cy="320863"/>
            </a:xfrm>
            <a:custGeom>
              <a:avLst/>
              <a:gdLst>
                <a:gd name="connsiteX0" fmla="*/ 466725 w 781050"/>
                <a:gd name="connsiteY0" fmla="*/ 161925 h 781050"/>
                <a:gd name="connsiteX1" fmla="*/ 542925 w 781050"/>
                <a:gd name="connsiteY1" fmla="*/ 85725 h 781050"/>
                <a:gd name="connsiteX2" fmla="*/ 619125 w 781050"/>
                <a:gd name="connsiteY2" fmla="*/ 161925 h 781050"/>
                <a:gd name="connsiteX3" fmla="*/ 542925 w 781050"/>
                <a:gd name="connsiteY3" fmla="*/ 238125 h 781050"/>
                <a:gd name="connsiteX4" fmla="*/ 466725 w 781050"/>
                <a:gd name="connsiteY4" fmla="*/ 161925 h 781050"/>
                <a:gd name="connsiteX5" fmla="*/ 466725 w 781050"/>
                <a:gd name="connsiteY5" fmla="*/ 581025 h 781050"/>
                <a:gd name="connsiteX6" fmla="*/ 523875 w 781050"/>
                <a:gd name="connsiteY6" fmla="*/ 523875 h 781050"/>
                <a:gd name="connsiteX7" fmla="*/ 581025 w 781050"/>
                <a:gd name="connsiteY7" fmla="*/ 581025 h 781050"/>
                <a:gd name="connsiteX8" fmla="*/ 523875 w 781050"/>
                <a:gd name="connsiteY8" fmla="*/ 638175 h 781050"/>
                <a:gd name="connsiteX9" fmla="*/ 466725 w 781050"/>
                <a:gd name="connsiteY9" fmla="*/ 581025 h 781050"/>
                <a:gd name="connsiteX10" fmla="*/ 200025 w 781050"/>
                <a:gd name="connsiteY10" fmla="*/ 371475 h 781050"/>
                <a:gd name="connsiteX11" fmla="*/ 323850 w 781050"/>
                <a:gd name="connsiteY11" fmla="*/ 247650 h 781050"/>
                <a:gd name="connsiteX12" fmla="*/ 447675 w 781050"/>
                <a:gd name="connsiteY12" fmla="*/ 371475 h 781050"/>
                <a:gd name="connsiteX13" fmla="*/ 323850 w 781050"/>
                <a:gd name="connsiteY13" fmla="*/ 495300 h 781050"/>
                <a:gd name="connsiteX14" fmla="*/ 200025 w 781050"/>
                <a:gd name="connsiteY14" fmla="*/ 371475 h 781050"/>
                <a:gd name="connsiteX15" fmla="*/ 66675 w 781050"/>
                <a:gd name="connsiteY15" fmla="*/ 238125 h 781050"/>
                <a:gd name="connsiteX16" fmla="*/ 104775 w 781050"/>
                <a:gd name="connsiteY16" fmla="*/ 200025 h 781050"/>
                <a:gd name="connsiteX17" fmla="*/ 142875 w 781050"/>
                <a:gd name="connsiteY17" fmla="*/ 238125 h 781050"/>
                <a:gd name="connsiteX18" fmla="*/ 104775 w 781050"/>
                <a:gd name="connsiteY18" fmla="*/ 276225 h 781050"/>
                <a:gd name="connsiteX19" fmla="*/ 66675 w 781050"/>
                <a:gd name="connsiteY19" fmla="*/ 238125 h 781050"/>
                <a:gd name="connsiteX20" fmla="*/ 0 w 781050"/>
                <a:gd name="connsiteY20" fmla="*/ 781050 h 781050"/>
                <a:gd name="connsiteX21" fmla="*/ 0 w 781050"/>
                <a:gd name="connsiteY21" fmla="*/ 742950 h 781050"/>
                <a:gd name="connsiteX22" fmla="*/ 742950 w 781050"/>
                <a:gd name="connsiteY22" fmla="*/ 742950 h 781050"/>
                <a:gd name="connsiteX23" fmla="*/ 742950 w 781050"/>
                <a:gd name="connsiteY23" fmla="*/ 0 h 781050"/>
                <a:gd name="connsiteX24" fmla="*/ 781050 w 781050"/>
                <a:gd name="connsiteY24" fmla="*/ 0 h 781050"/>
                <a:gd name="connsiteX25" fmla="*/ 781050 w 781050"/>
                <a:gd name="connsiteY25" fmla="*/ 781050 h 781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81050" h="781050">
                  <a:moveTo>
                    <a:pt x="466725" y="161925"/>
                  </a:moveTo>
                  <a:cubicBezTo>
                    <a:pt x="466725" y="119841"/>
                    <a:pt x="500841" y="85725"/>
                    <a:pt x="542925" y="85725"/>
                  </a:cubicBezTo>
                  <a:cubicBezTo>
                    <a:pt x="585009" y="85725"/>
                    <a:pt x="619125" y="119841"/>
                    <a:pt x="619125" y="161925"/>
                  </a:cubicBezTo>
                  <a:cubicBezTo>
                    <a:pt x="619125" y="204009"/>
                    <a:pt x="585009" y="238125"/>
                    <a:pt x="542925" y="238125"/>
                  </a:cubicBezTo>
                  <a:cubicBezTo>
                    <a:pt x="500841" y="238125"/>
                    <a:pt x="466725" y="204009"/>
                    <a:pt x="466725" y="161925"/>
                  </a:cubicBezTo>
                  <a:close/>
                  <a:moveTo>
                    <a:pt x="466725" y="581025"/>
                  </a:moveTo>
                  <a:cubicBezTo>
                    <a:pt x="466725" y="549462"/>
                    <a:pt x="492312" y="523875"/>
                    <a:pt x="523875" y="523875"/>
                  </a:cubicBezTo>
                  <a:cubicBezTo>
                    <a:pt x="555438" y="523875"/>
                    <a:pt x="581025" y="549462"/>
                    <a:pt x="581025" y="581025"/>
                  </a:cubicBezTo>
                  <a:cubicBezTo>
                    <a:pt x="581025" y="612588"/>
                    <a:pt x="555438" y="638175"/>
                    <a:pt x="523875" y="638175"/>
                  </a:cubicBezTo>
                  <a:cubicBezTo>
                    <a:pt x="492312" y="638175"/>
                    <a:pt x="466725" y="612588"/>
                    <a:pt x="466725" y="581025"/>
                  </a:cubicBezTo>
                  <a:close/>
                  <a:moveTo>
                    <a:pt x="200025" y="371475"/>
                  </a:moveTo>
                  <a:cubicBezTo>
                    <a:pt x="200025" y="303088"/>
                    <a:pt x="255463" y="247650"/>
                    <a:pt x="323850" y="247650"/>
                  </a:cubicBezTo>
                  <a:cubicBezTo>
                    <a:pt x="392237" y="247650"/>
                    <a:pt x="447675" y="303088"/>
                    <a:pt x="447675" y="371475"/>
                  </a:cubicBezTo>
                  <a:cubicBezTo>
                    <a:pt x="447675" y="439862"/>
                    <a:pt x="392237" y="495300"/>
                    <a:pt x="323850" y="495300"/>
                  </a:cubicBezTo>
                  <a:cubicBezTo>
                    <a:pt x="255463" y="495300"/>
                    <a:pt x="200025" y="439862"/>
                    <a:pt x="200025" y="371475"/>
                  </a:cubicBezTo>
                  <a:close/>
                  <a:moveTo>
                    <a:pt x="66675" y="238125"/>
                  </a:moveTo>
                  <a:cubicBezTo>
                    <a:pt x="66675" y="217083"/>
                    <a:pt x="83733" y="200025"/>
                    <a:pt x="104775" y="200025"/>
                  </a:cubicBezTo>
                  <a:cubicBezTo>
                    <a:pt x="125817" y="200025"/>
                    <a:pt x="142875" y="217083"/>
                    <a:pt x="142875" y="238125"/>
                  </a:cubicBezTo>
                  <a:cubicBezTo>
                    <a:pt x="142875" y="259167"/>
                    <a:pt x="125817" y="276225"/>
                    <a:pt x="104775" y="276225"/>
                  </a:cubicBezTo>
                  <a:cubicBezTo>
                    <a:pt x="83733" y="276225"/>
                    <a:pt x="66675" y="259167"/>
                    <a:pt x="66675" y="238125"/>
                  </a:cubicBezTo>
                  <a:close/>
                  <a:moveTo>
                    <a:pt x="0" y="781050"/>
                  </a:moveTo>
                  <a:lnTo>
                    <a:pt x="0" y="742950"/>
                  </a:lnTo>
                  <a:lnTo>
                    <a:pt x="742950" y="742950"/>
                  </a:lnTo>
                  <a:lnTo>
                    <a:pt x="742950" y="0"/>
                  </a:lnTo>
                  <a:lnTo>
                    <a:pt x="781050" y="0"/>
                  </a:lnTo>
                  <a:lnTo>
                    <a:pt x="781050" y="781050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B62AA719-8BB7-FD23-7197-D10CAE61D924}"/>
              </a:ext>
            </a:extLst>
          </p:cNvPr>
          <p:cNvGrpSpPr/>
          <p:nvPr/>
        </p:nvGrpSpPr>
        <p:grpSpPr>
          <a:xfrm>
            <a:off x="449020" y="8229468"/>
            <a:ext cx="5395736" cy="789960"/>
            <a:chOff x="449020" y="7611858"/>
            <a:chExt cx="5395736" cy="78996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1849FF6-118C-15BD-4B03-F6113FF3D76B}"/>
                </a:ext>
              </a:extLst>
            </p:cNvPr>
            <p:cNvSpPr>
              <a:spLocks/>
            </p:cNvSpPr>
            <p:nvPr/>
          </p:nvSpPr>
          <p:spPr>
            <a:xfrm>
              <a:off x="449020" y="7611858"/>
              <a:ext cx="5395736" cy="789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create_dist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>
                  <a:solidFill>
                    <a:schemeClr val="tx1"/>
                  </a:solidFill>
                </a:rPr>
                <a:t>metric, </a:t>
              </a: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stacked bar plot by default</a:t>
              </a: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5D07402-0C4B-EF5F-9251-536A617157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020" y="7611858"/>
              <a:ext cx="320863" cy="320863"/>
            </a:xfrm>
            <a:custGeom>
              <a:avLst/>
              <a:gdLst>
                <a:gd name="connsiteX0" fmla="*/ 361950 w 819150"/>
                <a:gd name="connsiteY0" fmla="*/ 657225 h 819150"/>
                <a:gd name="connsiteX1" fmla="*/ 819150 w 819150"/>
                <a:gd name="connsiteY1" fmla="*/ 657225 h 819150"/>
                <a:gd name="connsiteX2" fmla="*/ 819150 w 819150"/>
                <a:gd name="connsiteY2" fmla="*/ 819150 h 819150"/>
                <a:gd name="connsiteX3" fmla="*/ 361950 w 819150"/>
                <a:gd name="connsiteY3" fmla="*/ 819150 h 819150"/>
                <a:gd name="connsiteX4" fmla="*/ 190500 w 819150"/>
                <a:gd name="connsiteY4" fmla="*/ 657225 h 819150"/>
                <a:gd name="connsiteX5" fmla="*/ 342900 w 819150"/>
                <a:gd name="connsiteY5" fmla="*/ 657225 h 819150"/>
                <a:gd name="connsiteX6" fmla="*/ 342900 w 819150"/>
                <a:gd name="connsiteY6" fmla="*/ 819150 h 819150"/>
                <a:gd name="connsiteX7" fmla="*/ 190500 w 819150"/>
                <a:gd name="connsiteY7" fmla="*/ 819150 h 819150"/>
                <a:gd name="connsiteX8" fmla="*/ 0 w 819150"/>
                <a:gd name="connsiteY8" fmla="*/ 657225 h 819150"/>
                <a:gd name="connsiteX9" fmla="*/ 171450 w 819150"/>
                <a:gd name="connsiteY9" fmla="*/ 657225 h 819150"/>
                <a:gd name="connsiteX10" fmla="*/ 171450 w 819150"/>
                <a:gd name="connsiteY10" fmla="*/ 819150 h 819150"/>
                <a:gd name="connsiteX11" fmla="*/ 0 w 819150"/>
                <a:gd name="connsiteY11" fmla="*/ 819150 h 819150"/>
                <a:gd name="connsiteX12" fmla="*/ 590550 w 819150"/>
                <a:gd name="connsiteY12" fmla="*/ 438150 h 819150"/>
                <a:gd name="connsiteX13" fmla="*/ 819150 w 819150"/>
                <a:gd name="connsiteY13" fmla="*/ 438150 h 819150"/>
                <a:gd name="connsiteX14" fmla="*/ 819150 w 819150"/>
                <a:gd name="connsiteY14" fmla="*/ 600075 h 819150"/>
                <a:gd name="connsiteX15" fmla="*/ 590550 w 819150"/>
                <a:gd name="connsiteY15" fmla="*/ 600075 h 819150"/>
                <a:gd name="connsiteX16" fmla="*/ 276225 w 819150"/>
                <a:gd name="connsiteY16" fmla="*/ 438150 h 819150"/>
                <a:gd name="connsiteX17" fmla="*/ 571500 w 819150"/>
                <a:gd name="connsiteY17" fmla="*/ 438150 h 819150"/>
                <a:gd name="connsiteX18" fmla="*/ 571500 w 819150"/>
                <a:gd name="connsiteY18" fmla="*/ 600075 h 819150"/>
                <a:gd name="connsiteX19" fmla="*/ 276225 w 819150"/>
                <a:gd name="connsiteY19" fmla="*/ 600075 h 819150"/>
                <a:gd name="connsiteX20" fmla="*/ 0 w 819150"/>
                <a:gd name="connsiteY20" fmla="*/ 438150 h 819150"/>
                <a:gd name="connsiteX21" fmla="*/ 257175 w 819150"/>
                <a:gd name="connsiteY21" fmla="*/ 438150 h 819150"/>
                <a:gd name="connsiteX22" fmla="*/ 257175 w 819150"/>
                <a:gd name="connsiteY22" fmla="*/ 600075 h 819150"/>
                <a:gd name="connsiteX23" fmla="*/ 0 w 819150"/>
                <a:gd name="connsiteY23" fmla="*/ 600075 h 819150"/>
                <a:gd name="connsiteX24" fmla="*/ 514350 w 819150"/>
                <a:gd name="connsiteY24" fmla="*/ 219075 h 819150"/>
                <a:gd name="connsiteX25" fmla="*/ 819150 w 819150"/>
                <a:gd name="connsiteY25" fmla="*/ 219075 h 819150"/>
                <a:gd name="connsiteX26" fmla="*/ 819150 w 819150"/>
                <a:gd name="connsiteY26" fmla="*/ 381000 h 819150"/>
                <a:gd name="connsiteX27" fmla="*/ 514350 w 819150"/>
                <a:gd name="connsiteY27" fmla="*/ 381000 h 819150"/>
                <a:gd name="connsiteX28" fmla="*/ 190500 w 819150"/>
                <a:gd name="connsiteY28" fmla="*/ 219075 h 819150"/>
                <a:gd name="connsiteX29" fmla="*/ 495300 w 819150"/>
                <a:gd name="connsiteY29" fmla="*/ 219075 h 819150"/>
                <a:gd name="connsiteX30" fmla="*/ 495300 w 819150"/>
                <a:gd name="connsiteY30" fmla="*/ 381000 h 819150"/>
                <a:gd name="connsiteX31" fmla="*/ 190500 w 819150"/>
                <a:gd name="connsiteY31" fmla="*/ 381000 h 819150"/>
                <a:gd name="connsiteX32" fmla="*/ 0 w 819150"/>
                <a:gd name="connsiteY32" fmla="*/ 219075 h 819150"/>
                <a:gd name="connsiteX33" fmla="*/ 171450 w 819150"/>
                <a:gd name="connsiteY33" fmla="*/ 219075 h 819150"/>
                <a:gd name="connsiteX34" fmla="*/ 171450 w 819150"/>
                <a:gd name="connsiteY34" fmla="*/ 381000 h 819150"/>
                <a:gd name="connsiteX35" fmla="*/ 0 w 819150"/>
                <a:gd name="connsiteY35" fmla="*/ 381000 h 819150"/>
                <a:gd name="connsiteX36" fmla="*/ 400050 w 819150"/>
                <a:gd name="connsiteY36" fmla="*/ 0 h 819150"/>
                <a:gd name="connsiteX37" fmla="*/ 819150 w 819150"/>
                <a:gd name="connsiteY37" fmla="*/ 0 h 819150"/>
                <a:gd name="connsiteX38" fmla="*/ 819150 w 819150"/>
                <a:gd name="connsiteY38" fmla="*/ 161925 h 819150"/>
                <a:gd name="connsiteX39" fmla="*/ 400050 w 819150"/>
                <a:gd name="connsiteY39" fmla="*/ 161925 h 819150"/>
                <a:gd name="connsiteX40" fmla="*/ 323850 w 819150"/>
                <a:gd name="connsiteY40" fmla="*/ 0 h 819150"/>
                <a:gd name="connsiteX41" fmla="*/ 381000 w 819150"/>
                <a:gd name="connsiteY41" fmla="*/ 0 h 819150"/>
                <a:gd name="connsiteX42" fmla="*/ 381000 w 819150"/>
                <a:gd name="connsiteY42" fmla="*/ 161925 h 819150"/>
                <a:gd name="connsiteX43" fmla="*/ 323850 w 819150"/>
                <a:gd name="connsiteY43" fmla="*/ 161925 h 819150"/>
                <a:gd name="connsiteX44" fmla="*/ 0 w 819150"/>
                <a:gd name="connsiteY44" fmla="*/ 0 h 819150"/>
                <a:gd name="connsiteX45" fmla="*/ 304800 w 819150"/>
                <a:gd name="connsiteY45" fmla="*/ 0 h 819150"/>
                <a:gd name="connsiteX46" fmla="*/ 304800 w 819150"/>
                <a:gd name="connsiteY46" fmla="*/ 161925 h 819150"/>
                <a:gd name="connsiteX47" fmla="*/ 0 w 819150"/>
                <a:gd name="connsiteY47" fmla="*/ 161925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819150" h="819150">
                  <a:moveTo>
                    <a:pt x="361950" y="657225"/>
                  </a:moveTo>
                  <a:lnTo>
                    <a:pt x="819150" y="657225"/>
                  </a:lnTo>
                  <a:lnTo>
                    <a:pt x="819150" y="819150"/>
                  </a:lnTo>
                  <a:lnTo>
                    <a:pt x="361950" y="819150"/>
                  </a:lnTo>
                  <a:close/>
                  <a:moveTo>
                    <a:pt x="190500" y="657225"/>
                  </a:moveTo>
                  <a:lnTo>
                    <a:pt x="342900" y="657225"/>
                  </a:lnTo>
                  <a:lnTo>
                    <a:pt x="342900" y="819150"/>
                  </a:lnTo>
                  <a:lnTo>
                    <a:pt x="190500" y="819150"/>
                  </a:lnTo>
                  <a:close/>
                  <a:moveTo>
                    <a:pt x="0" y="657225"/>
                  </a:moveTo>
                  <a:lnTo>
                    <a:pt x="171450" y="657225"/>
                  </a:lnTo>
                  <a:lnTo>
                    <a:pt x="171450" y="819150"/>
                  </a:lnTo>
                  <a:lnTo>
                    <a:pt x="0" y="819150"/>
                  </a:lnTo>
                  <a:close/>
                  <a:moveTo>
                    <a:pt x="590550" y="438150"/>
                  </a:moveTo>
                  <a:lnTo>
                    <a:pt x="819150" y="438150"/>
                  </a:lnTo>
                  <a:lnTo>
                    <a:pt x="819150" y="600075"/>
                  </a:lnTo>
                  <a:lnTo>
                    <a:pt x="590550" y="600075"/>
                  </a:lnTo>
                  <a:close/>
                  <a:moveTo>
                    <a:pt x="276225" y="438150"/>
                  </a:moveTo>
                  <a:lnTo>
                    <a:pt x="571500" y="438150"/>
                  </a:lnTo>
                  <a:lnTo>
                    <a:pt x="571500" y="600075"/>
                  </a:lnTo>
                  <a:lnTo>
                    <a:pt x="276225" y="600075"/>
                  </a:lnTo>
                  <a:close/>
                  <a:moveTo>
                    <a:pt x="0" y="438150"/>
                  </a:moveTo>
                  <a:lnTo>
                    <a:pt x="257175" y="438150"/>
                  </a:lnTo>
                  <a:lnTo>
                    <a:pt x="257175" y="600075"/>
                  </a:lnTo>
                  <a:lnTo>
                    <a:pt x="0" y="600075"/>
                  </a:lnTo>
                  <a:close/>
                  <a:moveTo>
                    <a:pt x="514350" y="219075"/>
                  </a:moveTo>
                  <a:lnTo>
                    <a:pt x="819150" y="219075"/>
                  </a:lnTo>
                  <a:lnTo>
                    <a:pt x="819150" y="381000"/>
                  </a:lnTo>
                  <a:lnTo>
                    <a:pt x="514350" y="381000"/>
                  </a:lnTo>
                  <a:close/>
                  <a:moveTo>
                    <a:pt x="190500" y="219075"/>
                  </a:moveTo>
                  <a:lnTo>
                    <a:pt x="495300" y="219075"/>
                  </a:lnTo>
                  <a:lnTo>
                    <a:pt x="495300" y="381000"/>
                  </a:lnTo>
                  <a:lnTo>
                    <a:pt x="190500" y="381000"/>
                  </a:lnTo>
                  <a:close/>
                  <a:moveTo>
                    <a:pt x="0" y="219075"/>
                  </a:moveTo>
                  <a:lnTo>
                    <a:pt x="171450" y="219075"/>
                  </a:lnTo>
                  <a:lnTo>
                    <a:pt x="171450" y="381000"/>
                  </a:lnTo>
                  <a:lnTo>
                    <a:pt x="0" y="381000"/>
                  </a:lnTo>
                  <a:close/>
                  <a:moveTo>
                    <a:pt x="400050" y="0"/>
                  </a:moveTo>
                  <a:lnTo>
                    <a:pt x="819150" y="0"/>
                  </a:lnTo>
                  <a:lnTo>
                    <a:pt x="819150" y="161925"/>
                  </a:lnTo>
                  <a:lnTo>
                    <a:pt x="400050" y="161925"/>
                  </a:lnTo>
                  <a:close/>
                  <a:moveTo>
                    <a:pt x="323850" y="0"/>
                  </a:moveTo>
                  <a:lnTo>
                    <a:pt x="381000" y="0"/>
                  </a:lnTo>
                  <a:lnTo>
                    <a:pt x="381000" y="161925"/>
                  </a:lnTo>
                  <a:lnTo>
                    <a:pt x="323850" y="161925"/>
                  </a:lnTo>
                  <a:close/>
                  <a:moveTo>
                    <a:pt x="0" y="0"/>
                  </a:moveTo>
                  <a:lnTo>
                    <a:pt x="304800" y="0"/>
                  </a:lnTo>
                  <a:lnTo>
                    <a:pt x="304800" y="161925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3C592583-B193-8E96-72A9-E19D36E1B531}"/>
              </a:ext>
            </a:extLst>
          </p:cNvPr>
          <p:cNvGrpSpPr/>
          <p:nvPr/>
        </p:nvGrpSpPr>
        <p:grpSpPr>
          <a:xfrm>
            <a:off x="449020" y="9195666"/>
            <a:ext cx="5395736" cy="1036181"/>
            <a:chOff x="449020" y="8585292"/>
            <a:chExt cx="5395736" cy="103618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F1FAFCC-38F0-D9F8-FCCF-74D5BA447DDB}"/>
                </a:ext>
              </a:extLst>
            </p:cNvPr>
            <p:cNvSpPr>
              <a:spLocks/>
            </p:cNvSpPr>
            <p:nvPr/>
          </p:nvSpPr>
          <p:spPr>
            <a:xfrm>
              <a:off x="449020" y="8585292"/>
              <a:ext cx="5395736" cy="1036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create_inc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>
                  <a:solidFill>
                    <a:schemeClr val="tx1"/>
                  </a:solidFill>
                </a:rPr>
                <a:t>metric, </a:t>
              </a: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heatmap for the generated incidence analysis </a:t>
              </a: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02431A3-85FB-F536-2962-BF82915487CB}"/>
                </a:ext>
              </a:extLst>
            </p:cNvPr>
            <p:cNvSpPr>
              <a:spLocks/>
            </p:cNvSpPr>
            <p:nvPr/>
          </p:nvSpPr>
          <p:spPr>
            <a:xfrm>
              <a:off x="449020" y="8585292"/>
              <a:ext cx="320863" cy="320863"/>
            </a:xfrm>
            <a:custGeom>
              <a:avLst/>
              <a:gdLst>
                <a:gd name="connsiteX0" fmla="*/ 69773 w 548219"/>
                <a:gd name="connsiteY0" fmla="*/ 0 h 548219"/>
                <a:gd name="connsiteX1" fmla="*/ 0 w 548219"/>
                <a:gd name="connsiteY1" fmla="*/ 0 h 548219"/>
                <a:gd name="connsiteX2" fmla="*/ 0 w 548219"/>
                <a:gd name="connsiteY2" fmla="*/ 69773 h 548219"/>
                <a:gd name="connsiteX3" fmla="*/ 69773 w 548219"/>
                <a:gd name="connsiteY3" fmla="*/ 69773 h 548219"/>
                <a:gd name="connsiteX4" fmla="*/ 69773 w 548219"/>
                <a:gd name="connsiteY4" fmla="*/ 0 h 548219"/>
                <a:gd name="connsiteX5" fmla="*/ 79741 w 548219"/>
                <a:gd name="connsiteY5" fmla="*/ 0 h 548219"/>
                <a:gd name="connsiteX6" fmla="*/ 79741 w 548219"/>
                <a:gd name="connsiteY6" fmla="*/ 69773 h 548219"/>
                <a:gd name="connsiteX7" fmla="*/ 149515 w 548219"/>
                <a:gd name="connsiteY7" fmla="*/ 69773 h 548219"/>
                <a:gd name="connsiteX8" fmla="*/ 149515 w 548219"/>
                <a:gd name="connsiteY8" fmla="*/ 0 h 548219"/>
                <a:gd name="connsiteX9" fmla="*/ 79741 w 548219"/>
                <a:gd name="connsiteY9" fmla="*/ 0 h 548219"/>
                <a:gd name="connsiteX10" fmla="*/ 159482 w 548219"/>
                <a:gd name="connsiteY10" fmla="*/ 0 h 548219"/>
                <a:gd name="connsiteX11" fmla="*/ 159482 w 548219"/>
                <a:gd name="connsiteY11" fmla="*/ 69773 h 548219"/>
                <a:gd name="connsiteX12" fmla="*/ 229256 w 548219"/>
                <a:gd name="connsiteY12" fmla="*/ 69773 h 548219"/>
                <a:gd name="connsiteX13" fmla="*/ 229256 w 548219"/>
                <a:gd name="connsiteY13" fmla="*/ 0 h 548219"/>
                <a:gd name="connsiteX14" fmla="*/ 159482 w 548219"/>
                <a:gd name="connsiteY14" fmla="*/ 0 h 548219"/>
                <a:gd name="connsiteX15" fmla="*/ 239223 w 548219"/>
                <a:gd name="connsiteY15" fmla="*/ 0 h 548219"/>
                <a:gd name="connsiteX16" fmla="*/ 239223 w 548219"/>
                <a:gd name="connsiteY16" fmla="*/ 69773 h 548219"/>
                <a:gd name="connsiteX17" fmla="*/ 308996 w 548219"/>
                <a:gd name="connsiteY17" fmla="*/ 69773 h 548219"/>
                <a:gd name="connsiteX18" fmla="*/ 308996 w 548219"/>
                <a:gd name="connsiteY18" fmla="*/ 0 h 548219"/>
                <a:gd name="connsiteX19" fmla="*/ 239223 w 548219"/>
                <a:gd name="connsiteY19" fmla="*/ 0 h 548219"/>
                <a:gd name="connsiteX20" fmla="*/ 318965 w 548219"/>
                <a:gd name="connsiteY20" fmla="*/ 0 h 548219"/>
                <a:gd name="connsiteX21" fmla="*/ 318965 w 548219"/>
                <a:gd name="connsiteY21" fmla="*/ 69773 h 548219"/>
                <a:gd name="connsiteX22" fmla="*/ 388738 w 548219"/>
                <a:gd name="connsiteY22" fmla="*/ 69773 h 548219"/>
                <a:gd name="connsiteX23" fmla="*/ 388738 w 548219"/>
                <a:gd name="connsiteY23" fmla="*/ 0 h 548219"/>
                <a:gd name="connsiteX24" fmla="*/ 318965 w 548219"/>
                <a:gd name="connsiteY24" fmla="*/ 0 h 548219"/>
                <a:gd name="connsiteX25" fmla="*/ 388738 w 548219"/>
                <a:gd name="connsiteY25" fmla="*/ 149515 h 548219"/>
                <a:gd name="connsiteX26" fmla="*/ 388738 w 548219"/>
                <a:gd name="connsiteY26" fmla="*/ 79742 h 548219"/>
                <a:gd name="connsiteX27" fmla="*/ 318965 w 548219"/>
                <a:gd name="connsiteY27" fmla="*/ 79742 h 548219"/>
                <a:gd name="connsiteX28" fmla="*/ 318965 w 548219"/>
                <a:gd name="connsiteY28" fmla="*/ 149515 h 548219"/>
                <a:gd name="connsiteX29" fmla="*/ 388738 w 548219"/>
                <a:gd name="connsiteY29" fmla="*/ 149515 h 548219"/>
                <a:gd name="connsiteX30" fmla="*/ 388738 w 548219"/>
                <a:gd name="connsiteY30" fmla="*/ 229256 h 548219"/>
                <a:gd name="connsiteX31" fmla="*/ 388738 w 548219"/>
                <a:gd name="connsiteY31" fmla="*/ 159482 h 548219"/>
                <a:gd name="connsiteX32" fmla="*/ 318965 w 548219"/>
                <a:gd name="connsiteY32" fmla="*/ 159482 h 548219"/>
                <a:gd name="connsiteX33" fmla="*/ 318965 w 548219"/>
                <a:gd name="connsiteY33" fmla="*/ 229256 h 548219"/>
                <a:gd name="connsiteX34" fmla="*/ 388738 w 548219"/>
                <a:gd name="connsiteY34" fmla="*/ 229256 h 548219"/>
                <a:gd name="connsiteX35" fmla="*/ 388738 w 548219"/>
                <a:gd name="connsiteY35" fmla="*/ 308996 h 548219"/>
                <a:gd name="connsiteX36" fmla="*/ 388738 w 548219"/>
                <a:gd name="connsiteY36" fmla="*/ 239223 h 548219"/>
                <a:gd name="connsiteX37" fmla="*/ 318965 w 548219"/>
                <a:gd name="connsiteY37" fmla="*/ 239223 h 548219"/>
                <a:gd name="connsiteX38" fmla="*/ 318965 w 548219"/>
                <a:gd name="connsiteY38" fmla="*/ 308996 h 548219"/>
                <a:gd name="connsiteX39" fmla="*/ 388738 w 548219"/>
                <a:gd name="connsiteY39" fmla="*/ 308996 h 548219"/>
                <a:gd name="connsiteX40" fmla="*/ 388738 w 548219"/>
                <a:gd name="connsiteY40" fmla="*/ 388738 h 548219"/>
                <a:gd name="connsiteX41" fmla="*/ 388738 w 548219"/>
                <a:gd name="connsiteY41" fmla="*/ 318965 h 548219"/>
                <a:gd name="connsiteX42" fmla="*/ 318965 w 548219"/>
                <a:gd name="connsiteY42" fmla="*/ 318965 h 548219"/>
                <a:gd name="connsiteX43" fmla="*/ 318965 w 548219"/>
                <a:gd name="connsiteY43" fmla="*/ 388738 h 548219"/>
                <a:gd name="connsiteX44" fmla="*/ 388738 w 548219"/>
                <a:gd name="connsiteY44" fmla="*/ 388738 h 548219"/>
                <a:gd name="connsiteX45" fmla="*/ 388738 w 548219"/>
                <a:gd name="connsiteY45" fmla="*/ 468479 h 548219"/>
                <a:gd name="connsiteX46" fmla="*/ 388738 w 548219"/>
                <a:gd name="connsiteY46" fmla="*/ 398705 h 548219"/>
                <a:gd name="connsiteX47" fmla="*/ 318965 w 548219"/>
                <a:gd name="connsiteY47" fmla="*/ 398705 h 548219"/>
                <a:gd name="connsiteX48" fmla="*/ 318965 w 548219"/>
                <a:gd name="connsiteY48" fmla="*/ 468479 h 548219"/>
                <a:gd name="connsiteX49" fmla="*/ 388738 w 548219"/>
                <a:gd name="connsiteY49" fmla="*/ 468479 h 548219"/>
                <a:gd name="connsiteX50" fmla="*/ 318965 w 548219"/>
                <a:gd name="connsiteY50" fmla="*/ 548220 h 548219"/>
                <a:gd name="connsiteX51" fmla="*/ 388738 w 548219"/>
                <a:gd name="connsiteY51" fmla="*/ 548220 h 548219"/>
                <a:gd name="connsiteX52" fmla="*/ 388738 w 548219"/>
                <a:gd name="connsiteY52" fmla="*/ 478447 h 548219"/>
                <a:gd name="connsiteX53" fmla="*/ 318965 w 548219"/>
                <a:gd name="connsiteY53" fmla="*/ 478447 h 548219"/>
                <a:gd name="connsiteX54" fmla="*/ 318965 w 548219"/>
                <a:gd name="connsiteY54" fmla="*/ 548220 h 548219"/>
                <a:gd name="connsiteX55" fmla="*/ 239223 w 548219"/>
                <a:gd name="connsiteY55" fmla="*/ 548220 h 548219"/>
                <a:gd name="connsiteX56" fmla="*/ 308996 w 548219"/>
                <a:gd name="connsiteY56" fmla="*/ 548220 h 548219"/>
                <a:gd name="connsiteX57" fmla="*/ 308996 w 548219"/>
                <a:gd name="connsiteY57" fmla="*/ 478447 h 548219"/>
                <a:gd name="connsiteX58" fmla="*/ 239223 w 548219"/>
                <a:gd name="connsiteY58" fmla="*/ 478447 h 548219"/>
                <a:gd name="connsiteX59" fmla="*/ 239223 w 548219"/>
                <a:gd name="connsiteY59" fmla="*/ 548220 h 548219"/>
                <a:gd name="connsiteX60" fmla="*/ 159482 w 548219"/>
                <a:gd name="connsiteY60" fmla="*/ 548220 h 548219"/>
                <a:gd name="connsiteX61" fmla="*/ 229256 w 548219"/>
                <a:gd name="connsiteY61" fmla="*/ 548220 h 548219"/>
                <a:gd name="connsiteX62" fmla="*/ 229256 w 548219"/>
                <a:gd name="connsiteY62" fmla="*/ 478447 h 548219"/>
                <a:gd name="connsiteX63" fmla="*/ 159482 w 548219"/>
                <a:gd name="connsiteY63" fmla="*/ 478447 h 548219"/>
                <a:gd name="connsiteX64" fmla="*/ 159482 w 548219"/>
                <a:gd name="connsiteY64" fmla="*/ 548220 h 548219"/>
                <a:gd name="connsiteX65" fmla="*/ 79741 w 548219"/>
                <a:gd name="connsiteY65" fmla="*/ 548220 h 548219"/>
                <a:gd name="connsiteX66" fmla="*/ 149515 w 548219"/>
                <a:gd name="connsiteY66" fmla="*/ 548220 h 548219"/>
                <a:gd name="connsiteX67" fmla="*/ 149515 w 548219"/>
                <a:gd name="connsiteY67" fmla="*/ 478447 h 548219"/>
                <a:gd name="connsiteX68" fmla="*/ 79741 w 548219"/>
                <a:gd name="connsiteY68" fmla="*/ 478447 h 548219"/>
                <a:gd name="connsiteX69" fmla="*/ 79741 w 548219"/>
                <a:gd name="connsiteY69" fmla="*/ 548220 h 548219"/>
                <a:gd name="connsiteX70" fmla="*/ 0 w 548219"/>
                <a:gd name="connsiteY70" fmla="*/ 478447 h 548219"/>
                <a:gd name="connsiteX71" fmla="*/ 0 w 548219"/>
                <a:gd name="connsiteY71" fmla="*/ 548220 h 548219"/>
                <a:gd name="connsiteX72" fmla="*/ 69773 w 548219"/>
                <a:gd name="connsiteY72" fmla="*/ 548220 h 548219"/>
                <a:gd name="connsiteX73" fmla="*/ 69773 w 548219"/>
                <a:gd name="connsiteY73" fmla="*/ 478447 h 548219"/>
                <a:gd name="connsiteX74" fmla="*/ 0 w 548219"/>
                <a:gd name="connsiteY74" fmla="*/ 478447 h 548219"/>
                <a:gd name="connsiteX75" fmla="*/ 0 w 548219"/>
                <a:gd name="connsiteY75" fmla="*/ 398705 h 548219"/>
                <a:gd name="connsiteX76" fmla="*/ 0 w 548219"/>
                <a:gd name="connsiteY76" fmla="*/ 468479 h 548219"/>
                <a:gd name="connsiteX77" fmla="*/ 69773 w 548219"/>
                <a:gd name="connsiteY77" fmla="*/ 468479 h 548219"/>
                <a:gd name="connsiteX78" fmla="*/ 69773 w 548219"/>
                <a:gd name="connsiteY78" fmla="*/ 398705 h 548219"/>
                <a:gd name="connsiteX79" fmla="*/ 0 w 548219"/>
                <a:gd name="connsiteY79" fmla="*/ 398705 h 548219"/>
                <a:gd name="connsiteX80" fmla="*/ 0 w 548219"/>
                <a:gd name="connsiteY80" fmla="*/ 318965 h 548219"/>
                <a:gd name="connsiteX81" fmla="*/ 0 w 548219"/>
                <a:gd name="connsiteY81" fmla="*/ 388738 h 548219"/>
                <a:gd name="connsiteX82" fmla="*/ 69773 w 548219"/>
                <a:gd name="connsiteY82" fmla="*/ 388738 h 548219"/>
                <a:gd name="connsiteX83" fmla="*/ 69773 w 548219"/>
                <a:gd name="connsiteY83" fmla="*/ 318965 h 548219"/>
                <a:gd name="connsiteX84" fmla="*/ 0 w 548219"/>
                <a:gd name="connsiteY84" fmla="*/ 318965 h 548219"/>
                <a:gd name="connsiteX85" fmla="*/ 0 w 548219"/>
                <a:gd name="connsiteY85" fmla="*/ 239223 h 548219"/>
                <a:gd name="connsiteX86" fmla="*/ 0 w 548219"/>
                <a:gd name="connsiteY86" fmla="*/ 308996 h 548219"/>
                <a:gd name="connsiteX87" fmla="*/ 69773 w 548219"/>
                <a:gd name="connsiteY87" fmla="*/ 308996 h 548219"/>
                <a:gd name="connsiteX88" fmla="*/ 69773 w 548219"/>
                <a:gd name="connsiteY88" fmla="*/ 239223 h 548219"/>
                <a:gd name="connsiteX89" fmla="*/ 0 w 548219"/>
                <a:gd name="connsiteY89" fmla="*/ 239223 h 548219"/>
                <a:gd name="connsiteX90" fmla="*/ 0 w 548219"/>
                <a:gd name="connsiteY90" fmla="*/ 159482 h 548219"/>
                <a:gd name="connsiteX91" fmla="*/ 0 w 548219"/>
                <a:gd name="connsiteY91" fmla="*/ 229256 h 548219"/>
                <a:gd name="connsiteX92" fmla="*/ 69773 w 548219"/>
                <a:gd name="connsiteY92" fmla="*/ 229256 h 548219"/>
                <a:gd name="connsiteX93" fmla="*/ 69773 w 548219"/>
                <a:gd name="connsiteY93" fmla="*/ 159482 h 548219"/>
                <a:gd name="connsiteX94" fmla="*/ 0 w 548219"/>
                <a:gd name="connsiteY94" fmla="*/ 159482 h 548219"/>
                <a:gd name="connsiteX95" fmla="*/ 0 w 548219"/>
                <a:gd name="connsiteY95" fmla="*/ 79742 h 548219"/>
                <a:gd name="connsiteX96" fmla="*/ 0 w 548219"/>
                <a:gd name="connsiteY96" fmla="*/ 149515 h 548219"/>
                <a:gd name="connsiteX97" fmla="*/ 69773 w 548219"/>
                <a:gd name="connsiteY97" fmla="*/ 149515 h 548219"/>
                <a:gd name="connsiteX98" fmla="*/ 69773 w 548219"/>
                <a:gd name="connsiteY98" fmla="*/ 79742 h 548219"/>
                <a:gd name="connsiteX99" fmla="*/ 0 w 548219"/>
                <a:gd name="connsiteY99" fmla="*/ 79742 h 548219"/>
                <a:gd name="connsiteX100" fmla="*/ 149515 w 548219"/>
                <a:gd name="connsiteY100" fmla="*/ 79742 h 548219"/>
                <a:gd name="connsiteX101" fmla="*/ 79741 w 548219"/>
                <a:gd name="connsiteY101" fmla="*/ 79742 h 548219"/>
                <a:gd name="connsiteX102" fmla="*/ 79741 w 548219"/>
                <a:gd name="connsiteY102" fmla="*/ 149515 h 548219"/>
                <a:gd name="connsiteX103" fmla="*/ 149515 w 548219"/>
                <a:gd name="connsiteY103" fmla="*/ 149515 h 548219"/>
                <a:gd name="connsiteX104" fmla="*/ 149515 w 548219"/>
                <a:gd name="connsiteY104" fmla="*/ 79742 h 548219"/>
                <a:gd name="connsiteX105" fmla="*/ 229256 w 548219"/>
                <a:gd name="connsiteY105" fmla="*/ 79742 h 548219"/>
                <a:gd name="connsiteX106" fmla="*/ 159482 w 548219"/>
                <a:gd name="connsiteY106" fmla="*/ 79742 h 548219"/>
                <a:gd name="connsiteX107" fmla="*/ 159482 w 548219"/>
                <a:gd name="connsiteY107" fmla="*/ 149515 h 548219"/>
                <a:gd name="connsiteX108" fmla="*/ 229256 w 548219"/>
                <a:gd name="connsiteY108" fmla="*/ 149515 h 548219"/>
                <a:gd name="connsiteX109" fmla="*/ 229256 w 548219"/>
                <a:gd name="connsiteY109" fmla="*/ 79742 h 548219"/>
                <a:gd name="connsiteX110" fmla="*/ 308996 w 548219"/>
                <a:gd name="connsiteY110" fmla="*/ 79742 h 548219"/>
                <a:gd name="connsiteX111" fmla="*/ 239223 w 548219"/>
                <a:gd name="connsiteY111" fmla="*/ 79742 h 548219"/>
                <a:gd name="connsiteX112" fmla="*/ 239223 w 548219"/>
                <a:gd name="connsiteY112" fmla="*/ 149515 h 548219"/>
                <a:gd name="connsiteX113" fmla="*/ 308996 w 548219"/>
                <a:gd name="connsiteY113" fmla="*/ 149515 h 548219"/>
                <a:gd name="connsiteX114" fmla="*/ 308996 w 548219"/>
                <a:gd name="connsiteY114" fmla="*/ 79742 h 548219"/>
                <a:gd name="connsiteX115" fmla="*/ 308996 w 548219"/>
                <a:gd name="connsiteY115" fmla="*/ 229256 h 548219"/>
                <a:gd name="connsiteX116" fmla="*/ 308996 w 548219"/>
                <a:gd name="connsiteY116" fmla="*/ 159482 h 548219"/>
                <a:gd name="connsiteX117" fmla="*/ 239223 w 548219"/>
                <a:gd name="connsiteY117" fmla="*/ 159482 h 548219"/>
                <a:gd name="connsiteX118" fmla="*/ 239223 w 548219"/>
                <a:gd name="connsiteY118" fmla="*/ 229256 h 548219"/>
                <a:gd name="connsiteX119" fmla="*/ 308996 w 548219"/>
                <a:gd name="connsiteY119" fmla="*/ 229256 h 548219"/>
                <a:gd name="connsiteX120" fmla="*/ 308996 w 548219"/>
                <a:gd name="connsiteY120" fmla="*/ 308996 h 548219"/>
                <a:gd name="connsiteX121" fmla="*/ 308996 w 548219"/>
                <a:gd name="connsiteY121" fmla="*/ 239223 h 548219"/>
                <a:gd name="connsiteX122" fmla="*/ 239223 w 548219"/>
                <a:gd name="connsiteY122" fmla="*/ 239223 h 548219"/>
                <a:gd name="connsiteX123" fmla="*/ 239223 w 548219"/>
                <a:gd name="connsiteY123" fmla="*/ 308996 h 548219"/>
                <a:gd name="connsiteX124" fmla="*/ 308996 w 548219"/>
                <a:gd name="connsiteY124" fmla="*/ 308996 h 548219"/>
                <a:gd name="connsiteX125" fmla="*/ 308996 w 548219"/>
                <a:gd name="connsiteY125" fmla="*/ 388738 h 548219"/>
                <a:gd name="connsiteX126" fmla="*/ 308996 w 548219"/>
                <a:gd name="connsiteY126" fmla="*/ 318965 h 548219"/>
                <a:gd name="connsiteX127" fmla="*/ 239223 w 548219"/>
                <a:gd name="connsiteY127" fmla="*/ 318965 h 548219"/>
                <a:gd name="connsiteX128" fmla="*/ 239223 w 548219"/>
                <a:gd name="connsiteY128" fmla="*/ 388738 h 548219"/>
                <a:gd name="connsiteX129" fmla="*/ 308996 w 548219"/>
                <a:gd name="connsiteY129" fmla="*/ 388738 h 548219"/>
                <a:gd name="connsiteX130" fmla="*/ 308996 w 548219"/>
                <a:gd name="connsiteY130" fmla="*/ 468479 h 548219"/>
                <a:gd name="connsiteX131" fmla="*/ 308996 w 548219"/>
                <a:gd name="connsiteY131" fmla="*/ 398705 h 548219"/>
                <a:gd name="connsiteX132" fmla="*/ 239223 w 548219"/>
                <a:gd name="connsiteY132" fmla="*/ 398705 h 548219"/>
                <a:gd name="connsiteX133" fmla="*/ 239223 w 548219"/>
                <a:gd name="connsiteY133" fmla="*/ 468479 h 548219"/>
                <a:gd name="connsiteX134" fmla="*/ 308996 w 548219"/>
                <a:gd name="connsiteY134" fmla="*/ 468479 h 548219"/>
                <a:gd name="connsiteX135" fmla="*/ 159482 w 548219"/>
                <a:gd name="connsiteY135" fmla="*/ 468479 h 548219"/>
                <a:gd name="connsiteX136" fmla="*/ 229256 w 548219"/>
                <a:gd name="connsiteY136" fmla="*/ 468479 h 548219"/>
                <a:gd name="connsiteX137" fmla="*/ 229256 w 548219"/>
                <a:gd name="connsiteY137" fmla="*/ 398705 h 548219"/>
                <a:gd name="connsiteX138" fmla="*/ 159482 w 548219"/>
                <a:gd name="connsiteY138" fmla="*/ 398705 h 548219"/>
                <a:gd name="connsiteX139" fmla="*/ 159482 w 548219"/>
                <a:gd name="connsiteY139" fmla="*/ 468479 h 548219"/>
                <a:gd name="connsiteX140" fmla="*/ 79741 w 548219"/>
                <a:gd name="connsiteY140" fmla="*/ 468479 h 548219"/>
                <a:gd name="connsiteX141" fmla="*/ 149515 w 548219"/>
                <a:gd name="connsiteY141" fmla="*/ 468479 h 548219"/>
                <a:gd name="connsiteX142" fmla="*/ 149515 w 548219"/>
                <a:gd name="connsiteY142" fmla="*/ 398705 h 548219"/>
                <a:gd name="connsiteX143" fmla="*/ 79741 w 548219"/>
                <a:gd name="connsiteY143" fmla="*/ 398705 h 548219"/>
                <a:gd name="connsiteX144" fmla="*/ 79741 w 548219"/>
                <a:gd name="connsiteY144" fmla="*/ 468479 h 548219"/>
                <a:gd name="connsiteX145" fmla="*/ 79741 w 548219"/>
                <a:gd name="connsiteY145" fmla="*/ 318965 h 548219"/>
                <a:gd name="connsiteX146" fmla="*/ 79741 w 548219"/>
                <a:gd name="connsiteY146" fmla="*/ 388738 h 548219"/>
                <a:gd name="connsiteX147" fmla="*/ 149515 w 548219"/>
                <a:gd name="connsiteY147" fmla="*/ 388738 h 548219"/>
                <a:gd name="connsiteX148" fmla="*/ 149515 w 548219"/>
                <a:gd name="connsiteY148" fmla="*/ 318965 h 548219"/>
                <a:gd name="connsiteX149" fmla="*/ 79741 w 548219"/>
                <a:gd name="connsiteY149" fmla="*/ 318965 h 548219"/>
                <a:gd name="connsiteX150" fmla="*/ 79741 w 548219"/>
                <a:gd name="connsiteY150" fmla="*/ 239223 h 548219"/>
                <a:gd name="connsiteX151" fmla="*/ 79741 w 548219"/>
                <a:gd name="connsiteY151" fmla="*/ 308996 h 548219"/>
                <a:gd name="connsiteX152" fmla="*/ 149515 w 548219"/>
                <a:gd name="connsiteY152" fmla="*/ 308996 h 548219"/>
                <a:gd name="connsiteX153" fmla="*/ 149515 w 548219"/>
                <a:gd name="connsiteY153" fmla="*/ 239223 h 548219"/>
                <a:gd name="connsiteX154" fmla="*/ 79741 w 548219"/>
                <a:gd name="connsiteY154" fmla="*/ 239223 h 548219"/>
                <a:gd name="connsiteX155" fmla="*/ 79741 w 548219"/>
                <a:gd name="connsiteY155" fmla="*/ 159482 h 548219"/>
                <a:gd name="connsiteX156" fmla="*/ 79741 w 548219"/>
                <a:gd name="connsiteY156" fmla="*/ 229256 h 548219"/>
                <a:gd name="connsiteX157" fmla="*/ 149515 w 548219"/>
                <a:gd name="connsiteY157" fmla="*/ 229256 h 548219"/>
                <a:gd name="connsiteX158" fmla="*/ 149515 w 548219"/>
                <a:gd name="connsiteY158" fmla="*/ 159482 h 548219"/>
                <a:gd name="connsiteX159" fmla="*/ 79741 w 548219"/>
                <a:gd name="connsiteY159" fmla="*/ 159482 h 548219"/>
                <a:gd name="connsiteX160" fmla="*/ 229256 w 548219"/>
                <a:gd name="connsiteY160" fmla="*/ 159482 h 548219"/>
                <a:gd name="connsiteX161" fmla="*/ 159482 w 548219"/>
                <a:gd name="connsiteY161" fmla="*/ 159482 h 548219"/>
                <a:gd name="connsiteX162" fmla="*/ 159482 w 548219"/>
                <a:gd name="connsiteY162" fmla="*/ 229256 h 548219"/>
                <a:gd name="connsiteX163" fmla="*/ 229256 w 548219"/>
                <a:gd name="connsiteY163" fmla="*/ 229256 h 548219"/>
                <a:gd name="connsiteX164" fmla="*/ 229256 w 548219"/>
                <a:gd name="connsiteY164" fmla="*/ 159482 h 548219"/>
                <a:gd name="connsiteX165" fmla="*/ 229256 w 548219"/>
                <a:gd name="connsiteY165" fmla="*/ 308996 h 548219"/>
                <a:gd name="connsiteX166" fmla="*/ 229256 w 548219"/>
                <a:gd name="connsiteY166" fmla="*/ 239223 h 548219"/>
                <a:gd name="connsiteX167" fmla="*/ 159482 w 548219"/>
                <a:gd name="connsiteY167" fmla="*/ 239223 h 548219"/>
                <a:gd name="connsiteX168" fmla="*/ 159482 w 548219"/>
                <a:gd name="connsiteY168" fmla="*/ 308996 h 548219"/>
                <a:gd name="connsiteX169" fmla="*/ 229256 w 548219"/>
                <a:gd name="connsiteY169" fmla="*/ 308996 h 548219"/>
                <a:gd name="connsiteX170" fmla="*/ 229256 w 548219"/>
                <a:gd name="connsiteY170" fmla="*/ 388738 h 548219"/>
                <a:gd name="connsiteX171" fmla="*/ 229256 w 548219"/>
                <a:gd name="connsiteY171" fmla="*/ 318965 h 548219"/>
                <a:gd name="connsiteX172" fmla="*/ 159482 w 548219"/>
                <a:gd name="connsiteY172" fmla="*/ 318965 h 548219"/>
                <a:gd name="connsiteX173" fmla="*/ 159482 w 548219"/>
                <a:gd name="connsiteY173" fmla="*/ 388738 h 548219"/>
                <a:gd name="connsiteX174" fmla="*/ 229256 w 548219"/>
                <a:gd name="connsiteY174" fmla="*/ 388738 h 548219"/>
                <a:gd name="connsiteX175" fmla="*/ 548220 w 548219"/>
                <a:gd name="connsiteY175" fmla="*/ 69773 h 548219"/>
                <a:gd name="connsiteX176" fmla="*/ 548220 w 548219"/>
                <a:gd name="connsiteY176" fmla="*/ 0 h 548219"/>
                <a:gd name="connsiteX177" fmla="*/ 478446 w 548219"/>
                <a:gd name="connsiteY177" fmla="*/ 0 h 548219"/>
                <a:gd name="connsiteX178" fmla="*/ 478446 w 548219"/>
                <a:gd name="connsiteY178" fmla="*/ 39870 h 548219"/>
                <a:gd name="connsiteX179" fmla="*/ 478446 w 548219"/>
                <a:gd name="connsiteY179" fmla="*/ 69773 h 548219"/>
                <a:gd name="connsiteX180" fmla="*/ 548220 w 548219"/>
                <a:gd name="connsiteY180" fmla="*/ 69773 h 548219"/>
                <a:gd name="connsiteX181" fmla="*/ 548220 w 548219"/>
                <a:gd name="connsiteY181" fmla="*/ 149515 h 548219"/>
                <a:gd name="connsiteX182" fmla="*/ 548220 w 548219"/>
                <a:gd name="connsiteY182" fmla="*/ 79742 h 548219"/>
                <a:gd name="connsiteX183" fmla="*/ 478446 w 548219"/>
                <a:gd name="connsiteY183" fmla="*/ 79742 h 548219"/>
                <a:gd name="connsiteX184" fmla="*/ 478446 w 548219"/>
                <a:gd name="connsiteY184" fmla="*/ 149515 h 548219"/>
                <a:gd name="connsiteX185" fmla="*/ 548220 w 548219"/>
                <a:gd name="connsiteY185" fmla="*/ 149515 h 548219"/>
                <a:gd name="connsiteX186" fmla="*/ 548220 w 548219"/>
                <a:gd name="connsiteY186" fmla="*/ 229256 h 548219"/>
                <a:gd name="connsiteX187" fmla="*/ 548220 w 548219"/>
                <a:gd name="connsiteY187" fmla="*/ 159482 h 548219"/>
                <a:gd name="connsiteX188" fmla="*/ 478446 w 548219"/>
                <a:gd name="connsiteY188" fmla="*/ 159482 h 548219"/>
                <a:gd name="connsiteX189" fmla="*/ 478446 w 548219"/>
                <a:gd name="connsiteY189" fmla="*/ 229256 h 548219"/>
                <a:gd name="connsiteX190" fmla="*/ 548220 w 548219"/>
                <a:gd name="connsiteY190" fmla="*/ 229256 h 548219"/>
                <a:gd name="connsiteX191" fmla="*/ 548220 w 548219"/>
                <a:gd name="connsiteY191" fmla="*/ 308996 h 548219"/>
                <a:gd name="connsiteX192" fmla="*/ 548220 w 548219"/>
                <a:gd name="connsiteY192" fmla="*/ 239223 h 548219"/>
                <a:gd name="connsiteX193" fmla="*/ 478446 w 548219"/>
                <a:gd name="connsiteY193" fmla="*/ 239223 h 548219"/>
                <a:gd name="connsiteX194" fmla="*/ 478446 w 548219"/>
                <a:gd name="connsiteY194" fmla="*/ 308996 h 548219"/>
                <a:gd name="connsiteX195" fmla="*/ 548220 w 548219"/>
                <a:gd name="connsiteY195" fmla="*/ 308996 h 548219"/>
                <a:gd name="connsiteX196" fmla="*/ 548220 w 548219"/>
                <a:gd name="connsiteY196" fmla="*/ 388738 h 548219"/>
                <a:gd name="connsiteX197" fmla="*/ 548220 w 548219"/>
                <a:gd name="connsiteY197" fmla="*/ 318965 h 548219"/>
                <a:gd name="connsiteX198" fmla="*/ 478446 w 548219"/>
                <a:gd name="connsiteY198" fmla="*/ 318965 h 548219"/>
                <a:gd name="connsiteX199" fmla="*/ 478446 w 548219"/>
                <a:gd name="connsiteY199" fmla="*/ 388738 h 548219"/>
                <a:gd name="connsiteX200" fmla="*/ 548220 w 548219"/>
                <a:gd name="connsiteY200" fmla="*/ 388738 h 548219"/>
                <a:gd name="connsiteX201" fmla="*/ 548220 w 548219"/>
                <a:gd name="connsiteY201" fmla="*/ 468479 h 548219"/>
                <a:gd name="connsiteX202" fmla="*/ 548220 w 548219"/>
                <a:gd name="connsiteY202" fmla="*/ 398705 h 548219"/>
                <a:gd name="connsiteX203" fmla="*/ 478446 w 548219"/>
                <a:gd name="connsiteY203" fmla="*/ 398705 h 548219"/>
                <a:gd name="connsiteX204" fmla="*/ 478446 w 548219"/>
                <a:gd name="connsiteY204" fmla="*/ 468479 h 548219"/>
                <a:gd name="connsiteX205" fmla="*/ 548220 w 548219"/>
                <a:gd name="connsiteY205" fmla="*/ 468479 h 548219"/>
                <a:gd name="connsiteX206" fmla="*/ 478446 w 548219"/>
                <a:gd name="connsiteY206" fmla="*/ 478447 h 548219"/>
                <a:gd name="connsiteX207" fmla="*/ 478446 w 548219"/>
                <a:gd name="connsiteY207" fmla="*/ 548220 h 548219"/>
                <a:gd name="connsiteX208" fmla="*/ 548220 w 548219"/>
                <a:gd name="connsiteY208" fmla="*/ 548220 h 548219"/>
                <a:gd name="connsiteX209" fmla="*/ 548220 w 548219"/>
                <a:gd name="connsiteY209" fmla="*/ 478447 h 548219"/>
                <a:gd name="connsiteX210" fmla="*/ 478446 w 548219"/>
                <a:gd name="connsiteY210" fmla="*/ 478447 h 54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548219" h="548219">
                  <a:moveTo>
                    <a:pt x="69773" y="0"/>
                  </a:moveTo>
                  <a:cubicBezTo>
                    <a:pt x="69773" y="0"/>
                    <a:pt x="0" y="0"/>
                    <a:pt x="0" y="0"/>
                  </a:cubicBezTo>
                  <a:lnTo>
                    <a:pt x="0" y="69773"/>
                  </a:lnTo>
                  <a:lnTo>
                    <a:pt x="69773" y="69773"/>
                  </a:lnTo>
                  <a:lnTo>
                    <a:pt x="69773" y="0"/>
                  </a:lnTo>
                  <a:close/>
                  <a:moveTo>
                    <a:pt x="79741" y="0"/>
                  </a:moveTo>
                  <a:lnTo>
                    <a:pt x="79741" y="69773"/>
                  </a:lnTo>
                  <a:lnTo>
                    <a:pt x="149515" y="69773"/>
                  </a:lnTo>
                  <a:lnTo>
                    <a:pt x="149515" y="0"/>
                  </a:lnTo>
                  <a:cubicBezTo>
                    <a:pt x="149515" y="0"/>
                    <a:pt x="79741" y="0"/>
                    <a:pt x="79741" y="0"/>
                  </a:cubicBezTo>
                  <a:close/>
                  <a:moveTo>
                    <a:pt x="159482" y="0"/>
                  </a:moveTo>
                  <a:lnTo>
                    <a:pt x="159482" y="69773"/>
                  </a:lnTo>
                  <a:lnTo>
                    <a:pt x="229256" y="69773"/>
                  </a:lnTo>
                  <a:lnTo>
                    <a:pt x="229256" y="0"/>
                  </a:lnTo>
                  <a:cubicBezTo>
                    <a:pt x="229256" y="0"/>
                    <a:pt x="159482" y="0"/>
                    <a:pt x="159482" y="0"/>
                  </a:cubicBezTo>
                  <a:close/>
                  <a:moveTo>
                    <a:pt x="239223" y="0"/>
                  </a:moveTo>
                  <a:lnTo>
                    <a:pt x="239223" y="69773"/>
                  </a:lnTo>
                  <a:lnTo>
                    <a:pt x="308996" y="69773"/>
                  </a:lnTo>
                  <a:lnTo>
                    <a:pt x="308996" y="0"/>
                  </a:lnTo>
                  <a:cubicBezTo>
                    <a:pt x="308996" y="0"/>
                    <a:pt x="239223" y="0"/>
                    <a:pt x="239223" y="0"/>
                  </a:cubicBezTo>
                  <a:close/>
                  <a:moveTo>
                    <a:pt x="318965" y="0"/>
                  </a:moveTo>
                  <a:lnTo>
                    <a:pt x="318965" y="69773"/>
                  </a:lnTo>
                  <a:lnTo>
                    <a:pt x="388738" y="69773"/>
                  </a:lnTo>
                  <a:lnTo>
                    <a:pt x="388738" y="0"/>
                  </a:lnTo>
                  <a:cubicBezTo>
                    <a:pt x="388738" y="0"/>
                    <a:pt x="318965" y="0"/>
                    <a:pt x="318965" y="0"/>
                  </a:cubicBezTo>
                  <a:close/>
                  <a:moveTo>
                    <a:pt x="388738" y="149515"/>
                  </a:moveTo>
                  <a:lnTo>
                    <a:pt x="388738" y="79742"/>
                  </a:lnTo>
                  <a:lnTo>
                    <a:pt x="318965" y="79742"/>
                  </a:lnTo>
                  <a:lnTo>
                    <a:pt x="318965" y="149515"/>
                  </a:lnTo>
                  <a:lnTo>
                    <a:pt x="388738" y="149515"/>
                  </a:lnTo>
                  <a:close/>
                  <a:moveTo>
                    <a:pt x="388738" y="229256"/>
                  </a:moveTo>
                  <a:lnTo>
                    <a:pt x="388738" y="159482"/>
                  </a:lnTo>
                  <a:lnTo>
                    <a:pt x="318965" y="159482"/>
                  </a:lnTo>
                  <a:lnTo>
                    <a:pt x="318965" y="229256"/>
                  </a:lnTo>
                  <a:lnTo>
                    <a:pt x="388738" y="229256"/>
                  </a:lnTo>
                  <a:close/>
                  <a:moveTo>
                    <a:pt x="388738" y="308996"/>
                  </a:moveTo>
                  <a:lnTo>
                    <a:pt x="388738" y="239223"/>
                  </a:lnTo>
                  <a:lnTo>
                    <a:pt x="318965" y="239223"/>
                  </a:lnTo>
                  <a:lnTo>
                    <a:pt x="318965" y="308996"/>
                  </a:lnTo>
                  <a:lnTo>
                    <a:pt x="388738" y="308996"/>
                  </a:lnTo>
                  <a:close/>
                  <a:moveTo>
                    <a:pt x="388738" y="388738"/>
                  </a:moveTo>
                  <a:lnTo>
                    <a:pt x="388738" y="318965"/>
                  </a:lnTo>
                  <a:lnTo>
                    <a:pt x="318965" y="318965"/>
                  </a:lnTo>
                  <a:lnTo>
                    <a:pt x="318965" y="388738"/>
                  </a:lnTo>
                  <a:lnTo>
                    <a:pt x="388738" y="388738"/>
                  </a:lnTo>
                  <a:close/>
                  <a:moveTo>
                    <a:pt x="388738" y="468479"/>
                  </a:moveTo>
                  <a:lnTo>
                    <a:pt x="388738" y="398705"/>
                  </a:lnTo>
                  <a:lnTo>
                    <a:pt x="318965" y="398705"/>
                  </a:lnTo>
                  <a:lnTo>
                    <a:pt x="318965" y="468479"/>
                  </a:lnTo>
                  <a:lnTo>
                    <a:pt x="388738" y="468479"/>
                  </a:lnTo>
                  <a:close/>
                  <a:moveTo>
                    <a:pt x="318965" y="548220"/>
                  </a:moveTo>
                  <a:lnTo>
                    <a:pt x="388738" y="548220"/>
                  </a:lnTo>
                  <a:lnTo>
                    <a:pt x="388738" y="478447"/>
                  </a:lnTo>
                  <a:lnTo>
                    <a:pt x="318965" y="478447"/>
                  </a:lnTo>
                  <a:lnTo>
                    <a:pt x="318965" y="548220"/>
                  </a:lnTo>
                  <a:close/>
                  <a:moveTo>
                    <a:pt x="239223" y="548220"/>
                  </a:moveTo>
                  <a:lnTo>
                    <a:pt x="308996" y="548220"/>
                  </a:lnTo>
                  <a:lnTo>
                    <a:pt x="308996" y="478447"/>
                  </a:lnTo>
                  <a:lnTo>
                    <a:pt x="239223" y="478447"/>
                  </a:lnTo>
                  <a:lnTo>
                    <a:pt x="239223" y="548220"/>
                  </a:lnTo>
                  <a:close/>
                  <a:moveTo>
                    <a:pt x="159482" y="548220"/>
                  </a:moveTo>
                  <a:lnTo>
                    <a:pt x="229256" y="548220"/>
                  </a:lnTo>
                  <a:lnTo>
                    <a:pt x="229256" y="478447"/>
                  </a:lnTo>
                  <a:lnTo>
                    <a:pt x="159482" y="478447"/>
                  </a:lnTo>
                  <a:lnTo>
                    <a:pt x="159482" y="548220"/>
                  </a:lnTo>
                  <a:close/>
                  <a:moveTo>
                    <a:pt x="79741" y="548220"/>
                  </a:moveTo>
                  <a:lnTo>
                    <a:pt x="149515" y="548220"/>
                  </a:lnTo>
                  <a:lnTo>
                    <a:pt x="149515" y="478447"/>
                  </a:lnTo>
                  <a:lnTo>
                    <a:pt x="79741" y="478447"/>
                  </a:lnTo>
                  <a:lnTo>
                    <a:pt x="79741" y="548220"/>
                  </a:lnTo>
                  <a:close/>
                  <a:moveTo>
                    <a:pt x="0" y="478447"/>
                  </a:moveTo>
                  <a:lnTo>
                    <a:pt x="0" y="548220"/>
                  </a:lnTo>
                  <a:lnTo>
                    <a:pt x="69773" y="548220"/>
                  </a:lnTo>
                  <a:lnTo>
                    <a:pt x="69773" y="478447"/>
                  </a:lnTo>
                  <a:lnTo>
                    <a:pt x="0" y="478447"/>
                  </a:lnTo>
                  <a:close/>
                  <a:moveTo>
                    <a:pt x="0" y="398705"/>
                  </a:moveTo>
                  <a:lnTo>
                    <a:pt x="0" y="468479"/>
                  </a:lnTo>
                  <a:lnTo>
                    <a:pt x="69773" y="468479"/>
                  </a:lnTo>
                  <a:lnTo>
                    <a:pt x="69773" y="398705"/>
                  </a:lnTo>
                  <a:lnTo>
                    <a:pt x="0" y="398705"/>
                  </a:lnTo>
                  <a:close/>
                  <a:moveTo>
                    <a:pt x="0" y="318965"/>
                  </a:moveTo>
                  <a:lnTo>
                    <a:pt x="0" y="388738"/>
                  </a:lnTo>
                  <a:lnTo>
                    <a:pt x="69773" y="388738"/>
                  </a:lnTo>
                  <a:lnTo>
                    <a:pt x="69773" y="318965"/>
                  </a:lnTo>
                  <a:lnTo>
                    <a:pt x="0" y="318965"/>
                  </a:lnTo>
                  <a:close/>
                  <a:moveTo>
                    <a:pt x="0" y="239223"/>
                  </a:moveTo>
                  <a:lnTo>
                    <a:pt x="0" y="308996"/>
                  </a:lnTo>
                  <a:lnTo>
                    <a:pt x="69773" y="308996"/>
                  </a:lnTo>
                  <a:lnTo>
                    <a:pt x="69773" y="239223"/>
                  </a:lnTo>
                  <a:lnTo>
                    <a:pt x="0" y="239223"/>
                  </a:lnTo>
                  <a:close/>
                  <a:moveTo>
                    <a:pt x="0" y="159482"/>
                  </a:moveTo>
                  <a:lnTo>
                    <a:pt x="0" y="229256"/>
                  </a:lnTo>
                  <a:lnTo>
                    <a:pt x="69773" y="229256"/>
                  </a:lnTo>
                  <a:lnTo>
                    <a:pt x="69773" y="159482"/>
                  </a:lnTo>
                  <a:lnTo>
                    <a:pt x="0" y="159482"/>
                  </a:lnTo>
                  <a:close/>
                  <a:moveTo>
                    <a:pt x="0" y="79742"/>
                  </a:moveTo>
                  <a:lnTo>
                    <a:pt x="0" y="149515"/>
                  </a:lnTo>
                  <a:lnTo>
                    <a:pt x="69773" y="149515"/>
                  </a:lnTo>
                  <a:lnTo>
                    <a:pt x="69773" y="79742"/>
                  </a:lnTo>
                  <a:lnTo>
                    <a:pt x="0" y="79742"/>
                  </a:lnTo>
                  <a:close/>
                  <a:moveTo>
                    <a:pt x="149515" y="79742"/>
                  </a:moveTo>
                  <a:lnTo>
                    <a:pt x="79741" y="79742"/>
                  </a:lnTo>
                  <a:lnTo>
                    <a:pt x="79741" y="149515"/>
                  </a:lnTo>
                  <a:lnTo>
                    <a:pt x="149515" y="149515"/>
                  </a:lnTo>
                  <a:lnTo>
                    <a:pt x="149515" y="79742"/>
                  </a:lnTo>
                  <a:close/>
                  <a:moveTo>
                    <a:pt x="229256" y="79742"/>
                  </a:moveTo>
                  <a:lnTo>
                    <a:pt x="159482" y="79742"/>
                  </a:lnTo>
                  <a:lnTo>
                    <a:pt x="159482" y="149515"/>
                  </a:lnTo>
                  <a:lnTo>
                    <a:pt x="229256" y="149515"/>
                  </a:lnTo>
                  <a:lnTo>
                    <a:pt x="229256" y="79742"/>
                  </a:lnTo>
                  <a:close/>
                  <a:moveTo>
                    <a:pt x="308996" y="79742"/>
                  </a:moveTo>
                  <a:lnTo>
                    <a:pt x="239223" y="79742"/>
                  </a:lnTo>
                  <a:lnTo>
                    <a:pt x="239223" y="149515"/>
                  </a:lnTo>
                  <a:lnTo>
                    <a:pt x="308996" y="149515"/>
                  </a:lnTo>
                  <a:lnTo>
                    <a:pt x="308996" y="79742"/>
                  </a:lnTo>
                  <a:close/>
                  <a:moveTo>
                    <a:pt x="308996" y="229256"/>
                  </a:moveTo>
                  <a:lnTo>
                    <a:pt x="308996" y="159482"/>
                  </a:lnTo>
                  <a:lnTo>
                    <a:pt x="239223" y="159482"/>
                  </a:lnTo>
                  <a:lnTo>
                    <a:pt x="239223" y="229256"/>
                  </a:lnTo>
                  <a:lnTo>
                    <a:pt x="308996" y="229256"/>
                  </a:lnTo>
                  <a:close/>
                  <a:moveTo>
                    <a:pt x="308996" y="308996"/>
                  </a:moveTo>
                  <a:lnTo>
                    <a:pt x="308996" y="239223"/>
                  </a:lnTo>
                  <a:lnTo>
                    <a:pt x="239223" y="239223"/>
                  </a:lnTo>
                  <a:lnTo>
                    <a:pt x="239223" y="308996"/>
                  </a:lnTo>
                  <a:lnTo>
                    <a:pt x="308996" y="308996"/>
                  </a:lnTo>
                  <a:close/>
                  <a:moveTo>
                    <a:pt x="308996" y="388738"/>
                  </a:moveTo>
                  <a:lnTo>
                    <a:pt x="308996" y="318965"/>
                  </a:lnTo>
                  <a:lnTo>
                    <a:pt x="239223" y="318965"/>
                  </a:lnTo>
                  <a:lnTo>
                    <a:pt x="239223" y="388738"/>
                  </a:lnTo>
                  <a:lnTo>
                    <a:pt x="308996" y="388738"/>
                  </a:lnTo>
                  <a:close/>
                  <a:moveTo>
                    <a:pt x="308996" y="468479"/>
                  </a:moveTo>
                  <a:lnTo>
                    <a:pt x="308996" y="398705"/>
                  </a:lnTo>
                  <a:lnTo>
                    <a:pt x="239223" y="398705"/>
                  </a:lnTo>
                  <a:lnTo>
                    <a:pt x="239223" y="468479"/>
                  </a:lnTo>
                  <a:lnTo>
                    <a:pt x="308996" y="468479"/>
                  </a:lnTo>
                  <a:close/>
                  <a:moveTo>
                    <a:pt x="159482" y="468479"/>
                  </a:moveTo>
                  <a:lnTo>
                    <a:pt x="229256" y="468479"/>
                  </a:lnTo>
                  <a:lnTo>
                    <a:pt x="229256" y="398705"/>
                  </a:lnTo>
                  <a:lnTo>
                    <a:pt x="159482" y="398705"/>
                  </a:lnTo>
                  <a:lnTo>
                    <a:pt x="159482" y="468479"/>
                  </a:lnTo>
                  <a:close/>
                  <a:moveTo>
                    <a:pt x="79741" y="468479"/>
                  </a:moveTo>
                  <a:lnTo>
                    <a:pt x="149515" y="468479"/>
                  </a:lnTo>
                  <a:lnTo>
                    <a:pt x="149515" y="398705"/>
                  </a:lnTo>
                  <a:lnTo>
                    <a:pt x="79741" y="398705"/>
                  </a:lnTo>
                  <a:lnTo>
                    <a:pt x="79741" y="468479"/>
                  </a:lnTo>
                  <a:close/>
                  <a:moveTo>
                    <a:pt x="79741" y="318965"/>
                  </a:moveTo>
                  <a:lnTo>
                    <a:pt x="79741" y="388738"/>
                  </a:lnTo>
                  <a:lnTo>
                    <a:pt x="149515" y="388738"/>
                  </a:lnTo>
                  <a:lnTo>
                    <a:pt x="149515" y="318965"/>
                  </a:lnTo>
                  <a:lnTo>
                    <a:pt x="79741" y="318965"/>
                  </a:lnTo>
                  <a:close/>
                  <a:moveTo>
                    <a:pt x="79741" y="239223"/>
                  </a:moveTo>
                  <a:lnTo>
                    <a:pt x="79741" y="308996"/>
                  </a:lnTo>
                  <a:lnTo>
                    <a:pt x="149515" y="308996"/>
                  </a:lnTo>
                  <a:lnTo>
                    <a:pt x="149515" y="239223"/>
                  </a:lnTo>
                  <a:lnTo>
                    <a:pt x="79741" y="239223"/>
                  </a:lnTo>
                  <a:close/>
                  <a:moveTo>
                    <a:pt x="79741" y="159482"/>
                  </a:moveTo>
                  <a:lnTo>
                    <a:pt x="79741" y="229256"/>
                  </a:lnTo>
                  <a:lnTo>
                    <a:pt x="149515" y="229256"/>
                  </a:lnTo>
                  <a:lnTo>
                    <a:pt x="149515" y="159482"/>
                  </a:lnTo>
                  <a:lnTo>
                    <a:pt x="79741" y="159482"/>
                  </a:lnTo>
                  <a:close/>
                  <a:moveTo>
                    <a:pt x="229256" y="159482"/>
                  </a:moveTo>
                  <a:lnTo>
                    <a:pt x="159482" y="159482"/>
                  </a:lnTo>
                  <a:lnTo>
                    <a:pt x="159482" y="229256"/>
                  </a:lnTo>
                  <a:lnTo>
                    <a:pt x="229256" y="229256"/>
                  </a:lnTo>
                  <a:lnTo>
                    <a:pt x="229256" y="159482"/>
                  </a:lnTo>
                  <a:close/>
                  <a:moveTo>
                    <a:pt x="229256" y="308996"/>
                  </a:moveTo>
                  <a:lnTo>
                    <a:pt x="229256" y="239223"/>
                  </a:lnTo>
                  <a:lnTo>
                    <a:pt x="159482" y="239223"/>
                  </a:lnTo>
                  <a:lnTo>
                    <a:pt x="159482" y="308996"/>
                  </a:lnTo>
                  <a:lnTo>
                    <a:pt x="229256" y="308996"/>
                  </a:lnTo>
                  <a:close/>
                  <a:moveTo>
                    <a:pt x="229256" y="388738"/>
                  </a:moveTo>
                  <a:lnTo>
                    <a:pt x="229256" y="318965"/>
                  </a:lnTo>
                  <a:lnTo>
                    <a:pt x="159482" y="318965"/>
                  </a:lnTo>
                  <a:lnTo>
                    <a:pt x="159482" y="388738"/>
                  </a:lnTo>
                  <a:lnTo>
                    <a:pt x="229256" y="388738"/>
                  </a:lnTo>
                  <a:close/>
                  <a:moveTo>
                    <a:pt x="548220" y="69773"/>
                  </a:moveTo>
                  <a:lnTo>
                    <a:pt x="548220" y="0"/>
                  </a:lnTo>
                  <a:lnTo>
                    <a:pt x="478446" y="0"/>
                  </a:lnTo>
                  <a:lnTo>
                    <a:pt x="478446" y="39870"/>
                  </a:lnTo>
                  <a:lnTo>
                    <a:pt x="478446" y="69773"/>
                  </a:lnTo>
                  <a:lnTo>
                    <a:pt x="548220" y="69773"/>
                  </a:lnTo>
                  <a:close/>
                  <a:moveTo>
                    <a:pt x="548220" y="149515"/>
                  </a:moveTo>
                  <a:lnTo>
                    <a:pt x="548220" y="79742"/>
                  </a:lnTo>
                  <a:lnTo>
                    <a:pt x="478446" y="79742"/>
                  </a:lnTo>
                  <a:lnTo>
                    <a:pt x="478446" y="149515"/>
                  </a:lnTo>
                  <a:lnTo>
                    <a:pt x="548220" y="149515"/>
                  </a:lnTo>
                  <a:close/>
                  <a:moveTo>
                    <a:pt x="548220" y="229256"/>
                  </a:moveTo>
                  <a:lnTo>
                    <a:pt x="548220" y="159482"/>
                  </a:lnTo>
                  <a:lnTo>
                    <a:pt x="478446" y="159482"/>
                  </a:lnTo>
                  <a:lnTo>
                    <a:pt x="478446" y="229256"/>
                  </a:lnTo>
                  <a:lnTo>
                    <a:pt x="548220" y="229256"/>
                  </a:lnTo>
                  <a:close/>
                  <a:moveTo>
                    <a:pt x="548220" y="308996"/>
                  </a:moveTo>
                  <a:lnTo>
                    <a:pt x="548220" y="239223"/>
                  </a:lnTo>
                  <a:lnTo>
                    <a:pt x="478446" y="239223"/>
                  </a:lnTo>
                  <a:lnTo>
                    <a:pt x="478446" y="308996"/>
                  </a:lnTo>
                  <a:lnTo>
                    <a:pt x="548220" y="308996"/>
                  </a:lnTo>
                  <a:close/>
                  <a:moveTo>
                    <a:pt x="548220" y="388738"/>
                  </a:moveTo>
                  <a:lnTo>
                    <a:pt x="548220" y="318965"/>
                  </a:lnTo>
                  <a:lnTo>
                    <a:pt x="478446" y="318965"/>
                  </a:lnTo>
                  <a:lnTo>
                    <a:pt x="478446" y="388738"/>
                  </a:lnTo>
                  <a:lnTo>
                    <a:pt x="548220" y="388738"/>
                  </a:lnTo>
                  <a:close/>
                  <a:moveTo>
                    <a:pt x="548220" y="468479"/>
                  </a:moveTo>
                  <a:lnTo>
                    <a:pt x="548220" y="398705"/>
                  </a:lnTo>
                  <a:lnTo>
                    <a:pt x="478446" y="398705"/>
                  </a:lnTo>
                  <a:lnTo>
                    <a:pt x="478446" y="468479"/>
                  </a:lnTo>
                  <a:lnTo>
                    <a:pt x="548220" y="468479"/>
                  </a:lnTo>
                  <a:close/>
                  <a:moveTo>
                    <a:pt x="478446" y="478447"/>
                  </a:moveTo>
                  <a:lnTo>
                    <a:pt x="478446" y="548220"/>
                  </a:lnTo>
                  <a:cubicBezTo>
                    <a:pt x="478446" y="548220"/>
                    <a:pt x="548220" y="548220"/>
                    <a:pt x="548220" y="548220"/>
                  </a:cubicBezTo>
                  <a:lnTo>
                    <a:pt x="548220" y="478447"/>
                  </a:lnTo>
                  <a:lnTo>
                    <a:pt x="478446" y="478447"/>
                  </a:lnTo>
                  <a:close/>
                </a:path>
              </a:pathLst>
            </a:custGeom>
            <a:solidFill>
              <a:srgbClr val="0070C0"/>
            </a:solidFill>
            <a:ln w="1195" cap="flat">
              <a:noFill/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B2FCE83-AE61-84EE-94F5-2C14669381AF}"/>
              </a:ext>
            </a:extLst>
          </p:cNvPr>
          <p:cNvGrpSpPr/>
          <p:nvPr/>
        </p:nvGrpSpPr>
        <p:grpSpPr>
          <a:xfrm>
            <a:off x="449020" y="10408085"/>
            <a:ext cx="5395736" cy="1036181"/>
            <a:chOff x="449020" y="9558726"/>
            <a:chExt cx="5395736" cy="103618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F6F369-F7CE-FA65-2D01-B4DDAE54D5E8}"/>
                </a:ext>
              </a:extLst>
            </p:cNvPr>
            <p:cNvSpPr>
              <a:spLocks/>
            </p:cNvSpPr>
            <p:nvPr/>
          </p:nvSpPr>
          <p:spPr>
            <a:xfrm>
              <a:off x="449020" y="9558726"/>
              <a:ext cx="5395736" cy="1036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create_sankey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>
                  <a:solidFill>
                    <a:schemeClr val="tx1"/>
                  </a:solidFill>
                </a:rPr>
                <a:t>data, var1, var2, count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Create a 'networkD3' style </a:t>
              </a:r>
              <a:r>
                <a:rPr lang="en-US" sz="1600" err="1">
                  <a:solidFill>
                    <a:schemeClr val="tx1"/>
                  </a:solidFill>
                </a:rPr>
                <a:t>sankey</a:t>
              </a:r>
              <a:r>
                <a:rPr lang="en-US" sz="1600">
                  <a:solidFill>
                    <a:schemeClr val="tx1"/>
                  </a:solidFill>
                </a:rPr>
                <a:t> chart based on a long count table with two variables</a:t>
              </a: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C72E2F3-7490-A41C-4801-D12C9A03A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020" y="9558726"/>
              <a:ext cx="320863" cy="247104"/>
            </a:xfrm>
            <a:custGeom>
              <a:avLst/>
              <a:gdLst>
                <a:gd name="connsiteX0" fmla="*/ 243941 w 609611"/>
                <a:gd name="connsiteY0" fmla="*/ 311414 h 469474"/>
                <a:gd name="connsiteX1" fmla="*/ 270897 w 609611"/>
                <a:gd name="connsiteY1" fmla="*/ 336846 h 469474"/>
                <a:gd name="connsiteX2" fmla="*/ 248227 w 609611"/>
                <a:gd name="connsiteY2" fmla="*/ 379327 h 469474"/>
                <a:gd name="connsiteX3" fmla="*/ 160883 w 609611"/>
                <a:gd name="connsiteY3" fmla="*/ 431715 h 469474"/>
                <a:gd name="connsiteX4" fmla="*/ 125069 w 609611"/>
                <a:gd name="connsiteY4" fmla="*/ 431715 h 469474"/>
                <a:gd name="connsiteX5" fmla="*/ 127450 w 609611"/>
                <a:gd name="connsiteY5" fmla="*/ 413808 h 469474"/>
                <a:gd name="connsiteX6" fmla="*/ 125069 w 609611"/>
                <a:gd name="connsiteY6" fmla="*/ 395996 h 469474"/>
                <a:gd name="connsiteX7" fmla="*/ 160883 w 609611"/>
                <a:gd name="connsiteY7" fmla="*/ 395996 h 469474"/>
                <a:gd name="connsiteX8" fmla="*/ 216700 w 609611"/>
                <a:gd name="connsiteY8" fmla="*/ 362468 h 469474"/>
                <a:gd name="connsiteX9" fmla="*/ 125260 w 609611"/>
                <a:gd name="connsiteY9" fmla="*/ 217783 h 469474"/>
                <a:gd name="connsiteX10" fmla="*/ 172885 w 609611"/>
                <a:gd name="connsiteY10" fmla="*/ 217783 h 469474"/>
                <a:gd name="connsiteX11" fmla="*/ 248513 w 609611"/>
                <a:gd name="connsiteY11" fmla="*/ 247692 h 469474"/>
                <a:gd name="connsiteX12" fmla="*/ 306330 w 609611"/>
                <a:gd name="connsiteY12" fmla="*/ 301889 h 469474"/>
                <a:gd name="connsiteX13" fmla="*/ 385673 w 609611"/>
                <a:gd name="connsiteY13" fmla="*/ 375708 h 469474"/>
                <a:gd name="connsiteX14" fmla="*/ 436918 w 609611"/>
                <a:gd name="connsiteY14" fmla="*/ 395996 h 469474"/>
                <a:gd name="connsiteX15" fmla="*/ 484543 w 609611"/>
                <a:gd name="connsiteY15" fmla="*/ 395996 h 469474"/>
                <a:gd name="connsiteX16" fmla="*/ 481971 w 609611"/>
                <a:gd name="connsiteY16" fmla="*/ 413713 h 469474"/>
                <a:gd name="connsiteX17" fmla="*/ 484352 w 609611"/>
                <a:gd name="connsiteY17" fmla="*/ 431619 h 469474"/>
                <a:gd name="connsiteX18" fmla="*/ 436727 w 609611"/>
                <a:gd name="connsiteY18" fmla="*/ 431619 h 469474"/>
                <a:gd name="connsiteX19" fmla="*/ 361099 w 609611"/>
                <a:gd name="connsiteY19" fmla="*/ 401711 h 469474"/>
                <a:gd name="connsiteX20" fmla="*/ 306330 w 609611"/>
                <a:gd name="connsiteY20" fmla="*/ 350371 h 469474"/>
                <a:gd name="connsiteX21" fmla="*/ 224129 w 609611"/>
                <a:gd name="connsiteY21" fmla="*/ 273314 h 469474"/>
                <a:gd name="connsiteX22" fmla="*/ 172694 w 609611"/>
                <a:gd name="connsiteY22" fmla="*/ 253121 h 469474"/>
                <a:gd name="connsiteX23" fmla="*/ 125069 w 609611"/>
                <a:gd name="connsiteY23" fmla="*/ 253121 h 469474"/>
                <a:gd name="connsiteX24" fmla="*/ 127450 w 609611"/>
                <a:gd name="connsiteY24" fmla="*/ 235214 h 469474"/>
                <a:gd name="connsiteX25" fmla="*/ 125260 w 609611"/>
                <a:gd name="connsiteY25" fmla="*/ 217783 h 469474"/>
                <a:gd name="connsiteX26" fmla="*/ 307378 w 609611"/>
                <a:gd name="connsiteY26" fmla="*/ 192446 h 469474"/>
                <a:gd name="connsiteX27" fmla="*/ 334429 w 609611"/>
                <a:gd name="connsiteY27" fmla="*/ 217687 h 469474"/>
                <a:gd name="connsiteX28" fmla="*/ 306330 w 609611"/>
                <a:gd name="connsiteY28" fmla="*/ 270456 h 469474"/>
                <a:gd name="connsiteX29" fmla="*/ 302234 w 609611"/>
                <a:gd name="connsiteY29" fmla="*/ 278076 h 469474"/>
                <a:gd name="connsiteX30" fmla="*/ 275183 w 609611"/>
                <a:gd name="connsiteY30" fmla="*/ 252739 h 469474"/>
                <a:gd name="connsiteX31" fmla="*/ 306330 w 609611"/>
                <a:gd name="connsiteY31" fmla="*/ 194541 h 469474"/>
                <a:gd name="connsiteX32" fmla="*/ 448729 w 609611"/>
                <a:gd name="connsiteY32" fmla="*/ 38808 h 469474"/>
                <a:gd name="connsiteX33" fmla="*/ 484543 w 609611"/>
                <a:gd name="connsiteY33" fmla="*/ 38808 h 469474"/>
                <a:gd name="connsiteX34" fmla="*/ 482257 w 609611"/>
                <a:gd name="connsiteY34" fmla="*/ 56620 h 469474"/>
                <a:gd name="connsiteX35" fmla="*/ 484638 w 609611"/>
                <a:gd name="connsiteY35" fmla="*/ 74527 h 469474"/>
                <a:gd name="connsiteX36" fmla="*/ 448729 w 609611"/>
                <a:gd name="connsiteY36" fmla="*/ 74527 h 469474"/>
                <a:gd name="connsiteX37" fmla="*/ 392912 w 609611"/>
                <a:gd name="connsiteY37" fmla="*/ 108055 h 469474"/>
                <a:gd name="connsiteX38" fmla="*/ 365766 w 609611"/>
                <a:gd name="connsiteY38" fmla="*/ 159014 h 469474"/>
                <a:gd name="connsiteX39" fmla="*/ 338715 w 609611"/>
                <a:gd name="connsiteY39" fmla="*/ 133677 h 469474"/>
                <a:gd name="connsiteX40" fmla="*/ 361384 w 609611"/>
                <a:gd name="connsiteY40" fmla="*/ 91195 h 469474"/>
                <a:gd name="connsiteX41" fmla="*/ 448729 w 609611"/>
                <a:gd name="connsiteY41" fmla="*/ 38808 h 469474"/>
                <a:gd name="connsiteX42" fmla="*/ 125259 w 609611"/>
                <a:gd name="connsiteY42" fmla="*/ 38808 h 469474"/>
                <a:gd name="connsiteX43" fmla="*/ 172884 w 609611"/>
                <a:gd name="connsiteY43" fmla="*/ 38808 h 469474"/>
                <a:gd name="connsiteX44" fmla="*/ 248513 w 609611"/>
                <a:gd name="connsiteY44" fmla="*/ 68717 h 469474"/>
                <a:gd name="connsiteX45" fmla="*/ 306329 w 609611"/>
                <a:gd name="connsiteY45" fmla="*/ 122914 h 469474"/>
                <a:gd name="connsiteX46" fmla="*/ 385482 w 609611"/>
                <a:gd name="connsiteY46" fmla="*/ 197114 h 469474"/>
                <a:gd name="connsiteX47" fmla="*/ 436917 w 609611"/>
                <a:gd name="connsiteY47" fmla="*/ 217402 h 469474"/>
                <a:gd name="connsiteX48" fmla="*/ 484542 w 609611"/>
                <a:gd name="connsiteY48" fmla="*/ 217402 h 469474"/>
                <a:gd name="connsiteX49" fmla="*/ 482256 w 609611"/>
                <a:gd name="connsiteY49" fmla="*/ 235214 h 469474"/>
                <a:gd name="connsiteX50" fmla="*/ 484352 w 609611"/>
                <a:gd name="connsiteY50" fmla="*/ 253121 h 469474"/>
                <a:gd name="connsiteX51" fmla="*/ 436727 w 609611"/>
                <a:gd name="connsiteY51" fmla="*/ 253121 h 469474"/>
                <a:gd name="connsiteX52" fmla="*/ 361098 w 609611"/>
                <a:gd name="connsiteY52" fmla="*/ 223212 h 469474"/>
                <a:gd name="connsiteX53" fmla="*/ 306329 w 609611"/>
                <a:gd name="connsiteY53" fmla="*/ 171872 h 469474"/>
                <a:gd name="connsiteX54" fmla="*/ 224129 w 609611"/>
                <a:gd name="connsiteY54" fmla="*/ 94815 h 469474"/>
                <a:gd name="connsiteX55" fmla="*/ 172884 w 609611"/>
                <a:gd name="connsiteY55" fmla="*/ 74527 h 469474"/>
                <a:gd name="connsiteX56" fmla="*/ 125259 w 609611"/>
                <a:gd name="connsiteY56" fmla="*/ 74527 h 469474"/>
                <a:gd name="connsiteX57" fmla="*/ 127640 w 609611"/>
                <a:gd name="connsiteY57" fmla="*/ 56620 h 469474"/>
                <a:gd name="connsiteX58" fmla="*/ 125259 w 609611"/>
                <a:gd name="connsiteY58" fmla="*/ 38808 h 469474"/>
                <a:gd name="connsiteX59" fmla="*/ 545979 w 609611"/>
                <a:gd name="connsiteY59" fmla="*/ 447 h 469474"/>
                <a:gd name="connsiteX60" fmla="*/ 609165 w 609611"/>
                <a:gd name="connsiteY60" fmla="*/ 49536 h 469474"/>
                <a:gd name="connsiteX61" fmla="*/ 560076 w 609611"/>
                <a:gd name="connsiteY61" fmla="*/ 112722 h 469474"/>
                <a:gd name="connsiteX62" fmla="*/ 560076 w 609611"/>
                <a:gd name="connsiteY62" fmla="*/ 113198 h 469474"/>
                <a:gd name="connsiteX63" fmla="*/ 560076 w 609611"/>
                <a:gd name="connsiteY63" fmla="*/ 178635 h 469474"/>
                <a:gd name="connsiteX64" fmla="*/ 560076 w 609611"/>
                <a:gd name="connsiteY64" fmla="*/ 179111 h 469474"/>
                <a:gd name="connsiteX65" fmla="*/ 609606 w 609611"/>
                <a:gd name="connsiteY65" fmla="*/ 235213 h 469474"/>
                <a:gd name="connsiteX66" fmla="*/ 560076 w 609611"/>
                <a:gd name="connsiteY66" fmla="*/ 291792 h 469474"/>
                <a:gd name="connsiteX67" fmla="*/ 560076 w 609611"/>
                <a:gd name="connsiteY67" fmla="*/ 356752 h 469474"/>
                <a:gd name="connsiteX68" fmla="*/ 609165 w 609611"/>
                <a:gd name="connsiteY68" fmla="*/ 405841 h 469474"/>
                <a:gd name="connsiteX69" fmla="*/ 560076 w 609611"/>
                <a:gd name="connsiteY69" fmla="*/ 469027 h 469474"/>
                <a:gd name="connsiteX70" fmla="*/ 496890 w 609611"/>
                <a:gd name="connsiteY70" fmla="*/ 419938 h 469474"/>
                <a:gd name="connsiteX71" fmla="*/ 545979 w 609611"/>
                <a:gd name="connsiteY71" fmla="*/ 356752 h 469474"/>
                <a:gd name="connsiteX72" fmla="*/ 545979 w 609611"/>
                <a:gd name="connsiteY72" fmla="*/ 291316 h 469474"/>
                <a:gd name="connsiteX73" fmla="*/ 497202 w 609611"/>
                <a:gd name="connsiteY73" fmla="*/ 242539 h 469474"/>
                <a:gd name="connsiteX74" fmla="*/ 545979 w 609611"/>
                <a:gd name="connsiteY74" fmla="*/ 179111 h 469474"/>
                <a:gd name="connsiteX75" fmla="*/ 545979 w 609611"/>
                <a:gd name="connsiteY75" fmla="*/ 178635 h 469474"/>
                <a:gd name="connsiteX76" fmla="*/ 545979 w 609611"/>
                <a:gd name="connsiteY76" fmla="*/ 113198 h 469474"/>
                <a:gd name="connsiteX77" fmla="*/ 545979 w 609611"/>
                <a:gd name="connsiteY77" fmla="*/ 112722 h 469474"/>
                <a:gd name="connsiteX78" fmla="*/ 496890 w 609611"/>
                <a:gd name="connsiteY78" fmla="*/ 63633 h 469474"/>
                <a:gd name="connsiteX79" fmla="*/ 545979 w 609611"/>
                <a:gd name="connsiteY79" fmla="*/ 447 h 469474"/>
                <a:gd name="connsiteX80" fmla="*/ 56619 w 609611"/>
                <a:gd name="connsiteY80" fmla="*/ 6 h 469474"/>
                <a:gd name="connsiteX81" fmla="*/ 113162 w 609611"/>
                <a:gd name="connsiteY81" fmla="*/ 56620 h 469474"/>
                <a:gd name="connsiteX82" fmla="*/ 63632 w 609611"/>
                <a:gd name="connsiteY82" fmla="*/ 112722 h 469474"/>
                <a:gd name="connsiteX83" fmla="*/ 63632 w 609611"/>
                <a:gd name="connsiteY83" fmla="*/ 113198 h 469474"/>
                <a:gd name="connsiteX84" fmla="*/ 63632 w 609611"/>
                <a:gd name="connsiteY84" fmla="*/ 179111 h 469474"/>
                <a:gd name="connsiteX85" fmla="*/ 63632 w 609611"/>
                <a:gd name="connsiteY85" fmla="*/ 179588 h 469474"/>
                <a:gd name="connsiteX86" fmla="*/ 112409 w 609611"/>
                <a:gd name="connsiteY86" fmla="*/ 228364 h 469474"/>
                <a:gd name="connsiteX87" fmla="*/ 63632 w 609611"/>
                <a:gd name="connsiteY87" fmla="*/ 291792 h 469474"/>
                <a:gd name="connsiteX88" fmla="*/ 63632 w 609611"/>
                <a:gd name="connsiteY88" fmla="*/ 356753 h 469474"/>
                <a:gd name="connsiteX89" fmla="*/ 112721 w 609611"/>
                <a:gd name="connsiteY89" fmla="*/ 405842 h 469474"/>
                <a:gd name="connsiteX90" fmla="*/ 63632 w 609611"/>
                <a:gd name="connsiteY90" fmla="*/ 469028 h 469474"/>
                <a:gd name="connsiteX91" fmla="*/ 446 w 609611"/>
                <a:gd name="connsiteY91" fmla="*/ 419939 h 469474"/>
                <a:gd name="connsiteX92" fmla="*/ 49535 w 609611"/>
                <a:gd name="connsiteY92" fmla="*/ 356753 h 469474"/>
                <a:gd name="connsiteX93" fmla="*/ 49535 w 609611"/>
                <a:gd name="connsiteY93" fmla="*/ 291316 h 469474"/>
                <a:gd name="connsiteX94" fmla="*/ 758 w 609611"/>
                <a:gd name="connsiteY94" fmla="*/ 242539 h 469474"/>
                <a:gd name="connsiteX95" fmla="*/ 49535 w 609611"/>
                <a:gd name="connsiteY95" fmla="*/ 179111 h 469474"/>
                <a:gd name="connsiteX96" fmla="*/ 49535 w 609611"/>
                <a:gd name="connsiteY96" fmla="*/ 178635 h 469474"/>
                <a:gd name="connsiteX97" fmla="*/ 49535 w 609611"/>
                <a:gd name="connsiteY97" fmla="*/ 113198 h 469474"/>
                <a:gd name="connsiteX98" fmla="*/ 49535 w 609611"/>
                <a:gd name="connsiteY98" fmla="*/ 112722 h 469474"/>
                <a:gd name="connsiteX99" fmla="*/ 5 w 609611"/>
                <a:gd name="connsiteY99" fmla="*/ 56548 h 469474"/>
                <a:gd name="connsiteX100" fmla="*/ 56619 w 609611"/>
                <a:gd name="connsiteY100" fmla="*/ 6 h 469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609611" h="469474">
                  <a:moveTo>
                    <a:pt x="243941" y="311414"/>
                  </a:moveTo>
                  <a:lnTo>
                    <a:pt x="270897" y="336846"/>
                  </a:lnTo>
                  <a:lnTo>
                    <a:pt x="248227" y="379327"/>
                  </a:lnTo>
                  <a:cubicBezTo>
                    <a:pt x="231055" y="411611"/>
                    <a:pt x="197450" y="431766"/>
                    <a:pt x="160883" y="431715"/>
                  </a:cubicBezTo>
                  <a:lnTo>
                    <a:pt x="125069" y="431715"/>
                  </a:lnTo>
                  <a:cubicBezTo>
                    <a:pt x="126685" y="425884"/>
                    <a:pt x="127487" y="419858"/>
                    <a:pt x="127450" y="413808"/>
                  </a:cubicBezTo>
                  <a:cubicBezTo>
                    <a:pt x="127486" y="407789"/>
                    <a:pt x="126685" y="401794"/>
                    <a:pt x="125069" y="395996"/>
                  </a:cubicBezTo>
                  <a:lnTo>
                    <a:pt x="160883" y="395996"/>
                  </a:lnTo>
                  <a:cubicBezTo>
                    <a:pt x="184260" y="396012"/>
                    <a:pt x="205733" y="383113"/>
                    <a:pt x="216700" y="362468"/>
                  </a:cubicBezTo>
                  <a:close/>
                  <a:moveTo>
                    <a:pt x="125260" y="217783"/>
                  </a:moveTo>
                  <a:lnTo>
                    <a:pt x="172885" y="217783"/>
                  </a:lnTo>
                  <a:cubicBezTo>
                    <a:pt x="200989" y="217727"/>
                    <a:pt x="228050" y="228428"/>
                    <a:pt x="248513" y="247692"/>
                  </a:cubicBezTo>
                  <a:lnTo>
                    <a:pt x="306330" y="301889"/>
                  </a:lnTo>
                  <a:lnTo>
                    <a:pt x="385673" y="375708"/>
                  </a:lnTo>
                  <a:cubicBezTo>
                    <a:pt x="399559" y="388732"/>
                    <a:pt x="417880" y="395986"/>
                    <a:pt x="436918" y="395996"/>
                  </a:cubicBezTo>
                  <a:lnTo>
                    <a:pt x="484543" y="395996"/>
                  </a:lnTo>
                  <a:cubicBezTo>
                    <a:pt x="482916" y="401764"/>
                    <a:pt x="482052" y="407720"/>
                    <a:pt x="481971" y="413713"/>
                  </a:cubicBezTo>
                  <a:cubicBezTo>
                    <a:pt x="481934" y="419763"/>
                    <a:pt x="482736" y="425789"/>
                    <a:pt x="484352" y="431619"/>
                  </a:cubicBezTo>
                  <a:lnTo>
                    <a:pt x="436727" y="431619"/>
                  </a:lnTo>
                  <a:cubicBezTo>
                    <a:pt x="408630" y="431638"/>
                    <a:pt x="381583" y="420941"/>
                    <a:pt x="361099" y="401711"/>
                  </a:cubicBezTo>
                  <a:lnTo>
                    <a:pt x="306330" y="350371"/>
                  </a:lnTo>
                  <a:lnTo>
                    <a:pt x="224129" y="273314"/>
                  </a:lnTo>
                  <a:cubicBezTo>
                    <a:pt x="210202" y="260246"/>
                    <a:pt x="191792" y="253018"/>
                    <a:pt x="172694" y="253121"/>
                  </a:cubicBezTo>
                  <a:lnTo>
                    <a:pt x="125069" y="253121"/>
                  </a:lnTo>
                  <a:cubicBezTo>
                    <a:pt x="126685" y="247291"/>
                    <a:pt x="127487" y="241264"/>
                    <a:pt x="127450" y="235214"/>
                  </a:cubicBezTo>
                  <a:cubicBezTo>
                    <a:pt x="127514" y="229331"/>
                    <a:pt x="126777" y="223467"/>
                    <a:pt x="125260" y="217783"/>
                  </a:cubicBezTo>
                  <a:close/>
                  <a:moveTo>
                    <a:pt x="307378" y="192446"/>
                  </a:moveTo>
                  <a:lnTo>
                    <a:pt x="334429" y="217687"/>
                  </a:lnTo>
                  <a:lnTo>
                    <a:pt x="306330" y="270456"/>
                  </a:lnTo>
                  <a:lnTo>
                    <a:pt x="302234" y="278076"/>
                  </a:lnTo>
                  <a:lnTo>
                    <a:pt x="275183" y="252739"/>
                  </a:lnTo>
                  <a:lnTo>
                    <a:pt x="306330" y="194541"/>
                  </a:lnTo>
                  <a:close/>
                  <a:moveTo>
                    <a:pt x="448729" y="38808"/>
                  </a:moveTo>
                  <a:lnTo>
                    <a:pt x="484543" y="38808"/>
                  </a:lnTo>
                  <a:cubicBezTo>
                    <a:pt x="483004" y="44619"/>
                    <a:pt x="482236" y="50608"/>
                    <a:pt x="482257" y="56620"/>
                  </a:cubicBezTo>
                  <a:cubicBezTo>
                    <a:pt x="482220" y="62670"/>
                    <a:pt x="483022" y="68697"/>
                    <a:pt x="484638" y="74527"/>
                  </a:cubicBezTo>
                  <a:lnTo>
                    <a:pt x="448729" y="74527"/>
                  </a:lnTo>
                  <a:cubicBezTo>
                    <a:pt x="425352" y="74511"/>
                    <a:pt x="403878" y="87409"/>
                    <a:pt x="392912" y="108055"/>
                  </a:cubicBezTo>
                  <a:lnTo>
                    <a:pt x="365766" y="159014"/>
                  </a:lnTo>
                  <a:lnTo>
                    <a:pt x="338715" y="133677"/>
                  </a:lnTo>
                  <a:lnTo>
                    <a:pt x="361384" y="91195"/>
                  </a:lnTo>
                  <a:cubicBezTo>
                    <a:pt x="378589" y="58942"/>
                    <a:pt x="412173" y="38798"/>
                    <a:pt x="448729" y="38808"/>
                  </a:cubicBezTo>
                  <a:close/>
                  <a:moveTo>
                    <a:pt x="125259" y="38808"/>
                  </a:moveTo>
                  <a:lnTo>
                    <a:pt x="172884" y="38808"/>
                  </a:lnTo>
                  <a:cubicBezTo>
                    <a:pt x="200988" y="38752"/>
                    <a:pt x="228049" y="49453"/>
                    <a:pt x="248513" y="68717"/>
                  </a:cubicBezTo>
                  <a:lnTo>
                    <a:pt x="306329" y="122914"/>
                  </a:lnTo>
                  <a:lnTo>
                    <a:pt x="385482" y="197114"/>
                  </a:lnTo>
                  <a:cubicBezTo>
                    <a:pt x="399415" y="210184"/>
                    <a:pt x="417813" y="217440"/>
                    <a:pt x="436917" y="217402"/>
                  </a:cubicBezTo>
                  <a:lnTo>
                    <a:pt x="484542" y="217402"/>
                  </a:lnTo>
                  <a:cubicBezTo>
                    <a:pt x="483004" y="223213"/>
                    <a:pt x="482235" y="229203"/>
                    <a:pt x="482256" y="235214"/>
                  </a:cubicBezTo>
                  <a:cubicBezTo>
                    <a:pt x="482126" y="241251"/>
                    <a:pt x="482831" y="247277"/>
                    <a:pt x="484352" y="253121"/>
                  </a:cubicBezTo>
                  <a:lnTo>
                    <a:pt x="436727" y="253121"/>
                  </a:lnTo>
                  <a:cubicBezTo>
                    <a:pt x="408630" y="253139"/>
                    <a:pt x="381582" y="242442"/>
                    <a:pt x="361098" y="223212"/>
                  </a:cubicBezTo>
                  <a:lnTo>
                    <a:pt x="306329" y="171872"/>
                  </a:lnTo>
                  <a:lnTo>
                    <a:pt x="224129" y="94815"/>
                  </a:lnTo>
                  <a:cubicBezTo>
                    <a:pt x="210264" y="81757"/>
                    <a:pt x="191929" y="74498"/>
                    <a:pt x="172884" y="74527"/>
                  </a:cubicBezTo>
                  <a:lnTo>
                    <a:pt x="125259" y="74527"/>
                  </a:lnTo>
                  <a:cubicBezTo>
                    <a:pt x="126875" y="68697"/>
                    <a:pt x="127677" y="62670"/>
                    <a:pt x="127640" y="56620"/>
                  </a:cubicBezTo>
                  <a:cubicBezTo>
                    <a:pt x="127676" y="50601"/>
                    <a:pt x="126875" y="44606"/>
                    <a:pt x="125259" y="38808"/>
                  </a:cubicBezTo>
                  <a:close/>
                  <a:moveTo>
                    <a:pt x="545979" y="447"/>
                  </a:moveTo>
                  <a:cubicBezTo>
                    <a:pt x="576983" y="-3446"/>
                    <a:pt x="605272" y="18532"/>
                    <a:pt x="609165" y="49536"/>
                  </a:cubicBezTo>
                  <a:cubicBezTo>
                    <a:pt x="613058" y="80540"/>
                    <a:pt x="591080" y="108829"/>
                    <a:pt x="560076" y="112722"/>
                  </a:cubicBezTo>
                  <a:cubicBezTo>
                    <a:pt x="560085" y="112881"/>
                    <a:pt x="560085" y="113039"/>
                    <a:pt x="560076" y="113198"/>
                  </a:cubicBezTo>
                  <a:lnTo>
                    <a:pt x="560076" y="178635"/>
                  </a:lnTo>
                  <a:cubicBezTo>
                    <a:pt x="560085" y="178794"/>
                    <a:pt x="560085" y="178952"/>
                    <a:pt x="560076" y="179111"/>
                  </a:cubicBezTo>
                  <a:cubicBezTo>
                    <a:pt x="588362" y="182663"/>
                    <a:pt x="609588" y="206705"/>
                    <a:pt x="609606" y="235213"/>
                  </a:cubicBezTo>
                  <a:cubicBezTo>
                    <a:pt x="609830" y="263904"/>
                    <a:pt x="588543" y="288218"/>
                    <a:pt x="560076" y="291792"/>
                  </a:cubicBezTo>
                  <a:lnTo>
                    <a:pt x="560076" y="356752"/>
                  </a:lnTo>
                  <a:cubicBezTo>
                    <a:pt x="585734" y="359974"/>
                    <a:pt x="605943" y="380183"/>
                    <a:pt x="609165" y="405841"/>
                  </a:cubicBezTo>
                  <a:cubicBezTo>
                    <a:pt x="613058" y="436845"/>
                    <a:pt x="591080" y="465135"/>
                    <a:pt x="560076" y="469027"/>
                  </a:cubicBezTo>
                  <a:cubicBezTo>
                    <a:pt x="529072" y="472920"/>
                    <a:pt x="500783" y="450942"/>
                    <a:pt x="496890" y="419938"/>
                  </a:cubicBezTo>
                  <a:cubicBezTo>
                    <a:pt x="492997" y="388934"/>
                    <a:pt x="514975" y="360645"/>
                    <a:pt x="545979" y="356752"/>
                  </a:cubicBezTo>
                  <a:lnTo>
                    <a:pt x="545979" y="291316"/>
                  </a:lnTo>
                  <a:cubicBezTo>
                    <a:pt x="520542" y="287994"/>
                    <a:pt x="500524" y="267976"/>
                    <a:pt x="497202" y="242539"/>
                  </a:cubicBezTo>
                  <a:cubicBezTo>
                    <a:pt x="493156" y="211554"/>
                    <a:pt x="514994" y="183157"/>
                    <a:pt x="545979" y="179111"/>
                  </a:cubicBezTo>
                  <a:cubicBezTo>
                    <a:pt x="545969" y="178952"/>
                    <a:pt x="545969" y="178794"/>
                    <a:pt x="545979" y="178635"/>
                  </a:cubicBezTo>
                  <a:lnTo>
                    <a:pt x="545979" y="113198"/>
                  </a:lnTo>
                  <a:cubicBezTo>
                    <a:pt x="545969" y="113039"/>
                    <a:pt x="545969" y="112881"/>
                    <a:pt x="545979" y="112722"/>
                  </a:cubicBezTo>
                  <a:cubicBezTo>
                    <a:pt x="520320" y="109500"/>
                    <a:pt x="500111" y="89291"/>
                    <a:pt x="496890" y="63633"/>
                  </a:cubicBezTo>
                  <a:cubicBezTo>
                    <a:pt x="492997" y="32629"/>
                    <a:pt x="514975" y="4339"/>
                    <a:pt x="545979" y="447"/>
                  </a:cubicBezTo>
                  <a:close/>
                  <a:moveTo>
                    <a:pt x="56619" y="6"/>
                  </a:moveTo>
                  <a:cubicBezTo>
                    <a:pt x="87867" y="25"/>
                    <a:pt x="113182" y="25372"/>
                    <a:pt x="113162" y="56620"/>
                  </a:cubicBezTo>
                  <a:cubicBezTo>
                    <a:pt x="113144" y="85128"/>
                    <a:pt x="91918" y="109170"/>
                    <a:pt x="63632" y="112722"/>
                  </a:cubicBezTo>
                  <a:cubicBezTo>
                    <a:pt x="63641" y="112881"/>
                    <a:pt x="63641" y="113039"/>
                    <a:pt x="63632" y="113198"/>
                  </a:cubicBezTo>
                  <a:lnTo>
                    <a:pt x="63632" y="179111"/>
                  </a:lnTo>
                  <a:cubicBezTo>
                    <a:pt x="63641" y="179269"/>
                    <a:pt x="63641" y="179428"/>
                    <a:pt x="63632" y="179588"/>
                  </a:cubicBezTo>
                  <a:cubicBezTo>
                    <a:pt x="89069" y="182909"/>
                    <a:pt x="109087" y="202928"/>
                    <a:pt x="112409" y="228364"/>
                  </a:cubicBezTo>
                  <a:cubicBezTo>
                    <a:pt x="116455" y="259349"/>
                    <a:pt x="94617" y="287746"/>
                    <a:pt x="63632" y="291792"/>
                  </a:cubicBezTo>
                  <a:lnTo>
                    <a:pt x="63632" y="356753"/>
                  </a:lnTo>
                  <a:cubicBezTo>
                    <a:pt x="89290" y="359974"/>
                    <a:pt x="109500" y="380183"/>
                    <a:pt x="112721" y="405842"/>
                  </a:cubicBezTo>
                  <a:cubicBezTo>
                    <a:pt x="116614" y="436845"/>
                    <a:pt x="94636" y="465136"/>
                    <a:pt x="63632" y="469028"/>
                  </a:cubicBezTo>
                  <a:cubicBezTo>
                    <a:pt x="32628" y="472920"/>
                    <a:pt x="4339" y="450942"/>
                    <a:pt x="446" y="419939"/>
                  </a:cubicBezTo>
                  <a:cubicBezTo>
                    <a:pt x="-3447" y="388935"/>
                    <a:pt x="18531" y="360645"/>
                    <a:pt x="49535" y="356753"/>
                  </a:cubicBezTo>
                  <a:lnTo>
                    <a:pt x="49535" y="291316"/>
                  </a:lnTo>
                  <a:cubicBezTo>
                    <a:pt x="24099" y="287994"/>
                    <a:pt x="4080" y="267976"/>
                    <a:pt x="758" y="242539"/>
                  </a:cubicBezTo>
                  <a:cubicBezTo>
                    <a:pt x="-3287" y="211554"/>
                    <a:pt x="18551" y="183157"/>
                    <a:pt x="49535" y="179111"/>
                  </a:cubicBezTo>
                  <a:cubicBezTo>
                    <a:pt x="49526" y="178952"/>
                    <a:pt x="49526" y="178794"/>
                    <a:pt x="49535" y="178635"/>
                  </a:cubicBezTo>
                  <a:lnTo>
                    <a:pt x="49535" y="113198"/>
                  </a:lnTo>
                  <a:cubicBezTo>
                    <a:pt x="49526" y="113039"/>
                    <a:pt x="49526" y="112881"/>
                    <a:pt x="49535" y="112722"/>
                  </a:cubicBezTo>
                  <a:cubicBezTo>
                    <a:pt x="21222" y="109167"/>
                    <a:pt x="-13" y="85084"/>
                    <a:pt x="5" y="56548"/>
                  </a:cubicBezTo>
                  <a:cubicBezTo>
                    <a:pt x="25" y="25302"/>
                    <a:pt x="25372" y="-14"/>
                    <a:pt x="56619" y="6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4106B44-6C1B-74FB-98AE-B686EB231E0C}"/>
              </a:ext>
            </a:extLst>
          </p:cNvPr>
          <p:cNvGrpSpPr/>
          <p:nvPr/>
        </p:nvGrpSpPr>
        <p:grpSpPr>
          <a:xfrm>
            <a:off x="449020" y="11620503"/>
            <a:ext cx="5395736" cy="789960"/>
            <a:chOff x="449020" y="10778378"/>
            <a:chExt cx="5395736" cy="78996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8A13263-9457-D7C1-01C8-A36F57C8F09E}"/>
                </a:ext>
              </a:extLst>
            </p:cNvPr>
            <p:cNvSpPr>
              <a:spLocks/>
            </p:cNvSpPr>
            <p:nvPr/>
          </p:nvSpPr>
          <p:spPr>
            <a:xfrm>
              <a:off x="449020" y="10778378"/>
              <a:ext cx="5395736" cy="789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create_stacked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>
                  <a:solidFill>
                    <a:schemeClr val="tx1"/>
                  </a:solidFill>
                </a:rPr>
                <a:t>metric, </a:t>
              </a: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stacked bar plot by default</a:t>
              </a: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5E9C760-0625-49E4-AE90-2FDF0B6735DA}"/>
                </a:ext>
              </a:extLst>
            </p:cNvPr>
            <p:cNvSpPr>
              <a:spLocks/>
            </p:cNvSpPr>
            <p:nvPr/>
          </p:nvSpPr>
          <p:spPr>
            <a:xfrm rot="5400000">
              <a:off x="449020" y="10778378"/>
              <a:ext cx="320863" cy="320863"/>
            </a:xfrm>
            <a:custGeom>
              <a:avLst/>
              <a:gdLst>
                <a:gd name="connsiteX0" fmla="*/ 161925 w 857250"/>
                <a:gd name="connsiteY0" fmla="*/ 857250 h 857250"/>
                <a:gd name="connsiteX1" fmla="*/ 0 w 857250"/>
                <a:gd name="connsiteY1" fmla="*/ 857250 h 857250"/>
                <a:gd name="connsiteX2" fmla="*/ 0 w 857250"/>
                <a:gd name="connsiteY2" fmla="*/ 714375 h 857250"/>
                <a:gd name="connsiteX3" fmla="*/ 161925 w 857250"/>
                <a:gd name="connsiteY3" fmla="*/ 714375 h 857250"/>
                <a:gd name="connsiteX4" fmla="*/ 161925 w 857250"/>
                <a:gd name="connsiteY4" fmla="*/ 857250 h 857250"/>
                <a:gd name="connsiteX5" fmla="*/ 161925 w 857250"/>
                <a:gd name="connsiteY5" fmla="*/ 466725 h 857250"/>
                <a:gd name="connsiteX6" fmla="*/ 0 w 857250"/>
                <a:gd name="connsiteY6" fmla="*/ 466725 h 857250"/>
                <a:gd name="connsiteX7" fmla="*/ 0 w 857250"/>
                <a:gd name="connsiteY7" fmla="*/ 676275 h 857250"/>
                <a:gd name="connsiteX8" fmla="*/ 161925 w 857250"/>
                <a:gd name="connsiteY8" fmla="*/ 676275 h 857250"/>
                <a:gd name="connsiteX9" fmla="*/ 161925 w 857250"/>
                <a:gd name="connsiteY9" fmla="*/ 466725 h 857250"/>
                <a:gd name="connsiteX10" fmla="*/ 400050 w 857250"/>
                <a:gd name="connsiteY10" fmla="*/ 514350 h 857250"/>
                <a:gd name="connsiteX11" fmla="*/ 228600 w 857250"/>
                <a:gd name="connsiteY11" fmla="*/ 514350 h 857250"/>
                <a:gd name="connsiteX12" fmla="*/ 228600 w 857250"/>
                <a:gd name="connsiteY12" fmla="*/ 857250 h 857250"/>
                <a:gd name="connsiteX13" fmla="*/ 400050 w 857250"/>
                <a:gd name="connsiteY13" fmla="*/ 857250 h 857250"/>
                <a:gd name="connsiteX14" fmla="*/ 400050 w 857250"/>
                <a:gd name="connsiteY14" fmla="*/ 514350 h 857250"/>
                <a:gd name="connsiteX15" fmla="*/ 400050 w 857250"/>
                <a:gd name="connsiteY15" fmla="*/ 228600 h 857250"/>
                <a:gd name="connsiteX16" fmla="*/ 228600 w 857250"/>
                <a:gd name="connsiteY16" fmla="*/ 228600 h 857250"/>
                <a:gd name="connsiteX17" fmla="*/ 228600 w 857250"/>
                <a:gd name="connsiteY17" fmla="*/ 476250 h 857250"/>
                <a:gd name="connsiteX18" fmla="*/ 400050 w 857250"/>
                <a:gd name="connsiteY18" fmla="*/ 476250 h 857250"/>
                <a:gd name="connsiteX19" fmla="*/ 400050 w 857250"/>
                <a:gd name="connsiteY19" fmla="*/ 228600 h 857250"/>
                <a:gd name="connsiteX20" fmla="*/ 628650 w 857250"/>
                <a:gd name="connsiteY20" fmla="*/ 762000 h 857250"/>
                <a:gd name="connsiteX21" fmla="*/ 457200 w 857250"/>
                <a:gd name="connsiteY21" fmla="*/ 762000 h 857250"/>
                <a:gd name="connsiteX22" fmla="*/ 457200 w 857250"/>
                <a:gd name="connsiteY22" fmla="*/ 857250 h 857250"/>
                <a:gd name="connsiteX23" fmla="*/ 628650 w 857250"/>
                <a:gd name="connsiteY23" fmla="*/ 857250 h 857250"/>
                <a:gd name="connsiteX24" fmla="*/ 628650 w 857250"/>
                <a:gd name="connsiteY24" fmla="*/ 762000 h 857250"/>
                <a:gd name="connsiteX25" fmla="*/ 457200 w 857250"/>
                <a:gd name="connsiteY25" fmla="*/ 723900 h 857250"/>
                <a:gd name="connsiteX26" fmla="*/ 628650 w 857250"/>
                <a:gd name="connsiteY26" fmla="*/ 723900 h 857250"/>
                <a:gd name="connsiteX27" fmla="*/ 628650 w 857250"/>
                <a:gd name="connsiteY27" fmla="*/ 0 h 857250"/>
                <a:gd name="connsiteX28" fmla="*/ 457200 w 857250"/>
                <a:gd name="connsiteY28" fmla="*/ 0 h 857250"/>
                <a:gd name="connsiteX29" fmla="*/ 457200 w 857250"/>
                <a:gd name="connsiteY29" fmla="*/ 723900 h 857250"/>
                <a:gd name="connsiteX30" fmla="*/ 695325 w 857250"/>
                <a:gd name="connsiteY30" fmla="*/ 666750 h 857250"/>
                <a:gd name="connsiteX31" fmla="*/ 695325 w 857250"/>
                <a:gd name="connsiteY31" fmla="*/ 857250 h 857250"/>
                <a:gd name="connsiteX32" fmla="*/ 857250 w 857250"/>
                <a:gd name="connsiteY32" fmla="*/ 857250 h 857250"/>
                <a:gd name="connsiteX33" fmla="*/ 857250 w 857250"/>
                <a:gd name="connsiteY33" fmla="*/ 666750 h 857250"/>
                <a:gd name="connsiteX34" fmla="*/ 695325 w 857250"/>
                <a:gd name="connsiteY34" fmla="*/ 666750 h 857250"/>
                <a:gd name="connsiteX35" fmla="*/ 695325 w 857250"/>
                <a:gd name="connsiteY35" fmla="*/ 371475 h 857250"/>
                <a:gd name="connsiteX36" fmla="*/ 695325 w 857250"/>
                <a:gd name="connsiteY36" fmla="*/ 628650 h 857250"/>
                <a:gd name="connsiteX37" fmla="*/ 857250 w 857250"/>
                <a:gd name="connsiteY37" fmla="*/ 628650 h 857250"/>
                <a:gd name="connsiteX38" fmla="*/ 857250 w 857250"/>
                <a:gd name="connsiteY38" fmla="*/ 371475 h 857250"/>
                <a:gd name="connsiteX39" fmla="*/ 695325 w 857250"/>
                <a:gd name="connsiteY39" fmla="*/ 371475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57250" h="857250">
                  <a:moveTo>
                    <a:pt x="161925" y="857250"/>
                  </a:moveTo>
                  <a:lnTo>
                    <a:pt x="0" y="857250"/>
                  </a:lnTo>
                  <a:lnTo>
                    <a:pt x="0" y="714375"/>
                  </a:lnTo>
                  <a:lnTo>
                    <a:pt x="161925" y="714375"/>
                  </a:lnTo>
                  <a:lnTo>
                    <a:pt x="161925" y="857250"/>
                  </a:lnTo>
                  <a:close/>
                  <a:moveTo>
                    <a:pt x="161925" y="466725"/>
                  </a:moveTo>
                  <a:lnTo>
                    <a:pt x="0" y="466725"/>
                  </a:lnTo>
                  <a:lnTo>
                    <a:pt x="0" y="676275"/>
                  </a:lnTo>
                  <a:lnTo>
                    <a:pt x="161925" y="676275"/>
                  </a:lnTo>
                  <a:lnTo>
                    <a:pt x="161925" y="466725"/>
                  </a:lnTo>
                  <a:close/>
                  <a:moveTo>
                    <a:pt x="400050" y="514350"/>
                  </a:moveTo>
                  <a:lnTo>
                    <a:pt x="228600" y="514350"/>
                  </a:lnTo>
                  <a:lnTo>
                    <a:pt x="228600" y="857250"/>
                  </a:lnTo>
                  <a:lnTo>
                    <a:pt x="400050" y="857250"/>
                  </a:lnTo>
                  <a:lnTo>
                    <a:pt x="400050" y="514350"/>
                  </a:lnTo>
                  <a:close/>
                  <a:moveTo>
                    <a:pt x="400050" y="228600"/>
                  </a:moveTo>
                  <a:lnTo>
                    <a:pt x="228600" y="228600"/>
                  </a:lnTo>
                  <a:lnTo>
                    <a:pt x="228600" y="476250"/>
                  </a:lnTo>
                  <a:lnTo>
                    <a:pt x="400050" y="476250"/>
                  </a:lnTo>
                  <a:lnTo>
                    <a:pt x="400050" y="228600"/>
                  </a:lnTo>
                  <a:close/>
                  <a:moveTo>
                    <a:pt x="628650" y="762000"/>
                  </a:moveTo>
                  <a:lnTo>
                    <a:pt x="457200" y="762000"/>
                  </a:lnTo>
                  <a:lnTo>
                    <a:pt x="457200" y="857250"/>
                  </a:lnTo>
                  <a:lnTo>
                    <a:pt x="628650" y="857250"/>
                  </a:lnTo>
                  <a:lnTo>
                    <a:pt x="628650" y="762000"/>
                  </a:lnTo>
                  <a:close/>
                  <a:moveTo>
                    <a:pt x="457200" y="723900"/>
                  </a:moveTo>
                  <a:lnTo>
                    <a:pt x="628650" y="723900"/>
                  </a:lnTo>
                  <a:lnTo>
                    <a:pt x="628650" y="0"/>
                  </a:lnTo>
                  <a:lnTo>
                    <a:pt x="457200" y="0"/>
                  </a:lnTo>
                  <a:lnTo>
                    <a:pt x="457200" y="723900"/>
                  </a:lnTo>
                  <a:close/>
                  <a:moveTo>
                    <a:pt x="695325" y="666750"/>
                  </a:moveTo>
                  <a:lnTo>
                    <a:pt x="695325" y="857250"/>
                  </a:lnTo>
                  <a:lnTo>
                    <a:pt x="857250" y="857250"/>
                  </a:lnTo>
                  <a:lnTo>
                    <a:pt x="857250" y="666750"/>
                  </a:lnTo>
                  <a:lnTo>
                    <a:pt x="695325" y="666750"/>
                  </a:lnTo>
                  <a:close/>
                  <a:moveTo>
                    <a:pt x="695325" y="371475"/>
                  </a:moveTo>
                  <a:lnTo>
                    <a:pt x="695325" y="628650"/>
                  </a:lnTo>
                  <a:lnTo>
                    <a:pt x="857250" y="628650"/>
                  </a:lnTo>
                  <a:lnTo>
                    <a:pt x="857250" y="371475"/>
                  </a:lnTo>
                  <a:lnTo>
                    <a:pt x="695325" y="371475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E97A6E2-FD7F-590E-9F0B-0846CED73150}"/>
              </a:ext>
            </a:extLst>
          </p:cNvPr>
          <p:cNvCxnSpPr>
            <a:cxnSpLocks/>
          </p:cNvCxnSpPr>
          <p:nvPr/>
        </p:nvCxnSpPr>
        <p:spPr>
          <a:xfrm>
            <a:off x="449020" y="11532385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12DAB5E-3A3A-F386-3B7A-F6797433B157}"/>
              </a:ext>
            </a:extLst>
          </p:cNvPr>
          <p:cNvCxnSpPr>
            <a:cxnSpLocks/>
          </p:cNvCxnSpPr>
          <p:nvPr/>
        </p:nvCxnSpPr>
        <p:spPr>
          <a:xfrm>
            <a:off x="449020" y="4504092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2E292C7-0E40-274F-0574-5E9AAE8E99C7}"/>
              </a:ext>
            </a:extLst>
          </p:cNvPr>
          <p:cNvCxnSpPr>
            <a:cxnSpLocks/>
          </p:cNvCxnSpPr>
          <p:nvPr/>
        </p:nvCxnSpPr>
        <p:spPr>
          <a:xfrm>
            <a:off x="449020" y="5716511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3475CD-D5F9-C4DC-332D-DAD12613D0C2}"/>
              </a:ext>
            </a:extLst>
          </p:cNvPr>
          <p:cNvCxnSpPr>
            <a:cxnSpLocks/>
          </p:cNvCxnSpPr>
          <p:nvPr/>
        </p:nvCxnSpPr>
        <p:spPr>
          <a:xfrm>
            <a:off x="449020" y="6928930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5DF15A6-C6E3-0A03-B05F-BAA8844CE84F}"/>
              </a:ext>
            </a:extLst>
          </p:cNvPr>
          <p:cNvCxnSpPr>
            <a:cxnSpLocks/>
          </p:cNvCxnSpPr>
          <p:nvPr/>
        </p:nvCxnSpPr>
        <p:spPr>
          <a:xfrm>
            <a:off x="449020" y="8141349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F0763B8-F2CD-A6E9-496C-DDD1457B039E}"/>
              </a:ext>
            </a:extLst>
          </p:cNvPr>
          <p:cNvCxnSpPr>
            <a:cxnSpLocks/>
          </p:cNvCxnSpPr>
          <p:nvPr/>
        </p:nvCxnSpPr>
        <p:spPr>
          <a:xfrm>
            <a:off x="449020" y="9107547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69BB618-100E-3723-82E9-F9BEAC5BA42D}"/>
              </a:ext>
            </a:extLst>
          </p:cNvPr>
          <p:cNvCxnSpPr>
            <a:cxnSpLocks/>
          </p:cNvCxnSpPr>
          <p:nvPr/>
        </p:nvCxnSpPr>
        <p:spPr>
          <a:xfrm>
            <a:off x="449020" y="10319966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64EA798B-09B6-D635-0D6E-111023935F99}"/>
              </a:ext>
            </a:extLst>
          </p:cNvPr>
          <p:cNvCxnSpPr>
            <a:cxnSpLocks/>
          </p:cNvCxnSpPr>
          <p:nvPr/>
        </p:nvCxnSpPr>
        <p:spPr>
          <a:xfrm flipV="1">
            <a:off x="6458986" y="1512312"/>
            <a:ext cx="539573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" name="Rectangle 470">
            <a:extLst>
              <a:ext uri="{FF2B5EF4-FFF2-40B4-BE49-F238E27FC236}">
                <a16:creationId xmlns:a16="http://schemas.microsoft.com/office/drawing/2014/main" id="{39388200-A325-8780-149B-05E32D4B5295}"/>
              </a:ext>
            </a:extLst>
          </p:cNvPr>
          <p:cNvSpPr>
            <a:spLocks/>
          </p:cNvSpPr>
          <p:nvPr/>
        </p:nvSpPr>
        <p:spPr>
          <a:xfrm>
            <a:off x="6458986" y="1655619"/>
            <a:ext cx="539573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2000">
                <a:solidFill>
                  <a:srgbClr val="0070C0"/>
                </a:solidFill>
                <a:latin typeface="+mj-lt"/>
              </a:rPr>
              <a:t>Flexible analysis - over time</a:t>
            </a: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E00B8B2F-6CD1-2059-5CC9-A6463F6128DB}"/>
              </a:ext>
            </a:extLst>
          </p:cNvPr>
          <p:cNvSpPr>
            <a:spLocks/>
          </p:cNvSpPr>
          <p:nvPr/>
        </p:nvSpPr>
        <p:spPr>
          <a:xfrm>
            <a:off x="6458986" y="2108621"/>
            <a:ext cx="5395736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00"/>
              </a:spcAft>
            </a:pPr>
            <a:r>
              <a:rPr lang="en-US" sz="1600">
                <a:solidFill>
                  <a:schemeClr val="tx1"/>
                </a:solidFill>
              </a:rPr>
              <a:t>Flexible analysis functions for understanding changes over time</a:t>
            </a:r>
          </a:p>
        </p:txBody>
      </p: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2D3BA3CA-9593-B751-5331-93BE7B1FBF82}"/>
              </a:ext>
            </a:extLst>
          </p:cNvPr>
          <p:cNvCxnSpPr>
            <a:cxnSpLocks/>
          </p:cNvCxnSpPr>
          <p:nvPr/>
        </p:nvCxnSpPr>
        <p:spPr>
          <a:xfrm>
            <a:off x="6458986" y="3608416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BA1F5E5A-6EA3-F3F3-AEF7-60745F662464}"/>
              </a:ext>
            </a:extLst>
          </p:cNvPr>
          <p:cNvCxnSpPr>
            <a:cxnSpLocks/>
          </p:cNvCxnSpPr>
          <p:nvPr/>
        </p:nvCxnSpPr>
        <p:spPr>
          <a:xfrm>
            <a:off x="6458986" y="4638092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AFDE5676-981A-98EB-FDD7-1F35A99D737B}"/>
              </a:ext>
            </a:extLst>
          </p:cNvPr>
          <p:cNvGrpSpPr/>
          <p:nvPr/>
        </p:nvGrpSpPr>
        <p:grpSpPr>
          <a:xfrm>
            <a:off x="6458986" y="2698598"/>
            <a:ext cx="5395736" cy="789960"/>
            <a:chOff x="6458986" y="2577059"/>
            <a:chExt cx="5395736" cy="789960"/>
          </a:xfrm>
        </p:grpSpPr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EE0067E9-7210-83BF-9666-50EBAE108120}"/>
                </a:ext>
              </a:extLst>
            </p:cNvPr>
            <p:cNvSpPr>
              <a:spLocks/>
            </p:cNvSpPr>
            <p:nvPr/>
          </p:nvSpPr>
          <p:spPr>
            <a:xfrm>
              <a:off x="6458986" y="2577059"/>
              <a:ext cx="5395736" cy="789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create_line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(), </a:t>
              </a: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create_line_asis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endParaRPr lang="en-US" sz="1600" i="1">
                <a:solidFill>
                  <a:schemeClr val="tx1"/>
                </a:solidFill>
              </a:endParaRP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By default, returns a line chart for the defined metric</a:t>
              </a: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F0AFFE63-7938-8F48-A8F8-435675AA6EFF}"/>
                </a:ext>
              </a:extLst>
            </p:cNvPr>
            <p:cNvSpPr>
              <a:spLocks/>
            </p:cNvSpPr>
            <p:nvPr/>
          </p:nvSpPr>
          <p:spPr>
            <a:xfrm>
              <a:off x="6458986" y="2577059"/>
              <a:ext cx="320863" cy="320863"/>
            </a:xfrm>
            <a:custGeom>
              <a:avLst/>
              <a:gdLst>
                <a:gd name="connsiteX0" fmla="*/ 828675 w 828675"/>
                <a:gd name="connsiteY0" fmla="*/ 828675 h 828675"/>
                <a:gd name="connsiteX1" fmla="*/ 0 w 828675"/>
                <a:gd name="connsiteY1" fmla="*/ 828675 h 828675"/>
                <a:gd name="connsiteX2" fmla="*/ 0 w 828675"/>
                <a:gd name="connsiteY2" fmla="*/ 0 h 828675"/>
                <a:gd name="connsiteX3" fmla="*/ 57150 w 828675"/>
                <a:gd name="connsiteY3" fmla="*/ 0 h 828675"/>
                <a:gd name="connsiteX4" fmla="*/ 57150 w 828675"/>
                <a:gd name="connsiteY4" fmla="*/ 771525 h 828675"/>
                <a:gd name="connsiteX5" fmla="*/ 828675 w 828675"/>
                <a:gd name="connsiteY5" fmla="*/ 771525 h 828675"/>
                <a:gd name="connsiteX6" fmla="*/ 477403 w 828675"/>
                <a:gd name="connsiteY6" fmla="*/ 431159 h 828675"/>
                <a:gd name="connsiteX7" fmla="*/ 550552 w 828675"/>
                <a:gd name="connsiteY7" fmla="*/ 518447 h 828675"/>
                <a:gd name="connsiteX8" fmla="*/ 610120 w 828675"/>
                <a:gd name="connsiteY8" fmla="*/ 399870 h 828675"/>
                <a:gd name="connsiteX9" fmla="*/ 703249 w 828675"/>
                <a:gd name="connsiteY9" fmla="*/ 281922 h 828675"/>
                <a:gd name="connsiteX10" fmla="*/ 773831 w 828675"/>
                <a:gd name="connsiteY10" fmla="*/ 157430 h 828675"/>
                <a:gd name="connsiteX11" fmla="*/ 657559 w 828675"/>
                <a:gd name="connsiteY11" fmla="*/ 247955 h 828675"/>
                <a:gd name="connsiteX12" fmla="*/ 560747 w 828675"/>
                <a:gd name="connsiteY12" fmla="*/ 370589 h 828675"/>
                <a:gd name="connsiteX13" fmla="*/ 509662 w 828675"/>
                <a:gd name="connsiteY13" fmla="*/ 382160 h 828675"/>
                <a:gd name="connsiteX14" fmla="*/ 449758 w 828675"/>
                <a:gd name="connsiteY14" fmla="*/ 317755 h 828675"/>
                <a:gd name="connsiteX15" fmla="*/ 432383 w 828675"/>
                <a:gd name="connsiteY15" fmla="*/ 240179 h 828675"/>
                <a:gd name="connsiteX16" fmla="*/ 311568 w 828675"/>
                <a:gd name="connsiteY16" fmla="*/ 321848 h 828675"/>
                <a:gd name="connsiteX17" fmla="*/ 219889 w 828675"/>
                <a:gd name="connsiteY17" fmla="*/ 439234 h 828675"/>
                <a:gd name="connsiteX18" fmla="*/ 156563 w 828675"/>
                <a:gd name="connsiteY18" fmla="*/ 460218 h 828675"/>
                <a:gd name="connsiteX19" fmla="*/ 209099 w 828675"/>
                <a:gd name="connsiteY19" fmla="*/ 587053 h 828675"/>
                <a:gd name="connsiteX20" fmla="*/ 268966 w 828675"/>
                <a:gd name="connsiteY20" fmla="*/ 468924 h 828675"/>
                <a:gd name="connsiteX21" fmla="*/ 352645 w 828675"/>
                <a:gd name="connsiteY21" fmla="*/ 361768 h 828675"/>
                <a:gd name="connsiteX22" fmla="*/ 411134 w 828675"/>
                <a:gd name="connsiteY22" fmla="*/ 360019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28675" h="828675">
                  <a:moveTo>
                    <a:pt x="828675" y="828675"/>
                  </a:moveTo>
                  <a:lnTo>
                    <a:pt x="0" y="828675"/>
                  </a:lnTo>
                  <a:lnTo>
                    <a:pt x="0" y="0"/>
                  </a:lnTo>
                  <a:lnTo>
                    <a:pt x="57150" y="0"/>
                  </a:lnTo>
                  <a:lnTo>
                    <a:pt x="57150" y="771525"/>
                  </a:lnTo>
                  <a:lnTo>
                    <a:pt x="828675" y="771525"/>
                  </a:lnTo>
                  <a:close/>
                  <a:moveTo>
                    <a:pt x="477403" y="431159"/>
                  </a:moveTo>
                  <a:cubicBezTo>
                    <a:pt x="469365" y="476738"/>
                    <a:pt x="504601" y="518447"/>
                    <a:pt x="550552" y="518447"/>
                  </a:cubicBezTo>
                  <a:cubicBezTo>
                    <a:pt x="611496" y="518447"/>
                    <a:pt x="646545" y="448721"/>
                    <a:pt x="610120" y="399870"/>
                  </a:cubicBezTo>
                  <a:lnTo>
                    <a:pt x="703249" y="281922"/>
                  </a:lnTo>
                  <a:cubicBezTo>
                    <a:pt x="775766" y="300117"/>
                    <a:pt x="826960" y="210670"/>
                    <a:pt x="773831" y="157430"/>
                  </a:cubicBezTo>
                  <a:cubicBezTo>
                    <a:pt x="712141" y="95666"/>
                    <a:pt x="613059" y="173987"/>
                    <a:pt x="657559" y="247955"/>
                  </a:cubicBezTo>
                  <a:lnTo>
                    <a:pt x="560747" y="370589"/>
                  </a:lnTo>
                  <a:cubicBezTo>
                    <a:pt x="542515" y="368059"/>
                    <a:pt x="524433" y="372375"/>
                    <a:pt x="509662" y="382160"/>
                  </a:cubicBezTo>
                  <a:lnTo>
                    <a:pt x="449758" y="317755"/>
                  </a:lnTo>
                  <a:cubicBezTo>
                    <a:pt x="459580" y="290445"/>
                    <a:pt x="452512" y="260382"/>
                    <a:pt x="432383" y="240179"/>
                  </a:cubicBezTo>
                  <a:cubicBezTo>
                    <a:pt x="374712" y="182396"/>
                    <a:pt x="279573" y="247658"/>
                    <a:pt x="311568" y="321848"/>
                  </a:cubicBezTo>
                  <a:lnTo>
                    <a:pt x="219889" y="439234"/>
                  </a:lnTo>
                  <a:cubicBezTo>
                    <a:pt x="196077" y="435736"/>
                    <a:pt x="172823" y="443959"/>
                    <a:pt x="156563" y="460218"/>
                  </a:cubicBezTo>
                  <a:cubicBezTo>
                    <a:pt x="109719" y="507062"/>
                    <a:pt x="143541" y="587053"/>
                    <a:pt x="209099" y="587053"/>
                  </a:cubicBezTo>
                  <a:cubicBezTo>
                    <a:pt x="269784" y="587053"/>
                    <a:pt x="304940" y="517849"/>
                    <a:pt x="268966" y="468924"/>
                  </a:cubicBezTo>
                  <a:lnTo>
                    <a:pt x="352645" y="361768"/>
                  </a:lnTo>
                  <a:cubicBezTo>
                    <a:pt x="371546" y="369247"/>
                    <a:pt x="392791" y="368539"/>
                    <a:pt x="411134" y="360019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428315F4-EC8C-1722-AB86-72E440524BC9}"/>
              </a:ext>
            </a:extLst>
          </p:cNvPr>
          <p:cNvGrpSpPr/>
          <p:nvPr/>
        </p:nvGrpSpPr>
        <p:grpSpPr>
          <a:xfrm>
            <a:off x="6458986" y="3728274"/>
            <a:ext cx="5395736" cy="789960"/>
            <a:chOff x="6458986" y="3708803"/>
            <a:chExt cx="5395736" cy="789960"/>
          </a:xfrm>
        </p:grpSpPr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13C86773-197B-3F9B-15E4-B98F4A302F10}"/>
                </a:ext>
              </a:extLst>
            </p:cNvPr>
            <p:cNvSpPr>
              <a:spLocks/>
            </p:cNvSpPr>
            <p:nvPr/>
          </p:nvSpPr>
          <p:spPr>
            <a:xfrm>
              <a:off x="6458986" y="3708803"/>
              <a:ext cx="5395736" cy="7899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create_period_scatter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 err="1">
                  <a:solidFill>
                    <a:schemeClr val="tx1"/>
                  </a:solidFill>
                </a:rPr>
                <a:t>metric_x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metric_y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faceted scatter plot by default</a:t>
              </a: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A6FF0888-B04F-9C26-3CE3-200F3BF09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8986" y="3708803"/>
              <a:ext cx="320863" cy="314963"/>
            </a:xfrm>
            <a:custGeom>
              <a:avLst/>
              <a:gdLst>
                <a:gd name="connsiteX0" fmla="*/ 518284 w 952500"/>
                <a:gd name="connsiteY0" fmla="*/ 541039 h 934984"/>
                <a:gd name="connsiteX1" fmla="*/ 590064 w 952500"/>
                <a:gd name="connsiteY1" fmla="*/ 612819 h 934984"/>
                <a:gd name="connsiteX2" fmla="*/ 518284 w 952500"/>
                <a:gd name="connsiteY2" fmla="*/ 684609 h 934984"/>
                <a:gd name="connsiteX3" fmla="*/ 446494 w 952500"/>
                <a:gd name="connsiteY3" fmla="*/ 612819 h 934984"/>
                <a:gd name="connsiteX4" fmla="*/ 518284 w 952500"/>
                <a:gd name="connsiteY4" fmla="*/ 541039 h 934984"/>
                <a:gd name="connsiteX5" fmla="*/ 337937 w 952500"/>
                <a:gd name="connsiteY5" fmla="*/ 390459 h 934984"/>
                <a:gd name="connsiteX6" fmla="*/ 386962 w 952500"/>
                <a:gd name="connsiteY6" fmla="*/ 439484 h 934984"/>
                <a:gd name="connsiteX7" fmla="*/ 366978 w 952500"/>
                <a:gd name="connsiteY7" fmla="*/ 478784 h 934984"/>
                <a:gd name="connsiteX8" fmla="*/ 400954 w 952500"/>
                <a:gd name="connsiteY8" fmla="*/ 556699 h 934984"/>
                <a:gd name="connsiteX9" fmla="*/ 400954 w 952500"/>
                <a:gd name="connsiteY9" fmla="*/ 556794 h 934984"/>
                <a:gd name="connsiteX10" fmla="*/ 294198 w 952500"/>
                <a:gd name="connsiteY10" fmla="*/ 663636 h 934984"/>
                <a:gd name="connsiteX11" fmla="*/ 187356 w 952500"/>
                <a:gd name="connsiteY11" fmla="*/ 556880 h 934984"/>
                <a:gd name="connsiteX12" fmla="*/ 187356 w 952500"/>
                <a:gd name="connsiteY12" fmla="*/ 556794 h 934984"/>
                <a:gd name="connsiteX13" fmla="*/ 290150 w 952500"/>
                <a:gd name="connsiteY13" fmla="*/ 450152 h 934984"/>
                <a:gd name="connsiteX14" fmla="*/ 288912 w 952500"/>
                <a:gd name="connsiteY14" fmla="*/ 439484 h 934984"/>
                <a:gd name="connsiteX15" fmla="*/ 337937 w 952500"/>
                <a:gd name="connsiteY15" fmla="*/ 390459 h 934984"/>
                <a:gd name="connsiteX16" fmla="*/ 529485 w 952500"/>
                <a:gd name="connsiteY16" fmla="*/ 295914 h 934984"/>
                <a:gd name="connsiteX17" fmla="*/ 646785 w 952500"/>
                <a:gd name="connsiteY17" fmla="*/ 413224 h 934984"/>
                <a:gd name="connsiteX18" fmla="*/ 646557 w 952500"/>
                <a:gd name="connsiteY18" fmla="*/ 417939 h 934984"/>
                <a:gd name="connsiteX19" fmla="*/ 747646 w 952500"/>
                <a:gd name="connsiteY19" fmla="*/ 379953 h 934984"/>
                <a:gd name="connsiteX20" fmla="*/ 901731 w 952500"/>
                <a:gd name="connsiteY20" fmla="*/ 534039 h 934984"/>
                <a:gd name="connsiteX21" fmla="*/ 747655 w 952500"/>
                <a:gd name="connsiteY21" fmla="*/ 688125 h 934984"/>
                <a:gd name="connsiteX22" fmla="*/ 593569 w 952500"/>
                <a:gd name="connsiteY22" fmla="*/ 534039 h 934984"/>
                <a:gd name="connsiteX23" fmla="*/ 595598 w 952500"/>
                <a:gd name="connsiteY23" fmla="*/ 510188 h 934984"/>
                <a:gd name="connsiteX24" fmla="*/ 529561 w 952500"/>
                <a:gd name="connsiteY24" fmla="*/ 530620 h 934984"/>
                <a:gd name="connsiteX25" fmla="*/ 412175 w 952500"/>
                <a:gd name="connsiteY25" fmla="*/ 413386 h 934984"/>
                <a:gd name="connsiteX26" fmla="*/ 412175 w 952500"/>
                <a:gd name="connsiteY26" fmla="*/ 413224 h 934984"/>
                <a:gd name="connsiteX27" fmla="*/ 529485 w 952500"/>
                <a:gd name="connsiteY27" fmla="*/ 295914 h 934984"/>
                <a:gd name="connsiteX28" fmla="*/ 411470 w 952500"/>
                <a:gd name="connsiteY28" fmla="*/ 43777 h 934984"/>
                <a:gd name="connsiteX29" fmla="*/ 488508 w 952500"/>
                <a:gd name="connsiteY29" fmla="*/ 120815 h 934984"/>
                <a:gd name="connsiteX30" fmla="*/ 411470 w 952500"/>
                <a:gd name="connsiteY30" fmla="*/ 197853 h 934984"/>
                <a:gd name="connsiteX31" fmla="*/ 334432 w 952500"/>
                <a:gd name="connsiteY31" fmla="*/ 120815 h 934984"/>
                <a:gd name="connsiteX32" fmla="*/ 411470 w 952500"/>
                <a:gd name="connsiteY32" fmla="*/ 43777 h 934984"/>
                <a:gd name="connsiteX33" fmla="*/ 90173 w 952500"/>
                <a:gd name="connsiteY33" fmla="*/ 0 h 934984"/>
                <a:gd name="connsiteX34" fmla="*/ 151457 w 952500"/>
                <a:gd name="connsiteY34" fmla="*/ 0 h 934984"/>
                <a:gd name="connsiteX35" fmla="*/ 151457 w 952500"/>
                <a:gd name="connsiteY35" fmla="*/ 787041 h 934984"/>
                <a:gd name="connsiteX36" fmla="*/ 952500 w 952500"/>
                <a:gd name="connsiteY36" fmla="*/ 787041 h 934984"/>
                <a:gd name="connsiteX37" fmla="*/ 952500 w 952500"/>
                <a:gd name="connsiteY37" fmla="*/ 848325 h 934984"/>
                <a:gd name="connsiteX38" fmla="*/ 151457 w 952500"/>
                <a:gd name="connsiteY38" fmla="*/ 848325 h 934984"/>
                <a:gd name="connsiteX39" fmla="*/ 151457 w 952500"/>
                <a:gd name="connsiteY39" fmla="*/ 934984 h 934984"/>
                <a:gd name="connsiteX40" fmla="*/ 90173 w 952500"/>
                <a:gd name="connsiteY40" fmla="*/ 934984 h 934984"/>
                <a:gd name="connsiteX41" fmla="*/ 90173 w 952500"/>
                <a:gd name="connsiteY41" fmla="*/ 848325 h 934984"/>
                <a:gd name="connsiteX42" fmla="*/ 0 w 952500"/>
                <a:gd name="connsiteY42" fmla="*/ 848325 h 934984"/>
                <a:gd name="connsiteX43" fmla="*/ 0 w 952500"/>
                <a:gd name="connsiteY43" fmla="*/ 787041 h 934984"/>
                <a:gd name="connsiteX44" fmla="*/ 90173 w 952500"/>
                <a:gd name="connsiteY44" fmla="*/ 787041 h 934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52500" h="934984">
                  <a:moveTo>
                    <a:pt x="518284" y="541039"/>
                  </a:moveTo>
                  <a:cubicBezTo>
                    <a:pt x="557917" y="541039"/>
                    <a:pt x="590064" y="573176"/>
                    <a:pt x="590064" y="612819"/>
                  </a:cubicBezTo>
                  <a:cubicBezTo>
                    <a:pt x="590064" y="652472"/>
                    <a:pt x="557917" y="684609"/>
                    <a:pt x="518284" y="684609"/>
                  </a:cubicBezTo>
                  <a:cubicBezTo>
                    <a:pt x="478631" y="684609"/>
                    <a:pt x="446494" y="652472"/>
                    <a:pt x="446494" y="612819"/>
                  </a:cubicBezTo>
                  <a:cubicBezTo>
                    <a:pt x="446494" y="573176"/>
                    <a:pt x="478631" y="541039"/>
                    <a:pt x="518284" y="541039"/>
                  </a:cubicBezTo>
                  <a:close/>
                  <a:moveTo>
                    <a:pt x="337937" y="390459"/>
                  </a:moveTo>
                  <a:cubicBezTo>
                    <a:pt x="365007" y="390459"/>
                    <a:pt x="386962" y="412405"/>
                    <a:pt x="386962" y="439484"/>
                  </a:cubicBezTo>
                  <a:cubicBezTo>
                    <a:pt x="386962" y="455639"/>
                    <a:pt x="379047" y="469850"/>
                    <a:pt x="366978" y="478784"/>
                  </a:cubicBezTo>
                  <a:cubicBezTo>
                    <a:pt x="387829" y="498263"/>
                    <a:pt x="400945" y="525914"/>
                    <a:pt x="400954" y="556699"/>
                  </a:cubicBezTo>
                  <a:cubicBezTo>
                    <a:pt x="400954" y="556737"/>
                    <a:pt x="400954" y="556765"/>
                    <a:pt x="400954" y="556794"/>
                  </a:cubicBezTo>
                  <a:cubicBezTo>
                    <a:pt x="400983" y="615782"/>
                    <a:pt x="353186" y="663617"/>
                    <a:pt x="294198" y="663636"/>
                  </a:cubicBezTo>
                  <a:cubicBezTo>
                    <a:pt x="235210" y="663665"/>
                    <a:pt x="187375" y="615868"/>
                    <a:pt x="187356" y="556880"/>
                  </a:cubicBezTo>
                  <a:cubicBezTo>
                    <a:pt x="187356" y="556851"/>
                    <a:pt x="187356" y="556823"/>
                    <a:pt x="187356" y="556794"/>
                  </a:cubicBezTo>
                  <a:cubicBezTo>
                    <a:pt x="187337" y="499158"/>
                    <a:pt x="233019" y="452286"/>
                    <a:pt x="290150" y="450152"/>
                  </a:cubicBezTo>
                  <a:cubicBezTo>
                    <a:pt x="289388" y="446714"/>
                    <a:pt x="288912" y="443161"/>
                    <a:pt x="288912" y="439484"/>
                  </a:cubicBezTo>
                  <a:cubicBezTo>
                    <a:pt x="288912" y="412414"/>
                    <a:pt x="310867" y="390459"/>
                    <a:pt x="337937" y="390459"/>
                  </a:cubicBezTo>
                  <a:close/>
                  <a:moveTo>
                    <a:pt x="529485" y="295914"/>
                  </a:moveTo>
                  <a:cubicBezTo>
                    <a:pt x="594264" y="295914"/>
                    <a:pt x="646785" y="348425"/>
                    <a:pt x="646785" y="413224"/>
                  </a:cubicBezTo>
                  <a:cubicBezTo>
                    <a:pt x="646785" y="414815"/>
                    <a:pt x="646614" y="416358"/>
                    <a:pt x="646557" y="417939"/>
                  </a:cubicBezTo>
                  <a:cubicBezTo>
                    <a:pt x="673627" y="394345"/>
                    <a:pt x="708926" y="379953"/>
                    <a:pt x="747646" y="379953"/>
                  </a:cubicBezTo>
                  <a:cubicBezTo>
                    <a:pt x="832742" y="379953"/>
                    <a:pt x="901712" y="448933"/>
                    <a:pt x="901731" y="534039"/>
                  </a:cubicBezTo>
                  <a:cubicBezTo>
                    <a:pt x="901731" y="619135"/>
                    <a:pt x="832761" y="688125"/>
                    <a:pt x="747655" y="688125"/>
                  </a:cubicBezTo>
                  <a:cubicBezTo>
                    <a:pt x="662559" y="688125"/>
                    <a:pt x="593569" y="619135"/>
                    <a:pt x="593569" y="534039"/>
                  </a:cubicBezTo>
                  <a:cubicBezTo>
                    <a:pt x="593569" y="525905"/>
                    <a:pt x="594388" y="517980"/>
                    <a:pt x="595598" y="510188"/>
                  </a:cubicBezTo>
                  <a:cubicBezTo>
                    <a:pt x="576786" y="523057"/>
                    <a:pt x="554059" y="530600"/>
                    <a:pt x="529561" y="530620"/>
                  </a:cubicBezTo>
                  <a:cubicBezTo>
                    <a:pt x="464772" y="530658"/>
                    <a:pt x="412223" y="478175"/>
                    <a:pt x="412175" y="413386"/>
                  </a:cubicBezTo>
                  <a:cubicBezTo>
                    <a:pt x="412175" y="413329"/>
                    <a:pt x="412175" y="413272"/>
                    <a:pt x="412175" y="413224"/>
                  </a:cubicBezTo>
                  <a:cubicBezTo>
                    <a:pt x="412175" y="348435"/>
                    <a:pt x="464686" y="295914"/>
                    <a:pt x="529485" y="295914"/>
                  </a:cubicBezTo>
                  <a:close/>
                  <a:moveTo>
                    <a:pt x="411470" y="43777"/>
                  </a:moveTo>
                  <a:cubicBezTo>
                    <a:pt x="454018" y="43777"/>
                    <a:pt x="488508" y="78267"/>
                    <a:pt x="488508" y="120815"/>
                  </a:cubicBezTo>
                  <a:cubicBezTo>
                    <a:pt x="488508" y="163363"/>
                    <a:pt x="454018" y="197853"/>
                    <a:pt x="411470" y="197853"/>
                  </a:cubicBezTo>
                  <a:cubicBezTo>
                    <a:pt x="368912" y="197853"/>
                    <a:pt x="334432" y="163363"/>
                    <a:pt x="334432" y="120815"/>
                  </a:cubicBezTo>
                  <a:cubicBezTo>
                    <a:pt x="334432" y="78267"/>
                    <a:pt x="368922" y="43777"/>
                    <a:pt x="411470" y="43777"/>
                  </a:cubicBezTo>
                  <a:close/>
                  <a:moveTo>
                    <a:pt x="90173" y="0"/>
                  </a:moveTo>
                  <a:lnTo>
                    <a:pt x="151457" y="0"/>
                  </a:lnTo>
                  <a:lnTo>
                    <a:pt x="151457" y="787041"/>
                  </a:lnTo>
                  <a:lnTo>
                    <a:pt x="952500" y="787041"/>
                  </a:lnTo>
                  <a:lnTo>
                    <a:pt x="952500" y="848325"/>
                  </a:lnTo>
                  <a:lnTo>
                    <a:pt x="151457" y="848325"/>
                  </a:lnTo>
                  <a:lnTo>
                    <a:pt x="151457" y="934984"/>
                  </a:lnTo>
                  <a:lnTo>
                    <a:pt x="90173" y="934984"/>
                  </a:lnTo>
                  <a:lnTo>
                    <a:pt x="90173" y="848325"/>
                  </a:lnTo>
                  <a:lnTo>
                    <a:pt x="0" y="848325"/>
                  </a:lnTo>
                  <a:lnTo>
                    <a:pt x="0" y="787041"/>
                  </a:lnTo>
                  <a:lnTo>
                    <a:pt x="90173" y="787041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BD48F661-1261-65C7-4FD1-9D3997FAE8FF}"/>
              </a:ext>
            </a:extLst>
          </p:cNvPr>
          <p:cNvGrpSpPr/>
          <p:nvPr/>
        </p:nvGrpSpPr>
        <p:grpSpPr>
          <a:xfrm>
            <a:off x="6458986" y="4757950"/>
            <a:ext cx="5395736" cy="1036181"/>
            <a:chOff x="6458986" y="4840547"/>
            <a:chExt cx="5395736" cy="1036181"/>
          </a:xfrm>
        </p:grpSpPr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A59F9BF1-17B2-60BD-B110-BA6686B79373}"/>
                </a:ext>
              </a:extLst>
            </p:cNvPr>
            <p:cNvSpPr>
              <a:spLocks/>
            </p:cNvSpPr>
            <p:nvPr/>
          </p:nvSpPr>
          <p:spPr>
            <a:xfrm>
              <a:off x="6458986" y="4840547"/>
              <a:ext cx="5395736" cy="1036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create_trend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>
                  <a:solidFill>
                    <a:schemeClr val="tx1"/>
                  </a:solidFill>
                </a:rPr>
                <a:t>metric, </a:t>
              </a:r>
              <a:r>
                <a:rPr lang="en-US" sz="1600" i="1" err="1">
                  <a:solidFill>
                    <a:schemeClr val="tx1"/>
                  </a:solidFill>
                </a:rPr>
                <a:t>hrvar</a:t>
              </a:r>
              <a:r>
                <a:rPr lang="en-US" sz="1600" i="1">
                  <a:solidFill>
                    <a:schemeClr val="tx1"/>
                  </a:solidFill>
                </a:rPr>
                <a:t>, </a:t>
              </a:r>
              <a:r>
                <a:rPr lang="en-US" sz="1600" i="1" err="1">
                  <a:solidFill>
                    <a:schemeClr val="tx1"/>
                  </a:solidFill>
                </a:rPr>
                <a:t>mingroup</a:t>
              </a:r>
              <a:r>
                <a:rPr lang="en-US" sz="1600" i="1">
                  <a:solidFill>
                    <a:schemeClr val="tx1"/>
                  </a:solidFill>
                </a:rPr>
                <a:t>, return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By default, returns a week-by-week heatmap bar plot, highlighting the points in time with most activity</a:t>
              </a: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56BDC4FF-215A-D915-2FAD-9C4E733FE3AE}"/>
                </a:ext>
              </a:extLst>
            </p:cNvPr>
            <p:cNvSpPr>
              <a:spLocks/>
            </p:cNvSpPr>
            <p:nvPr/>
          </p:nvSpPr>
          <p:spPr>
            <a:xfrm>
              <a:off x="6458986" y="4840547"/>
              <a:ext cx="320863" cy="320863"/>
            </a:xfrm>
            <a:custGeom>
              <a:avLst/>
              <a:gdLst>
                <a:gd name="connsiteX0" fmla="*/ 69773 w 548219"/>
                <a:gd name="connsiteY0" fmla="*/ 0 h 548219"/>
                <a:gd name="connsiteX1" fmla="*/ 0 w 548219"/>
                <a:gd name="connsiteY1" fmla="*/ 0 h 548219"/>
                <a:gd name="connsiteX2" fmla="*/ 0 w 548219"/>
                <a:gd name="connsiteY2" fmla="*/ 69773 h 548219"/>
                <a:gd name="connsiteX3" fmla="*/ 69773 w 548219"/>
                <a:gd name="connsiteY3" fmla="*/ 69773 h 548219"/>
                <a:gd name="connsiteX4" fmla="*/ 69773 w 548219"/>
                <a:gd name="connsiteY4" fmla="*/ 0 h 548219"/>
                <a:gd name="connsiteX5" fmla="*/ 79741 w 548219"/>
                <a:gd name="connsiteY5" fmla="*/ 0 h 548219"/>
                <a:gd name="connsiteX6" fmla="*/ 79741 w 548219"/>
                <a:gd name="connsiteY6" fmla="*/ 69773 h 548219"/>
                <a:gd name="connsiteX7" fmla="*/ 149515 w 548219"/>
                <a:gd name="connsiteY7" fmla="*/ 69773 h 548219"/>
                <a:gd name="connsiteX8" fmla="*/ 149515 w 548219"/>
                <a:gd name="connsiteY8" fmla="*/ 0 h 548219"/>
                <a:gd name="connsiteX9" fmla="*/ 79741 w 548219"/>
                <a:gd name="connsiteY9" fmla="*/ 0 h 548219"/>
                <a:gd name="connsiteX10" fmla="*/ 159482 w 548219"/>
                <a:gd name="connsiteY10" fmla="*/ 0 h 548219"/>
                <a:gd name="connsiteX11" fmla="*/ 159482 w 548219"/>
                <a:gd name="connsiteY11" fmla="*/ 69773 h 548219"/>
                <a:gd name="connsiteX12" fmla="*/ 229256 w 548219"/>
                <a:gd name="connsiteY12" fmla="*/ 69773 h 548219"/>
                <a:gd name="connsiteX13" fmla="*/ 229256 w 548219"/>
                <a:gd name="connsiteY13" fmla="*/ 0 h 548219"/>
                <a:gd name="connsiteX14" fmla="*/ 159482 w 548219"/>
                <a:gd name="connsiteY14" fmla="*/ 0 h 548219"/>
                <a:gd name="connsiteX15" fmla="*/ 239223 w 548219"/>
                <a:gd name="connsiteY15" fmla="*/ 0 h 548219"/>
                <a:gd name="connsiteX16" fmla="*/ 239223 w 548219"/>
                <a:gd name="connsiteY16" fmla="*/ 69773 h 548219"/>
                <a:gd name="connsiteX17" fmla="*/ 308996 w 548219"/>
                <a:gd name="connsiteY17" fmla="*/ 69773 h 548219"/>
                <a:gd name="connsiteX18" fmla="*/ 308996 w 548219"/>
                <a:gd name="connsiteY18" fmla="*/ 0 h 548219"/>
                <a:gd name="connsiteX19" fmla="*/ 239223 w 548219"/>
                <a:gd name="connsiteY19" fmla="*/ 0 h 548219"/>
                <a:gd name="connsiteX20" fmla="*/ 318965 w 548219"/>
                <a:gd name="connsiteY20" fmla="*/ 0 h 548219"/>
                <a:gd name="connsiteX21" fmla="*/ 318965 w 548219"/>
                <a:gd name="connsiteY21" fmla="*/ 69773 h 548219"/>
                <a:gd name="connsiteX22" fmla="*/ 388738 w 548219"/>
                <a:gd name="connsiteY22" fmla="*/ 69773 h 548219"/>
                <a:gd name="connsiteX23" fmla="*/ 388738 w 548219"/>
                <a:gd name="connsiteY23" fmla="*/ 0 h 548219"/>
                <a:gd name="connsiteX24" fmla="*/ 318965 w 548219"/>
                <a:gd name="connsiteY24" fmla="*/ 0 h 548219"/>
                <a:gd name="connsiteX25" fmla="*/ 388738 w 548219"/>
                <a:gd name="connsiteY25" fmla="*/ 149515 h 548219"/>
                <a:gd name="connsiteX26" fmla="*/ 388738 w 548219"/>
                <a:gd name="connsiteY26" fmla="*/ 79742 h 548219"/>
                <a:gd name="connsiteX27" fmla="*/ 318965 w 548219"/>
                <a:gd name="connsiteY27" fmla="*/ 79742 h 548219"/>
                <a:gd name="connsiteX28" fmla="*/ 318965 w 548219"/>
                <a:gd name="connsiteY28" fmla="*/ 149515 h 548219"/>
                <a:gd name="connsiteX29" fmla="*/ 388738 w 548219"/>
                <a:gd name="connsiteY29" fmla="*/ 149515 h 548219"/>
                <a:gd name="connsiteX30" fmla="*/ 388738 w 548219"/>
                <a:gd name="connsiteY30" fmla="*/ 229256 h 548219"/>
                <a:gd name="connsiteX31" fmla="*/ 388738 w 548219"/>
                <a:gd name="connsiteY31" fmla="*/ 159482 h 548219"/>
                <a:gd name="connsiteX32" fmla="*/ 318965 w 548219"/>
                <a:gd name="connsiteY32" fmla="*/ 159482 h 548219"/>
                <a:gd name="connsiteX33" fmla="*/ 318965 w 548219"/>
                <a:gd name="connsiteY33" fmla="*/ 229256 h 548219"/>
                <a:gd name="connsiteX34" fmla="*/ 388738 w 548219"/>
                <a:gd name="connsiteY34" fmla="*/ 229256 h 548219"/>
                <a:gd name="connsiteX35" fmla="*/ 388738 w 548219"/>
                <a:gd name="connsiteY35" fmla="*/ 308996 h 548219"/>
                <a:gd name="connsiteX36" fmla="*/ 388738 w 548219"/>
                <a:gd name="connsiteY36" fmla="*/ 239223 h 548219"/>
                <a:gd name="connsiteX37" fmla="*/ 318965 w 548219"/>
                <a:gd name="connsiteY37" fmla="*/ 239223 h 548219"/>
                <a:gd name="connsiteX38" fmla="*/ 318965 w 548219"/>
                <a:gd name="connsiteY38" fmla="*/ 308996 h 548219"/>
                <a:gd name="connsiteX39" fmla="*/ 388738 w 548219"/>
                <a:gd name="connsiteY39" fmla="*/ 308996 h 548219"/>
                <a:gd name="connsiteX40" fmla="*/ 388738 w 548219"/>
                <a:gd name="connsiteY40" fmla="*/ 388738 h 548219"/>
                <a:gd name="connsiteX41" fmla="*/ 388738 w 548219"/>
                <a:gd name="connsiteY41" fmla="*/ 318965 h 548219"/>
                <a:gd name="connsiteX42" fmla="*/ 318965 w 548219"/>
                <a:gd name="connsiteY42" fmla="*/ 318965 h 548219"/>
                <a:gd name="connsiteX43" fmla="*/ 318965 w 548219"/>
                <a:gd name="connsiteY43" fmla="*/ 388738 h 548219"/>
                <a:gd name="connsiteX44" fmla="*/ 388738 w 548219"/>
                <a:gd name="connsiteY44" fmla="*/ 388738 h 548219"/>
                <a:gd name="connsiteX45" fmla="*/ 388738 w 548219"/>
                <a:gd name="connsiteY45" fmla="*/ 468479 h 548219"/>
                <a:gd name="connsiteX46" fmla="*/ 388738 w 548219"/>
                <a:gd name="connsiteY46" fmla="*/ 398705 h 548219"/>
                <a:gd name="connsiteX47" fmla="*/ 318965 w 548219"/>
                <a:gd name="connsiteY47" fmla="*/ 398705 h 548219"/>
                <a:gd name="connsiteX48" fmla="*/ 318965 w 548219"/>
                <a:gd name="connsiteY48" fmla="*/ 468479 h 548219"/>
                <a:gd name="connsiteX49" fmla="*/ 388738 w 548219"/>
                <a:gd name="connsiteY49" fmla="*/ 468479 h 548219"/>
                <a:gd name="connsiteX50" fmla="*/ 318965 w 548219"/>
                <a:gd name="connsiteY50" fmla="*/ 548220 h 548219"/>
                <a:gd name="connsiteX51" fmla="*/ 388738 w 548219"/>
                <a:gd name="connsiteY51" fmla="*/ 548220 h 548219"/>
                <a:gd name="connsiteX52" fmla="*/ 388738 w 548219"/>
                <a:gd name="connsiteY52" fmla="*/ 478447 h 548219"/>
                <a:gd name="connsiteX53" fmla="*/ 318965 w 548219"/>
                <a:gd name="connsiteY53" fmla="*/ 478447 h 548219"/>
                <a:gd name="connsiteX54" fmla="*/ 318965 w 548219"/>
                <a:gd name="connsiteY54" fmla="*/ 548220 h 548219"/>
                <a:gd name="connsiteX55" fmla="*/ 239223 w 548219"/>
                <a:gd name="connsiteY55" fmla="*/ 548220 h 548219"/>
                <a:gd name="connsiteX56" fmla="*/ 308996 w 548219"/>
                <a:gd name="connsiteY56" fmla="*/ 548220 h 548219"/>
                <a:gd name="connsiteX57" fmla="*/ 308996 w 548219"/>
                <a:gd name="connsiteY57" fmla="*/ 478447 h 548219"/>
                <a:gd name="connsiteX58" fmla="*/ 239223 w 548219"/>
                <a:gd name="connsiteY58" fmla="*/ 478447 h 548219"/>
                <a:gd name="connsiteX59" fmla="*/ 239223 w 548219"/>
                <a:gd name="connsiteY59" fmla="*/ 548220 h 548219"/>
                <a:gd name="connsiteX60" fmla="*/ 159482 w 548219"/>
                <a:gd name="connsiteY60" fmla="*/ 548220 h 548219"/>
                <a:gd name="connsiteX61" fmla="*/ 229256 w 548219"/>
                <a:gd name="connsiteY61" fmla="*/ 548220 h 548219"/>
                <a:gd name="connsiteX62" fmla="*/ 229256 w 548219"/>
                <a:gd name="connsiteY62" fmla="*/ 478447 h 548219"/>
                <a:gd name="connsiteX63" fmla="*/ 159482 w 548219"/>
                <a:gd name="connsiteY63" fmla="*/ 478447 h 548219"/>
                <a:gd name="connsiteX64" fmla="*/ 159482 w 548219"/>
                <a:gd name="connsiteY64" fmla="*/ 548220 h 548219"/>
                <a:gd name="connsiteX65" fmla="*/ 79741 w 548219"/>
                <a:gd name="connsiteY65" fmla="*/ 548220 h 548219"/>
                <a:gd name="connsiteX66" fmla="*/ 149515 w 548219"/>
                <a:gd name="connsiteY66" fmla="*/ 548220 h 548219"/>
                <a:gd name="connsiteX67" fmla="*/ 149515 w 548219"/>
                <a:gd name="connsiteY67" fmla="*/ 478447 h 548219"/>
                <a:gd name="connsiteX68" fmla="*/ 79741 w 548219"/>
                <a:gd name="connsiteY68" fmla="*/ 478447 h 548219"/>
                <a:gd name="connsiteX69" fmla="*/ 79741 w 548219"/>
                <a:gd name="connsiteY69" fmla="*/ 548220 h 548219"/>
                <a:gd name="connsiteX70" fmla="*/ 0 w 548219"/>
                <a:gd name="connsiteY70" fmla="*/ 478447 h 548219"/>
                <a:gd name="connsiteX71" fmla="*/ 0 w 548219"/>
                <a:gd name="connsiteY71" fmla="*/ 548220 h 548219"/>
                <a:gd name="connsiteX72" fmla="*/ 69773 w 548219"/>
                <a:gd name="connsiteY72" fmla="*/ 548220 h 548219"/>
                <a:gd name="connsiteX73" fmla="*/ 69773 w 548219"/>
                <a:gd name="connsiteY73" fmla="*/ 478447 h 548219"/>
                <a:gd name="connsiteX74" fmla="*/ 0 w 548219"/>
                <a:gd name="connsiteY74" fmla="*/ 478447 h 548219"/>
                <a:gd name="connsiteX75" fmla="*/ 0 w 548219"/>
                <a:gd name="connsiteY75" fmla="*/ 398705 h 548219"/>
                <a:gd name="connsiteX76" fmla="*/ 0 w 548219"/>
                <a:gd name="connsiteY76" fmla="*/ 468479 h 548219"/>
                <a:gd name="connsiteX77" fmla="*/ 69773 w 548219"/>
                <a:gd name="connsiteY77" fmla="*/ 468479 h 548219"/>
                <a:gd name="connsiteX78" fmla="*/ 69773 w 548219"/>
                <a:gd name="connsiteY78" fmla="*/ 398705 h 548219"/>
                <a:gd name="connsiteX79" fmla="*/ 0 w 548219"/>
                <a:gd name="connsiteY79" fmla="*/ 398705 h 548219"/>
                <a:gd name="connsiteX80" fmla="*/ 0 w 548219"/>
                <a:gd name="connsiteY80" fmla="*/ 318965 h 548219"/>
                <a:gd name="connsiteX81" fmla="*/ 0 w 548219"/>
                <a:gd name="connsiteY81" fmla="*/ 388738 h 548219"/>
                <a:gd name="connsiteX82" fmla="*/ 69773 w 548219"/>
                <a:gd name="connsiteY82" fmla="*/ 388738 h 548219"/>
                <a:gd name="connsiteX83" fmla="*/ 69773 w 548219"/>
                <a:gd name="connsiteY83" fmla="*/ 318965 h 548219"/>
                <a:gd name="connsiteX84" fmla="*/ 0 w 548219"/>
                <a:gd name="connsiteY84" fmla="*/ 318965 h 548219"/>
                <a:gd name="connsiteX85" fmla="*/ 0 w 548219"/>
                <a:gd name="connsiteY85" fmla="*/ 239223 h 548219"/>
                <a:gd name="connsiteX86" fmla="*/ 0 w 548219"/>
                <a:gd name="connsiteY86" fmla="*/ 308996 h 548219"/>
                <a:gd name="connsiteX87" fmla="*/ 69773 w 548219"/>
                <a:gd name="connsiteY87" fmla="*/ 308996 h 548219"/>
                <a:gd name="connsiteX88" fmla="*/ 69773 w 548219"/>
                <a:gd name="connsiteY88" fmla="*/ 239223 h 548219"/>
                <a:gd name="connsiteX89" fmla="*/ 0 w 548219"/>
                <a:gd name="connsiteY89" fmla="*/ 239223 h 548219"/>
                <a:gd name="connsiteX90" fmla="*/ 0 w 548219"/>
                <a:gd name="connsiteY90" fmla="*/ 159482 h 548219"/>
                <a:gd name="connsiteX91" fmla="*/ 0 w 548219"/>
                <a:gd name="connsiteY91" fmla="*/ 229256 h 548219"/>
                <a:gd name="connsiteX92" fmla="*/ 69773 w 548219"/>
                <a:gd name="connsiteY92" fmla="*/ 229256 h 548219"/>
                <a:gd name="connsiteX93" fmla="*/ 69773 w 548219"/>
                <a:gd name="connsiteY93" fmla="*/ 159482 h 548219"/>
                <a:gd name="connsiteX94" fmla="*/ 0 w 548219"/>
                <a:gd name="connsiteY94" fmla="*/ 159482 h 548219"/>
                <a:gd name="connsiteX95" fmla="*/ 0 w 548219"/>
                <a:gd name="connsiteY95" fmla="*/ 79742 h 548219"/>
                <a:gd name="connsiteX96" fmla="*/ 0 w 548219"/>
                <a:gd name="connsiteY96" fmla="*/ 149515 h 548219"/>
                <a:gd name="connsiteX97" fmla="*/ 69773 w 548219"/>
                <a:gd name="connsiteY97" fmla="*/ 149515 h 548219"/>
                <a:gd name="connsiteX98" fmla="*/ 69773 w 548219"/>
                <a:gd name="connsiteY98" fmla="*/ 79742 h 548219"/>
                <a:gd name="connsiteX99" fmla="*/ 0 w 548219"/>
                <a:gd name="connsiteY99" fmla="*/ 79742 h 548219"/>
                <a:gd name="connsiteX100" fmla="*/ 149515 w 548219"/>
                <a:gd name="connsiteY100" fmla="*/ 79742 h 548219"/>
                <a:gd name="connsiteX101" fmla="*/ 79741 w 548219"/>
                <a:gd name="connsiteY101" fmla="*/ 79742 h 548219"/>
                <a:gd name="connsiteX102" fmla="*/ 79741 w 548219"/>
                <a:gd name="connsiteY102" fmla="*/ 149515 h 548219"/>
                <a:gd name="connsiteX103" fmla="*/ 149515 w 548219"/>
                <a:gd name="connsiteY103" fmla="*/ 149515 h 548219"/>
                <a:gd name="connsiteX104" fmla="*/ 149515 w 548219"/>
                <a:gd name="connsiteY104" fmla="*/ 79742 h 548219"/>
                <a:gd name="connsiteX105" fmla="*/ 229256 w 548219"/>
                <a:gd name="connsiteY105" fmla="*/ 79742 h 548219"/>
                <a:gd name="connsiteX106" fmla="*/ 159482 w 548219"/>
                <a:gd name="connsiteY106" fmla="*/ 79742 h 548219"/>
                <a:gd name="connsiteX107" fmla="*/ 159482 w 548219"/>
                <a:gd name="connsiteY107" fmla="*/ 149515 h 548219"/>
                <a:gd name="connsiteX108" fmla="*/ 229256 w 548219"/>
                <a:gd name="connsiteY108" fmla="*/ 149515 h 548219"/>
                <a:gd name="connsiteX109" fmla="*/ 229256 w 548219"/>
                <a:gd name="connsiteY109" fmla="*/ 79742 h 548219"/>
                <a:gd name="connsiteX110" fmla="*/ 308996 w 548219"/>
                <a:gd name="connsiteY110" fmla="*/ 79742 h 548219"/>
                <a:gd name="connsiteX111" fmla="*/ 239223 w 548219"/>
                <a:gd name="connsiteY111" fmla="*/ 79742 h 548219"/>
                <a:gd name="connsiteX112" fmla="*/ 239223 w 548219"/>
                <a:gd name="connsiteY112" fmla="*/ 149515 h 548219"/>
                <a:gd name="connsiteX113" fmla="*/ 308996 w 548219"/>
                <a:gd name="connsiteY113" fmla="*/ 149515 h 548219"/>
                <a:gd name="connsiteX114" fmla="*/ 308996 w 548219"/>
                <a:gd name="connsiteY114" fmla="*/ 79742 h 548219"/>
                <a:gd name="connsiteX115" fmla="*/ 308996 w 548219"/>
                <a:gd name="connsiteY115" fmla="*/ 229256 h 548219"/>
                <a:gd name="connsiteX116" fmla="*/ 308996 w 548219"/>
                <a:gd name="connsiteY116" fmla="*/ 159482 h 548219"/>
                <a:gd name="connsiteX117" fmla="*/ 239223 w 548219"/>
                <a:gd name="connsiteY117" fmla="*/ 159482 h 548219"/>
                <a:gd name="connsiteX118" fmla="*/ 239223 w 548219"/>
                <a:gd name="connsiteY118" fmla="*/ 229256 h 548219"/>
                <a:gd name="connsiteX119" fmla="*/ 308996 w 548219"/>
                <a:gd name="connsiteY119" fmla="*/ 229256 h 548219"/>
                <a:gd name="connsiteX120" fmla="*/ 308996 w 548219"/>
                <a:gd name="connsiteY120" fmla="*/ 308996 h 548219"/>
                <a:gd name="connsiteX121" fmla="*/ 308996 w 548219"/>
                <a:gd name="connsiteY121" fmla="*/ 239223 h 548219"/>
                <a:gd name="connsiteX122" fmla="*/ 239223 w 548219"/>
                <a:gd name="connsiteY122" fmla="*/ 239223 h 548219"/>
                <a:gd name="connsiteX123" fmla="*/ 239223 w 548219"/>
                <a:gd name="connsiteY123" fmla="*/ 308996 h 548219"/>
                <a:gd name="connsiteX124" fmla="*/ 308996 w 548219"/>
                <a:gd name="connsiteY124" fmla="*/ 308996 h 548219"/>
                <a:gd name="connsiteX125" fmla="*/ 308996 w 548219"/>
                <a:gd name="connsiteY125" fmla="*/ 388738 h 548219"/>
                <a:gd name="connsiteX126" fmla="*/ 308996 w 548219"/>
                <a:gd name="connsiteY126" fmla="*/ 318965 h 548219"/>
                <a:gd name="connsiteX127" fmla="*/ 239223 w 548219"/>
                <a:gd name="connsiteY127" fmla="*/ 318965 h 548219"/>
                <a:gd name="connsiteX128" fmla="*/ 239223 w 548219"/>
                <a:gd name="connsiteY128" fmla="*/ 388738 h 548219"/>
                <a:gd name="connsiteX129" fmla="*/ 308996 w 548219"/>
                <a:gd name="connsiteY129" fmla="*/ 388738 h 548219"/>
                <a:gd name="connsiteX130" fmla="*/ 308996 w 548219"/>
                <a:gd name="connsiteY130" fmla="*/ 468479 h 548219"/>
                <a:gd name="connsiteX131" fmla="*/ 308996 w 548219"/>
                <a:gd name="connsiteY131" fmla="*/ 398705 h 548219"/>
                <a:gd name="connsiteX132" fmla="*/ 239223 w 548219"/>
                <a:gd name="connsiteY132" fmla="*/ 398705 h 548219"/>
                <a:gd name="connsiteX133" fmla="*/ 239223 w 548219"/>
                <a:gd name="connsiteY133" fmla="*/ 468479 h 548219"/>
                <a:gd name="connsiteX134" fmla="*/ 308996 w 548219"/>
                <a:gd name="connsiteY134" fmla="*/ 468479 h 548219"/>
                <a:gd name="connsiteX135" fmla="*/ 159482 w 548219"/>
                <a:gd name="connsiteY135" fmla="*/ 468479 h 548219"/>
                <a:gd name="connsiteX136" fmla="*/ 229256 w 548219"/>
                <a:gd name="connsiteY136" fmla="*/ 468479 h 548219"/>
                <a:gd name="connsiteX137" fmla="*/ 229256 w 548219"/>
                <a:gd name="connsiteY137" fmla="*/ 398705 h 548219"/>
                <a:gd name="connsiteX138" fmla="*/ 159482 w 548219"/>
                <a:gd name="connsiteY138" fmla="*/ 398705 h 548219"/>
                <a:gd name="connsiteX139" fmla="*/ 159482 w 548219"/>
                <a:gd name="connsiteY139" fmla="*/ 468479 h 548219"/>
                <a:gd name="connsiteX140" fmla="*/ 79741 w 548219"/>
                <a:gd name="connsiteY140" fmla="*/ 468479 h 548219"/>
                <a:gd name="connsiteX141" fmla="*/ 149515 w 548219"/>
                <a:gd name="connsiteY141" fmla="*/ 468479 h 548219"/>
                <a:gd name="connsiteX142" fmla="*/ 149515 w 548219"/>
                <a:gd name="connsiteY142" fmla="*/ 398705 h 548219"/>
                <a:gd name="connsiteX143" fmla="*/ 79741 w 548219"/>
                <a:gd name="connsiteY143" fmla="*/ 398705 h 548219"/>
                <a:gd name="connsiteX144" fmla="*/ 79741 w 548219"/>
                <a:gd name="connsiteY144" fmla="*/ 468479 h 548219"/>
                <a:gd name="connsiteX145" fmla="*/ 79741 w 548219"/>
                <a:gd name="connsiteY145" fmla="*/ 318965 h 548219"/>
                <a:gd name="connsiteX146" fmla="*/ 79741 w 548219"/>
                <a:gd name="connsiteY146" fmla="*/ 388738 h 548219"/>
                <a:gd name="connsiteX147" fmla="*/ 149515 w 548219"/>
                <a:gd name="connsiteY147" fmla="*/ 388738 h 548219"/>
                <a:gd name="connsiteX148" fmla="*/ 149515 w 548219"/>
                <a:gd name="connsiteY148" fmla="*/ 318965 h 548219"/>
                <a:gd name="connsiteX149" fmla="*/ 79741 w 548219"/>
                <a:gd name="connsiteY149" fmla="*/ 318965 h 548219"/>
                <a:gd name="connsiteX150" fmla="*/ 79741 w 548219"/>
                <a:gd name="connsiteY150" fmla="*/ 239223 h 548219"/>
                <a:gd name="connsiteX151" fmla="*/ 79741 w 548219"/>
                <a:gd name="connsiteY151" fmla="*/ 308996 h 548219"/>
                <a:gd name="connsiteX152" fmla="*/ 149515 w 548219"/>
                <a:gd name="connsiteY152" fmla="*/ 308996 h 548219"/>
                <a:gd name="connsiteX153" fmla="*/ 149515 w 548219"/>
                <a:gd name="connsiteY153" fmla="*/ 239223 h 548219"/>
                <a:gd name="connsiteX154" fmla="*/ 79741 w 548219"/>
                <a:gd name="connsiteY154" fmla="*/ 239223 h 548219"/>
                <a:gd name="connsiteX155" fmla="*/ 79741 w 548219"/>
                <a:gd name="connsiteY155" fmla="*/ 159482 h 548219"/>
                <a:gd name="connsiteX156" fmla="*/ 79741 w 548219"/>
                <a:gd name="connsiteY156" fmla="*/ 229256 h 548219"/>
                <a:gd name="connsiteX157" fmla="*/ 149515 w 548219"/>
                <a:gd name="connsiteY157" fmla="*/ 229256 h 548219"/>
                <a:gd name="connsiteX158" fmla="*/ 149515 w 548219"/>
                <a:gd name="connsiteY158" fmla="*/ 159482 h 548219"/>
                <a:gd name="connsiteX159" fmla="*/ 79741 w 548219"/>
                <a:gd name="connsiteY159" fmla="*/ 159482 h 548219"/>
                <a:gd name="connsiteX160" fmla="*/ 229256 w 548219"/>
                <a:gd name="connsiteY160" fmla="*/ 159482 h 548219"/>
                <a:gd name="connsiteX161" fmla="*/ 159482 w 548219"/>
                <a:gd name="connsiteY161" fmla="*/ 159482 h 548219"/>
                <a:gd name="connsiteX162" fmla="*/ 159482 w 548219"/>
                <a:gd name="connsiteY162" fmla="*/ 229256 h 548219"/>
                <a:gd name="connsiteX163" fmla="*/ 229256 w 548219"/>
                <a:gd name="connsiteY163" fmla="*/ 229256 h 548219"/>
                <a:gd name="connsiteX164" fmla="*/ 229256 w 548219"/>
                <a:gd name="connsiteY164" fmla="*/ 159482 h 548219"/>
                <a:gd name="connsiteX165" fmla="*/ 229256 w 548219"/>
                <a:gd name="connsiteY165" fmla="*/ 308996 h 548219"/>
                <a:gd name="connsiteX166" fmla="*/ 229256 w 548219"/>
                <a:gd name="connsiteY166" fmla="*/ 239223 h 548219"/>
                <a:gd name="connsiteX167" fmla="*/ 159482 w 548219"/>
                <a:gd name="connsiteY167" fmla="*/ 239223 h 548219"/>
                <a:gd name="connsiteX168" fmla="*/ 159482 w 548219"/>
                <a:gd name="connsiteY168" fmla="*/ 308996 h 548219"/>
                <a:gd name="connsiteX169" fmla="*/ 229256 w 548219"/>
                <a:gd name="connsiteY169" fmla="*/ 308996 h 548219"/>
                <a:gd name="connsiteX170" fmla="*/ 229256 w 548219"/>
                <a:gd name="connsiteY170" fmla="*/ 388738 h 548219"/>
                <a:gd name="connsiteX171" fmla="*/ 229256 w 548219"/>
                <a:gd name="connsiteY171" fmla="*/ 318965 h 548219"/>
                <a:gd name="connsiteX172" fmla="*/ 159482 w 548219"/>
                <a:gd name="connsiteY172" fmla="*/ 318965 h 548219"/>
                <a:gd name="connsiteX173" fmla="*/ 159482 w 548219"/>
                <a:gd name="connsiteY173" fmla="*/ 388738 h 548219"/>
                <a:gd name="connsiteX174" fmla="*/ 229256 w 548219"/>
                <a:gd name="connsiteY174" fmla="*/ 388738 h 548219"/>
                <a:gd name="connsiteX175" fmla="*/ 548220 w 548219"/>
                <a:gd name="connsiteY175" fmla="*/ 69773 h 548219"/>
                <a:gd name="connsiteX176" fmla="*/ 548220 w 548219"/>
                <a:gd name="connsiteY176" fmla="*/ 0 h 548219"/>
                <a:gd name="connsiteX177" fmla="*/ 478446 w 548219"/>
                <a:gd name="connsiteY177" fmla="*/ 0 h 548219"/>
                <a:gd name="connsiteX178" fmla="*/ 478446 w 548219"/>
                <a:gd name="connsiteY178" fmla="*/ 39870 h 548219"/>
                <a:gd name="connsiteX179" fmla="*/ 478446 w 548219"/>
                <a:gd name="connsiteY179" fmla="*/ 69773 h 548219"/>
                <a:gd name="connsiteX180" fmla="*/ 548220 w 548219"/>
                <a:gd name="connsiteY180" fmla="*/ 69773 h 548219"/>
                <a:gd name="connsiteX181" fmla="*/ 548220 w 548219"/>
                <a:gd name="connsiteY181" fmla="*/ 149515 h 548219"/>
                <a:gd name="connsiteX182" fmla="*/ 548220 w 548219"/>
                <a:gd name="connsiteY182" fmla="*/ 79742 h 548219"/>
                <a:gd name="connsiteX183" fmla="*/ 478446 w 548219"/>
                <a:gd name="connsiteY183" fmla="*/ 79742 h 548219"/>
                <a:gd name="connsiteX184" fmla="*/ 478446 w 548219"/>
                <a:gd name="connsiteY184" fmla="*/ 149515 h 548219"/>
                <a:gd name="connsiteX185" fmla="*/ 548220 w 548219"/>
                <a:gd name="connsiteY185" fmla="*/ 149515 h 548219"/>
                <a:gd name="connsiteX186" fmla="*/ 548220 w 548219"/>
                <a:gd name="connsiteY186" fmla="*/ 229256 h 548219"/>
                <a:gd name="connsiteX187" fmla="*/ 548220 w 548219"/>
                <a:gd name="connsiteY187" fmla="*/ 159482 h 548219"/>
                <a:gd name="connsiteX188" fmla="*/ 478446 w 548219"/>
                <a:gd name="connsiteY188" fmla="*/ 159482 h 548219"/>
                <a:gd name="connsiteX189" fmla="*/ 478446 w 548219"/>
                <a:gd name="connsiteY189" fmla="*/ 229256 h 548219"/>
                <a:gd name="connsiteX190" fmla="*/ 548220 w 548219"/>
                <a:gd name="connsiteY190" fmla="*/ 229256 h 548219"/>
                <a:gd name="connsiteX191" fmla="*/ 548220 w 548219"/>
                <a:gd name="connsiteY191" fmla="*/ 308996 h 548219"/>
                <a:gd name="connsiteX192" fmla="*/ 548220 w 548219"/>
                <a:gd name="connsiteY192" fmla="*/ 239223 h 548219"/>
                <a:gd name="connsiteX193" fmla="*/ 478446 w 548219"/>
                <a:gd name="connsiteY193" fmla="*/ 239223 h 548219"/>
                <a:gd name="connsiteX194" fmla="*/ 478446 w 548219"/>
                <a:gd name="connsiteY194" fmla="*/ 308996 h 548219"/>
                <a:gd name="connsiteX195" fmla="*/ 548220 w 548219"/>
                <a:gd name="connsiteY195" fmla="*/ 308996 h 548219"/>
                <a:gd name="connsiteX196" fmla="*/ 548220 w 548219"/>
                <a:gd name="connsiteY196" fmla="*/ 388738 h 548219"/>
                <a:gd name="connsiteX197" fmla="*/ 548220 w 548219"/>
                <a:gd name="connsiteY197" fmla="*/ 318965 h 548219"/>
                <a:gd name="connsiteX198" fmla="*/ 478446 w 548219"/>
                <a:gd name="connsiteY198" fmla="*/ 318965 h 548219"/>
                <a:gd name="connsiteX199" fmla="*/ 478446 w 548219"/>
                <a:gd name="connsiteY199" fmla="*/ 388738 h 548219"/>
                <a:gd name="connsiteX200" fmla="*/ 548220 w 548219"/>
                <a:gd name="connsiteY200" fmla="*/ 388738 h 548219"/>
                <a:gd name="connsiteX201" fmla="*/ 548220 w 548219"/>
                <a:gd name="connsiteY201" fmla="*/ 468479 h 548219"/>
                <a:gd name="connsiteX202" fmla="*/ 548220 w 548219"/>
                <a:gd name="connsiteY202" fmla="*/ 398705 h 548219"/>
                <a:gd name="connsiteX203" fmla="*/ 478446 w 548219"/>
                <a:gd name="connsiteY203" fmla="*/ 398705 h 548219"/>
                <a:gd name="connsiteX204" fmla="*/ 478446 w 548219"/>
                <a:gd name="connsiteY204" fmla="*/ 468479 h 548219"/>
                <a:gd name="connsiteX205" fmla="*/ 548220 w 548219"/>
                <a:gd name="connsiteY205" fmla="*/ 468479 h 548219"/>
                <a:gd name="connsiteX206" fmla="*/ 478446 w 548219"/>
                <a:gd name="connsiteY206" fmla="*/ 478447 h 548219"/>
                <a:gd name="connsiteX207" fmla="*/ 478446 w 548219"/>
                <a:gd name="connsiteY207" fmla="*/ 548220 h 548219"/>
                <a:gd name="connsiteX208" fmla="*/ 548220 w 548219"/>
                <a:gd name="connsiteY208" fmla="*/ 548220 h 548219"/>
                <a:gd name="connsiteX209" fmla="*/ 548220 w 548219"/>
                <a:gd name="connsiteY209" fmla="*/ 478447 h 548219"/>
                <a:gd name="connsiteX210" fmla="*/ 478446 w 548219"/>
                <a:gd name="connsiteY210" fmla="*/ 478447 h 54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548219" h="548219">
                  <a:moveTo>
                    <a:pt x="69773" y="0"/>
                  </a:moveTo>
                  <a:cubicBezTo>
                    <a:pt x="69773" y="0"/>
                    <a:pt x="0" y="0"/>
                    <a:pt x="0" y="0"/>
                  </a:cubicBezTo>
                  <a:lnTo>
                    <a:pt x="0" y="69773"/>
                  </a:lnTo>
                  <a:lnTo>
                    <a:pt x="69773" y="69773"/>
                  </a:lnTo>
                  <a:lnTo>
                    <a:pt x="69773" y="0"/>
                  </a:lnTo>
                  <a:close/>
                  <a:moveTo>
                    <a:pt x="79741" y="0"/>
                  </a:moveTo>
                  <a:lnTo>
                    <a:pt x="79741" y="69773"/>
                  </a:lnTo>
                  <a:lnTo>
                    <a:pt x="149515" y="69773"/>
                  </a:lnTo>
                  <a:lnTo>
                    <a:pt x="149515" y="0"/>
                  </a:lnTo>
                  <a:cubicBezTo>
                    <a:pt x="149515" y="0"/>
                    <a:pt x="79741" y="0"/>
                    <a:pt x="79741" y="0"/>
                  </a:cubicBezTo>
                  <a:close/>
                  <a:moveTo>
                    <a:pt x="159482" y="0"/>
                  </a:moveTo>
                  <a:lnTo>
                    <a:pt x="159482" y="69773"/>
                  </a:lnTo>
                  <a:lnTo>
                    <a:pt x="229256" y="69773"/>
                  </a:lnTo>
                  <a:lnTo>
                    <a:pt x="229256" y="0"/>
                  </a:lnTo>
                  <a:cubicBezTo>
                    <a:pt x="229256" y="0"/>
                    <a:pt x="159482" y="0"/>
                    <a:pt x="159482" y="0"/>
                  </a:cubicBezTo>
                  <a:close/>
                  <a:moveTo>
                    <a:pt x="239223" y="0"/>
                  </a:moveTo>
                  <a:lnTo>
                    <a:pt x="239223" y="69773"/>
                  </a:lnTo>
                  <a:lnTo>
                    <a:pt x="308996" y="69773"/>
                  </a:lnTo>
                  <a:lnTo>
                    <a:pt x="308996" y="0"/>
                  </a:lnTo>
                  <a:cubicBezTo>
                    <a:pt x="308996" y="0"/>
                    <a:pt x="239223" y="0"/>
                    <a:pt x="239223" y="0"/>
                  </a:cubicBezTo>
                  <a:close/>
                  <a:moveTo>
                    <a:pt x="318965" y="0"/>
                  </a:moveTo>
                  <a:lnTo>
                    <a:pt x="318965" y="69773"/>
                  </a:lnTo>
                  <a:lnTo>
                    <a:pt x="388738" y="69773"/>
                  </a:lnTo>
                  <a:lnTo>
                    <a:pt x="388738" y="0"/>
                  </a:lnTo>
                  <a:cubicBezTo>
                    <a:pt x="388738" y="0"/>
                    <a:pt x="318965" y="0"/>
                    <a:pt x="318965" y="0"/>
                  </a:cubicBezTo>
                  <a:close/>
                  <a:moveTo>
                    <a:pt x="388738" y="149515"/>
                  </a:moveTo>
                  <a:lnTo>
                    <a:pt x="388738" y="79742"/>
                  </a:lnTo>
                  <a:lnTo>
                    <a:pt x="318965" y="79742"/>
                  </a:lnTo>
                  <a:lnTo>
                    <a:pt x="318965" y="149515"/>
                  </a:lnTo>
                  <a:lnTo>
                    <a:pt x="388738" y="149515"/>
                  </a:lnTo>
                  <a:close/>
                  <a:moveTo>
                    <a:pt x="388738" y="229256"/>
                  </a:moveTo>
                  <a:lnTo>
                    <a:pt x="388738" y="159482"/>
                  </a:lnTo>
                  <a:lnTo>
                    <a:pt x="318965" y="159482"/>
                  </a:lnTo>
                  <a:lnTo>
                    <a:pt x="318965" y="229256"/>
                  </a:lnTo>
                  <a:lnTo>
                    <a:pt x="388738" y="229256"/>
                  </a:lnTo>
                  <a:close/>
                  <a:moveTo>
                    <a:pt x="388738" y="308996"/>
                  </a:moveTo>
                  <a:lnTo>
                    <a:pt x="388738" y="239223"/>
                  </a:lnTo>
                  <a:lnTo>
                    <a:pt x="318965" y="239223"/>
                  </a:lnTo>
                  <a:lnTo>
                    <a:pt x="318965" y="308996"/>
                  </a:lnTo>
                  <a:lnTo>
                    <a:pt x="388738" y="308996"/>
                  </a:lnTo>
                  <a:close/>
                  <a:moveTo>
                    <a:pt x="388738" y="388738"/>
                  </a:moveTo>
                  <a:lnTo>
                    <a:pt x="388738" y="318965"/>
                  </a:lnTo>
                  <a:lnTo>
                    <a:pt x="318965" y="318965"/>
                  </a:lnTo>
                  <a:lnTo>
                    <a:pt x="318965" y="388738"/>
                  </a:lnTo>
                  <a:lnTo>
                    <a:pt x="388738" y="388738"/>
                  </a:lnTo>
                  <a:close/>
                  <a:moveTo>
                    <a:pt x="388738" y="468479"/>
                  </a:moveTo>
                  <a:lnTo>
                    <a:pt x="388738" y="398705"/>
                  </a:lnTo>
                  <a:lnTo>
                    <a:pt x="318965" y="398705"/>
                  </a:lnTo>
                  <a:lnTo>
                    <a:pt x="318965" y="468479"/>
                  </a:lnTo>
                  <a:lnTo>
                    <a:pt x="388738" y="468479"/>
                  </a:lnTo>
                  <a:close/>
                  <a:moveTo>
                    <a:pt x="318965" y="548220"/>
                  </a:moveTo>
                  <a:lnTo>
                    <a:pt x="388738" y="548220"/>
                  </a:lnTo>
                  <a:lnTo>
                    <a:pt x="388738" y="478447"/>
                  </a:lnTo>
                  <a:lnTo>
                    <a:pt x="318965" y="478447"/>
                  </a:lnTo>
                  <a:lnTo>
                    <a:pt x="318965" y="548220"/>
                  </a:lnTo>
                  <a:close/>
                  <a:moveTo>
                    <a:pt x="239223" y="548220"/>
                  </a:moveTo>
                  <a:lnTo>
                    <a:pt x="308996" y="548220"/>
                  </a:lnTo>
                  <a:lnTo>
                    <a:pt x="308996" y="478447"/>
                  </a:lnTo>
                  <a:lnTo>
                    <a:pt x="239223" y="478447"/>
                  </a:lnTo>
                  <a:lnTo>
                    <a:pt x="239223" y="548220"/>
                  </a:lnTo>
                  <a:close/>
                  <a:moveTo>
                    <a:pt x="159482" y="548220"/>
                  </a:moveTo>
                  <a:lnTo>
                    <a:pt x="229256" y="548220"/>
                  </a:lnTo>
                  <a:lnTo>
                    <a:pt x="229256" y="478447"/>
                  </a:lnTo>
                  <a:lnTo>
                    <a:pt x="159482" y="478447"/>
                  </a:lnTo>
                  <a:lnTo>
                    <a:pt x="159482" y="548220"/>
                  </a:lnTo>
                  <a:close/>
                  <a:moveTo>
                    <a:pt x="79741" y="548220"/>
                  </a:moveTo>
                  <a:lnTo>
                    <a:pt x="149515" y="548220"/>
                  </a:lnTo>
                  <a:lnTo>
                    <a:pt x="149515" y="478447"/>
                  </a:lnTo>
                  <a:lnTo>
                    <a:pt x="79741" y="478447"/>
                  </a:lnTo>
                  <a:lnTo>
                    <a:pt x="79741" y="548220"/>
                  </a:lnTo>
                  <a:close/>
                  <a:moveTo>
                    <a:pt x="0" y="478447"/>
                  </a:moveTo>
                  <a:lnTo>
                    <a:pt x="0" y="548220"/>
                  </a:lnTo>
                  <a:lnTo>
                    <a:pt x="69773" y="548220"/>
                  </a:lnTo>
                  <a:lnTo>
                    <a:pt x="69773" y="478447"/>
                  </a:lnTo>
                  <a:lnTo>
                    <a:pt x="0" y="478447"/>
                  </a:lnTo>
                  <a:close/>
                  <a:moveTo>
                    <a:pt x="0" y="398705"/>
                  </a:moveTo>
                  <a:lnTo>
                    <a:pt x="0" y="468479"/>
                  </a:lnTo>
                  <a:lnTo>
                    <a:pt x="69773" y="468479"/>
                  </a:lnTo>
                  <a:lnTo>
                    <a:pt x="69773" y="398705"/>
                  </a:lnTo>
                  <a:lnTo>
                    <a:pt x="0" y="398705"/>
                  </a:lnTo>
                  <a:close/>
                  <a:moveTo>
                    <a:pt x="0" y="318965"/>
                  </a:moveTo>
                  <a:lnTo>
                    <a:pt x="0" y="388738"/>
                  </a:lnTo>
                  <a:lnTo>
                    <a:pt x="69773" y="388738"/>
                  </a:lnTo>
                  <a:lnTo>
                    <a:pt x="69773" y="318965"/>
                  </a:lnTo>
                  <a:lnTo>
                    <a:pt x="0" y="318965"/>
                  </a:lnTo>
                  <a:close/>
                  <a:moveTo>
                    <a:pt x="0" y="239223"/>
                  </a:moveTo>
                  <a:lnTo>
                    <a:pt x="0" y="308996"/>
                  </a:lnTo>
                  <a:lnTo>
                    <a:pt x="69773" y="308996"/>
                  </a:lnTo>
                  <a:lnTo>
                    <a:pt x="69773" y="239223"/>
                  </a:lnTo>
                  <a:lnTo>
                    <a:pt x="0" y="239223"/>
                  </a:lnTo>
                  <a:close/>
                  <a:moveTo>
                    <a:pt x="0" y="159482"/>
                  </a:moveTo>
                  <a:lnTo>
                    <a:pt x="0" y="229256"/>
                  </a:lnTo>
                  <a:lnTo>
                    <a:pt x="69773" y="229256"/>
                  </a:lnTo>
                  <a:lnTo>
                    <a:pt x="69773" y="159482"/>
                  </a:lnTo>
                  <a:lnTo>
                    <a:pt x="0" y="159482"/>
                  </a:lnTo>
                  <a:close/>
                  <a:moveTo>
                    <a:pt x="0" y="79742"/>
                  </a:moveTo>
                  <a:lnTo>
                    <a:pt x="0" y="149515"/>
                  </a:lnTo>
                  <a:lnTo>
                    <a:pt x="69773" y="149515"/>
                  </a:lnTo>
                  <a:lnTo>
                    <a:pt x="69773" y="79742"/>
                  </a:lnTo>
                  <a:lnTo>
                    <a:pt x="0" y="79742"/>
                  </a:lnTo>
                  <a:close/>
                  <a:moveTo>
                    <a:pt x="149515" y="79742"/>
                  </a:moveTo>
                  <a:lnTo>
                    <a:pt x="79741" y="79742"/>
                  </a:lnTo>
                  <a:lnTo>
                    <a:pt x="79741" y="149515"/>
                  </a:lnTo>
                  <a:lnTo>
                    <a:pt x="149515" y="149515"/>
                  </a:lnTo>
                  <a:lnTo>
                    <a:pt x="149515" y="79742"/>
                  </a:lnTo>
                  <a:close/>
                  <a:moveTo>
                    <a:pt x="229256" y="79742"/>
                  </a:moveTo>
                  <a:lnTo>
                    <a:pt x="159482" y="79742"/>
                  </a:lnTo>
                  <a:lnTo>
                    <a:pt x="159482" y="149515"/>
                  </a:lnTo>
                  <a:lnTo>
                    <a:pt x="229256" y="149515"/>
                  </a:lnTo>
                  <a:lnTo>
                    <a:pt x="229256" y="79742"/>
                  </a:lnTo>
                  <a:close/>
                  <a:moveTo>
                    <a:pt x="308996" y="79742"/>
                  </a:moveTo>
                  <a:lnTo>
                    <a:pt x="239223" y="79742"/>
                  </a:lnTo>
                  <a:lnTo>
                    <a:pt x="239223" y="149515"/>
                  </a:lnTo>
                  <a:lnTo>
                    <a:pt x="308996" y="149515"/>
                  </a:lnTo>
                  <a:lnTo>
                    <a:pt x="308996" y="79742"/>
                  </a:lnTo>
                  <a:close/>
                  <a:moveTo>
                    <a:pt x="308996" y="229256"/>
                  </a:moveTo>
                  <a:lnTo>
                    <a:pt x="308996" y="159482"/>
                  </a:lnTo>
                  <a:lnTo>
                    <a:pt x="239223" y="159482"/>
                  </a:lnTo>
                  <a:lnTo>
                    <a:pt x="239223" y="229256"/>
                  </a:lnTo>
                  <a:lnTo>
                    <a:pt x="308996" y="229256"/>
                  </a:lnTo>
                  <a:close/>
                  <a:moveTo>
                    <a:pt x="308996" y="308996"/>
                  </a:moveTo>
                  <a:lnTo>
                    <a:pt x="308996" y="239223"/>
                  </a:lnTo>
                  <a:lnTo>
                    <a:pt x="239223" y="239223"/>
                  </a:lnTo>
                  <a:lnTo>
                    <a:pt x="239223" y="308996"/>
                  </a:lnTo>
                  <a:lnTo>
                    <a:pt x="308996" y="308996"/>
                  </a:lnTo>
                  <a:close/>
                  <a:moveTo>
                    <a:pt x="308996" y="388738"/>
                  </a:moveTo>
                  <a:lnTo>
                    <a:pt x="308996" y="318965"/>
                  </a:lnTo>
                  <a:lnTo>
                    <a:pt x="239223" y="318965"/>
                  </a:lnTo>
                  <a:lnTo>
                    <a:pt x="239223" y="388738"/>
                  </a:lnTo>
                  <a:lnTo>
                    <a:pt x="308996" y="388738"/>
                  </a:lnTo>
                  <a:close/>
                  <a:moveTo>
                    <a:pt x="308996" y="468479"/>
                  </a:moveTo>
                  <a:lnTo>
                    <a:pt x="308996" y="398705"/>
                  </a:lnTo>
                  <a:lnTo>
                    <a:pt x="239223" y="398705"/>
                  </a:lnTo>
                  <a:lnTo>
                    <a:pt x="239223" y="468479"/>
                  </a:lnTo>
                  <a:lnTo>
                    <a:pt x="308996" y="468479"/>
                  </a:lnTo>
                  <a:close/>
                  <a:moveTo>
                    <a:pt x="159482" y="468479"/>
                  </a:moveTo>
                  <a:lnTo>
                    <a:pt x="229256" y="468479"/>
                  </a:lnTo>
                  <a:lnTo>
                    <a:pt x="229256" y="398705"/>
                  </a:lnTo>
                  <a:lnTo>
                    <a:pt x="159482" y="398705"/>
                  </a:lnTo>
                  <a:lnTo>
                    <a:pt x="159482" y="468479"/>
                  </a:lnTo>
                  <a:close/>
                  <a:moveTo>
                    <a:pt x="79741" y="468479"/>
                  </a:moveTo>
                  <a:lnTo>
                    <a:pt x="149515" y="468479"/>
                  </a:lnTo>
                  <a:lnTo>
                    <a:pt x="149515" y="398705"/>
                  </a:lnTo>
                  <a:lnTo>
                    <a:pt x="79741" y="398705"/>
                  </a:lnTo>
                  <a:lnTo>
                    <a:pt x="79741" y="468479"/>
                  </a:lnTo>
                  <a:close/>
                  <a:moveTo>
                    <a:pt x="79741" y="318965"/>
                  </a:moveTo>
                  <a:lnTo>
                    <a:pt x="79741" y="388738"/>
                  </a:lnTo>
                  <a:lnTo>
                    <a:pt x="149515" y="388738"/>
                  </a:lnTo>
                  <a:lnTo>
                    <a:pt x="149515" y="318965"/>
                  </a:lnTo>
                  <a:lnTo>
                    <a:pt x="79741" y="318965"/>
                  </a:lnTo>
                  <a:close/>
                  <a:moveTo>
                    <a:pt x="79741" y="239223"/>
                  </a:moveTo>
                  <a:lnTo>
                    <a:pt x="79741" y="308996"/>
                  </a:lnTo>
                  <a:lnTo>
                    <a:pt x="149515" y="308996"/>
                  </a:lnTo>
                  <a:lnTo>
                    <a:pt x="149515" y="239223"/>
                  </a:lnTo>
                  <a:lnTo>
                    <a:pt x="79741" y="239223"/>
                  </a:lnTo>
                  <a:close/>
                  <a:moveTo>
                    <a:pt x="79741" y="159482"/>
                  </a:moveTo>
                  <a:lnTo>
                    <a:pt x="79741" y="229256"/>
                  </a:lnTo>
                  <a:lnTo>
                    <a:pt x="149515" y="229256"/>
                  </a:lnTo>
                  <a:lnTo>
                    <a:pt x="149515" y="159482"/>
                  </a:lnTo>
                  <a:lnTo>
                    <a:pt x="79741" y="159482"/>
                  </a:lnTo>
                  <a:close/>
                  <a:moveTo>
                    <a:pt x="229256" y="159482"/>
                  </a:moveTo>
                  <a:lnTo>
                    <a:pt x="159482" y="159482"/>
                  </a:lnTo>
                  <a:lnTo>
                    <a:pt x="159482" y="229256"/>
                  </a:lnTo>
                  <a:lnTo>
                    <a:pt x="229256" y="229256"/>
                  </a:lnTo>
                  <a:lnTo>
                    <a:pt x="229256" y="159482"/>
                  </a:lnTo>
                  <a:close/>
                  <a:moveTo>
                    <a:pt x="229256" y="308996"/>
                  </a:moveTo>
                  <a:lnTo>
                    <a:pt x="229256" y="239223"/>
                  </a:lnTo>
                  <a:lnTo>
                    <a:pt x="159482" y="239223"/>
                  </a:lnTo>
                  <a:lnTo>
                    <a:pt x="159482" y="308996"/>
                  </a:lnTo>
                  <a:lnTo>
                    <a:pt x="229256" y="308996"/>
                  </a:lnTo>
                  <a:close/>
                  <a:moveTo>
                    <a:pt x="229256" y="388738"/>
                  </a:moveTo>
                  <a:lnTo>
                    <a:pt x="229256" y="318965"/>
                  </a:lnTo>
                  <a:lnTo>
                    <a:pt x="159482" y="318965"/>
                  </a:lnTo>
                  <a:lnTo>
                    <a:pt x="159482" y="388738"/>
                  </a:lnTo>
                  <a:lnTo>
                    <a:pt x="229256" y="388738"/>
                  </a:lnTo>
                  <a:close/>
                  <a:moveTo>
                    <a:pt x="548220" y="69773"/>
                  </a:moveTo>
                  <a:lnTo>
                    <a:pt x="548220" y="0"/>
                  </a:lnTo>
                  <a:lnTo>
                    <a:pt x="478446" y="0"/>
                  </a:lnTo>
                  <a:lnTo>
                    <a:pt x="478446" y="39870"/>
                  </a:lnTo>
                  <a:lnTo>
                    <a:pt x="478446" y="69773"/>
                  </a:lnTo>
                  <a:lnTo>
                    <a:pt x="548220" y="69773"/>
                  </a:lnTo>
                  <a:close/>
                  <a:moveTo>
                    <a:pt x="548220" y="149515"/>
                  </a:moveTo>
                  <a:lnTo>
                    <a:pt x="548220" y="79742"/>
                  </a:lnTo>
                  <a:lnTo>
                    <a:pt x="478446" y="79742"/>
                  </a:lnTo>
                  <a:lnTo>
                    <a:pt x="478446" y="149515"/>
                  </a:lnTo>
                  <a:lnTo>
                    <a:pt x="548220" y="149515"/>
                  </a:lnTo>
                  <a:close/>
                  <a:moveTo>
                    <a:pt x="548220" y="229256"/>
                  </a:moveTo>
                  <a:lnTo>
                    <a:pt x="548220" y="159482"/>
                  </a:lnTo>
                  <a:lnTo>
                    <a:pt x="478446" y="159482"/>
                  </a:lnTo>
                  <a:lnTo>
                    <a:pt x="478446" y="229256"/>
                  </a:lnTo>
                  <a:lnTo>
                    <a:pt x="548220" y="229256"/>
                  </a:lnTo>
                  <a:close/>
                  <a:moveTo>
                    <a:pt x="548220" y="308996"/>
                  </a:moveTo>
                  <a:lnTo>
                    <a:pt x="548220" y="239223"/>
                  </a:lnTo>
                  <a:lnTo>
                    <a:pt x="478446" y="239223"/>
                  </a:lnTo>
                  <a:lnTo>
                    <a:pt x="478446" y="308996"/>
                  </a:lnTo>
                  <a:lnTo>
                    <a:pt x="548220" y="308996"/>
                  </a:lnTo>
                  <a:close/>
                  <a:moveTo>
                    <a:pt x="548220" y="388738"/>
                  </a:moveTo>
                  <a:lnTo>
                    <a:pt x="548220" y="318965"/>
                  </a:lnTo>
                  <a:lnTo>
                    <a:pt x="478446" y="318965"/>
                  </a:lnTo>
                  <a:lnTo>
                    <a:pt x="478446" y="388738"/>
                  </a:lnTo>
                  <a:lnTo>
                    <a:pt x="548220" y="388738"/>
                  </a:lnTo>
                  <a:close/>
                  <a:moveTo>
                    <a:pt x="548220" y="468479"/>
                  </a:moveTo>
                  <a:lnTo>
                    <a:pt x="548220" y="398705"/>
                  </a:lnTo>
                  <a:lnTo>
                    <a:pt x="478446" y="398705"/>
                  </a:lnTo>
                  <a:lnTo>
                    <a:pt x="478446" y="468479"/>
                  </a:lnTo>
                  <a:lnTo>
                    <a:pt x="548220" y="468479"/>
                  </a:lnTo>
                  <a:close/>
                  <a:moveTo>
                    <a:pt x="478446" y="478447"/>
                  </a:moveTo>
                  <a:lnTo>
                    <a:pt x="478446" y="548220"/>
                  </a:lnTo>
                  <a:cubicBezTo>
                    <a:pt x="478446" y="548220"/>
                    <a:pt x="548220" y="548220"/>
                    <a:pt x="548220" y="548220"/>
                  </a:cubicBezTo>
                  <a:lnTo>
                    <a:pt x="548220" y="478447"/>
                  </a:lnTo>
                  <a:lnTo>
                    <a:pt x="478446" y="478447"/>
                  </a:lnTo>
                  <a:close/>
                </a:path>
              </a:pathLst>
            </a:custGeom>
            <a:solidFill>
              <a:srgbClr val="0070C0"/>
            </a:solidFill>
            <a:ln w="1195" cap="flat">
              <a:noFill/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</p:grp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191998CE-A24F-4556-F4B8-14AFD7A790A9}"/>
              </a:ext>
            </a:extLst>
          </p:cNvPr>
          <p:cNvCxnSpPr>
            <a:cxnSpLocks/>
          </p:cNvCxnSpPr>
          <p:nvPr/>
        </p:nvCxnSpPr>
        <p:spPr>
          <a:xfrm>
            <a:off x="6458986" y="5913989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CB08B82D-A3D8-133B-98A8-B76787264F74}"/>
              </a:ext>
            </a:extLst>
          </p:cNvPr>
          <p:cNvGrpSpPr>
            <a:grpSpLocks/>
          </p:cNvGrpSpPr>
          <p:nvPr/>
        </p:nvGrpSpPr>
        <p:grpSpPr>
          <a:xfrm>
            <a:off x="6458986" y="6033846"/>
            <a:ext cx="5395736" cy="1036181"/>
            <a:chOff x="6458986" y="6218511"/>
            <a:chExt cx="5395736" cy="1036181"/>
          </a:xfrm>
        </p:grpSpPr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BF412B62-F0E0-E511-774B-4E0CB73F2B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58986" y="6218511"/>
              <a:ext cx="320863" cy="320863"/>
            </a:xfrm>
            <a:custGeom>
              <a:avLst/>
              <a:gdLst>
                <a:gd name="connsiteX0" fmla="*/ 828675 w 828675"/>
                <a:gd name="connsiteY0" fmla="*/ 828675 h 828675"/>
                <a:gd name="connsiteX1" fmla="*/ 0 w 828675"/>
                <a:gd name="connsiteY1" fmla="*/ 828675 h 828675"/>
                <a:gd name="connsiteX2" fmla="*/ 0 w 828675"/>
                <a:gd name="connsiteY2" fmla="*/ 0 h 828675"/>
                <a:gd name="connsiteX3" fmla="*/ 57150 w 828675"/>
                <a:gd name="connsiteY3" fmla="*/ 0 h 828675"/>
                <a:gd name="connsiteX4" fmla="*/ 57150 w 828675"/>
                <a:gd name="connsiteY4" fmla="*/ 771525 h 828675"/>
                <a:gd name="connsiteX5" fmla="*/ 828675 w 828675"/>
                <a:gd name="connsiteY5" fmla="*/ 771525 h 828675"/>
                <a:gd name="connsiteX6" fmla="*/ 477403 w 828675"/>
                <a:gd name="connsiteY6" fmla="*/ 431159 h 828675"/>
                <a:gd name="connsiteX7" fmla="*/ 550552 w 828675"/>
                <a:gd name="connsiteY7" fmla="*/ 518447 h 828675"/>
                <a:gd name="connsiteX8" fmla="*/ 610120 w 828675"/>
                <a:gd name="connsiteY8" fmla="*/ 399870 h 828675"/>
                <a:gd name="connsiteX9" fmla="*/ 703249 w 828675"/>
                <a:gd name="connsiteY9" fmla="*/ 281922 h 828675"/>
                <a:gd name="connsiteX10" fmla="*/ 773831 w 828675"/>
                <a:gd name="connsiteY10" fmla="*/ 157430 h 828675"/>
                <a:gd name="connsiteX11" fmla="*/ 657559 w 828675"/>
                <a:gd name="connsiteY11" fmla="*/ 247955 h 828675"/>
                <a:gd name="connsiteX12" fmla="*/ 560747 w 828675"/>
                <a:gd name="connsiteY12" fmla="*/ 370589 h 828675"/>
                <a:gd name="connsiteX13" fmla="*/ 509662 w 828675"/>
                <a:gd name="connsiteY13" fmla="*/ 382160 h 828675"/>
                <a:gd name="connsiteX14" fmla="*/ 449758 w 828675"/>
                <a:gd name="connsiteY14" fmla="*/ 317755 h 828675"/>
                <a:gd name="connsiteX15" fmla="*/ 432383 w 828675"/>
                <a:gd name="connsiteY15" fmla="*/ 240179 h 828675"/>
                <a:gd name="connsiteX16" fmla="*/ 311568 w 828675"/>
                <a:gd name="connsiteY16" fmla="*/ 321848 h 828675"/>
                <a:gd name="connsiteX17" fmla="*/ 219889 w 828675"/>
                <a:gd name="connsiteY17" fmla="*/ 439234 h 828675"/>
                <a:gd name="connsiteX18" fmla="*/ 156563 w 828675"/>
                <a:gd name="connsiteY18" fmla="*/ 460218 h 828675"/>
                <a:gd name="connsiteX19" fmla="*/ 209099 w 828675"/>
                <a:gd name="connsiteY19" fmla="*/ 587053 h 828675"/>
                <a:gd name="connsiteX20" fmla="*/ 268966 w 828675"/>
                <a:gd name="connsiteY20" fmla="*/ 468924 h 828675"/>
                <a:gd name="connsiteX21" fmla="*/ 352645 w 828675"/>
                <a:gd name="connsiteY21" fmla="*/ 361768 h 828675"/>
                <a:gd name="connsiteX22" fmla="*/ 411134 w 828675"/>
                <a:gd name="connsiteY22" fmla="*/ 360019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28675" h="828675">
                  <a:moveTo>
                    <a:pt x="828675" y="828675"/>
                  </a:moveTo>
                  <a:lnTo>
                    <a:pt x="0" y="828675"/>
                  </a:lnTo>
                  <a:lnTo>
                    <a:pt x="0" y="0"/>
                  </a:lnTo>
                  <a:lnTo>
                    <a:pt x="57150" y="0"/>
                  </a:lnTo>
                  <a:lnTo>
                    <a:pt x="57150" y="771525"/>
                  </a:lnTo>
                  <a:lnTo>
                    <a:pt x="828675" y="771525"/>
                  </a:lnTo>
                  <a:close/>
                  <a:moveTo>
                    <a:pt x="477403" y="431159"/>
                  </a:moveTo>
                  <a:cubicBezTo>
                    <a:pt x="469365" y="476738"/>
                    <a:pt x="504601" y="518447"/>
                    <a:pt x="550552" y="518447"/>
                  </a:cubicBezTo>
                  <a:cubicBezTo>
                    <a:pt x="611496" y="518447"/>
                    <a:pt x="646545" y="448721"/>
                    <a:pt x="610120" y="399870"/>
                  </a:cubicBezTo>
                  <a:lnTo>
                    <a:pt x="703249" y="281922"/>
                  </a:lnTo>
                  <a:cubicBezTo>
                    <a:pt x="775766" y="300117"/>
                    <a:pt x="826960" y="210670"/>
                    <a:pt x="773831" y="157430"/>
                  </a:cubicBezTo>
                  <a:cubicBezTo>
                    <a:pt x="712141" y="95666"/>
                    <a:pt x="613059" y="173987"/>
                    <a:pt x="657559" y="247955"/>
                  </a:cubicBezTo>
                  <a:lnTo>
                    <a:pt x="560747" y="370589"/>
                  </a:lnTo>
                  <a:cubicBezTo>
                    <a:pt x="542515" y="368059"/>
                    <a:pt x="524433" y="372375"/>
                    <a:pt x="509662" y="382160"/>
                  </a:cubicBezTo>
                  <a:lnTo>
                    <a:pt x="449758" y="317755"/>
                  </a:lnTo>
                  <a:cubicBezTo>
                    <a:pt x="459580" y="290445"/>
                    <a:pt x="452512" y="260382"/>
                    <a:pt x="432383" y="240179"/>
                  </a:cubicBezTo>
                  <a:cubicBezTo>
                    <a:pt x="374712" y="182396"/>
                    <a:pt x="279573" y="247658"/>
                    <a:pt x="311568" y="321848"/>
                  </a:cubicBezTo>
                  <a:lnTo>
                    <a:pt x="219889" y="439234"/>
                  </a:lnTo>
                  <a:cubicBezTo>
                    <a:pt x="196077" y="435736"/>
                    <a:pt x="172823" y="443959"/>
                    <a:pt x="156563" y="460218"/>
                  </a:cubicBezTo>
                  <a:cubicBezTo>
                    <a:pt x="109719" y="507062"/>
                    <a:pt x="143541" y="587053"/>
                    <a:pt x="209099" y="587053"/>
                  </a:cubicBezTo>
                  <a:cubicBezTo>
                    <a:pt x="269784" y="587053"/>
                    <a:pt x="304940" y="517849"/>
                    <a:pt x="268966" y="468924"/>
                  </a:cubicBezTo>
                  <a:lnTo>
                    <a:pt x="352645" y="361768"/>
                  </a:lnTo>
                  <a:cubicBezTo>
                    <a:pt x="371546" y="369247"/>
                    <a:pt x="392791" y="368539"/>
                    <a:pt x="411134" y="360019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07862338-E101-E588-FA30-20241D22ADE3}"/>
                </a:ext>
              </a:extLst>
            </p:cNvPr>
            <p:cNvSpPr>
              <a:spLocks/>
            </p:cNvSpPr>
            <p:nvPr/>
          </p:nvSpPr>
          <p:spPr>
            <a:xfrm>
              <a:off x="6458986" y="6218511"/>
              <a:ext cx="5395736" cy="10361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create_tracking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i="1">
                  <a:solidFill>
                    <a:schemeClr val="tx1"/>
                  </a:solidFill>
                </a:rPr>
                <a:t>metric, percent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Create a line chart that visualizes a set of metric over time for the selected population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9BD96855-6244-8BDD-98E8-50C83417AB83}"/>
              </a:ext>
            </a:extLst>
          </p:cNvPr>
          <p:cNvGrpSpPr/>
          <p:nvPr/>
        </p:nvGrpSpPr>
        <p:grpSpPr>
          <a:xfrm>
            <a:off x="6458986" y="7408075"/>
            <a:ext cx="5395736" cy="4170360"/>
            <a:chOff x="6458986" y="7907821"/>
            <a:chExt cx="5395736" cy="4170360"/>
          </a:xfrm>
        </p:grpSpPr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143AF72-1D44-492B-6B21-F9716D793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8986" y="7907821"/>
              <a:ext cx="5395736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6340E853-3DBB-929D-BC0A-1DFDD4F0B5EE}"/>
                </a:ext>
              </a:extLst>
            </p:cNvPr>
            <p:cNvSpPr>
              <a:spLocks/>
            </p:cNvSpPr>
            <p:nvPr/>
          </p:nvSpPr>
          <p:spPr>
            <a:xfrm>
              <a:off x="6458986" y="8051128"/>
              <a:ext cx="539573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286"/>
                </a:spcAft>
              </a:pPr>
              <a:r>
                <a:rPr lang="en-US" sz="2000">
                  <a:solidFill>
                    <a:srgbClr val="0070C0"/>
                  </a:solidFill>
                  <a:latin typeface="+mj-lt"/>
                </a:rPr>
                <a:t>Network analysis</a:t>
              </a:r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789FF2D0-829E-27A3-B6EA-BE00CEDBC9A6}"/>
                </a:ext>
              </a:extLst>
            </p:cNvPr>
            <p:cNvSpPr>
              <a:spLocks/>
            </p:cNvSpPr>
            <p:nvPr/>
          </p:nvSpPr>
          <p:spPr>
            <a:xfrm>
              <a:off x="6458986" y="8504130"/>
              <a:ext cx="5395736" cy="492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Analyze edge list datasets (e.g., Person-to-person, Group-to-group) from Viva Insights</a:t>
              </a:r>
            </a:p>
          </p:txBody>
        </p: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24F01904-629C-B627-F507-E27B52DA0E3C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86" y="10035546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5622484D-5B90-E95D-321F-308CD3F2D2FF}"/>
                </a:ext>
              </a:extLst>
            </p:cNvPr>
            <p:cNvCxnSpPr>
              <a:cxnSpLocks/>
            </p:cNvCxnSpPr>
            <p:nvPr/>
          </p:nvCxnSpPr>
          <p:spPr>
            <a:xfrm>
              <a:off x="6458986" y="10978384"/>
              <a:ext cx="5395736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7" name="Group 516">
              <a:extLst>
                <a:ext uri="{FF2B5EF4-FFF2-40B4-BE49-F238E27FC236}">
                  <a16:creationId xmlns:a16="http://schemas.microsoft.com/office/drawing/2014/main" id="{A056171D-EF46-0625-07A7-E18A71625BB4}"/>
                </a:ext>
              </a:extLst>
            </p:cNvPr>
            <p:cNvGrpSpPr/>
            <p:nvPr/>
          </p:nvGrpSpPr>
          <p:grpSpPr>
            <a:xfrm>
              <a:off x="6458986" y="10124809"/>
              <a:ext cx="5395736" cy="764312"/>
              <a:chOff x="6458986" y="10124809"/>
              <a:chExt cx="5395736" cy="764312"/>
            </a:xfrm>
          </p:grpSpPr>
          <p:pic>
            <p:nvPicPr>
              <p:cNvPr id="504" name="Picture 503">
                <a:extLst>
                  <a:ext uri="{FF2B5EF4-FFF2-40B4-BE49-F238E27FC236}">
                    <a16:creationId xmlns:a16="http://schemas.microsoft.com/office/drawing/2014/main" id="{65069304-4ED0-643D-6E76-72A9C13EBD74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8986" y="10124809"/>
                <a:ext cx="324579" cy="317203"/>
              </a:xfrm>
              <a:prstGeom prst="rect">
                <a:avLst/>
              </a:prstGeom>
            </p:spPr>
          </p:pic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8CCAA71F-13B0-78E7-6ABA-F76C6C7B4CF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10124809"/>
                <a:ext cx="5395736" cy="764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network_p2p()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Pass a data frame containing a person-to-person query and return a network visualization</a:t>
                </a:r>
              </a:p>
            </p:txBody>
          </p:sp>
        </p:grpSp>
        <p:grpSp>
          <p:nvGrpSpPr>
            <p:cNvPr id="518" name="Group 517">
              <a:extLst>
                <a:ext uri="{FF2B5EF4-FFF2-40B4-BE49-F238E27FC236}">
                  <a16:creationId xmlns:a16="http://schemas.microsoft.com/office/drawing/2014/main" id="{631DB15D-F65C-D1FB-0FFC-5341BD447F84}"/>
                </a:ext>
              </a:extLst>
            </p:cNvPr>
            <p:cNvGrpSpPr/>
            <p:nvPr/>
          </p:nvGrpSpPr>
          <p:grpSpPr>
            <a:xfrm>
              <a:off x="6458986" y="9181971"/>
              <a:ext cx="5395736" cy="764312"/>
              <a:chOff x="6458986" y="9181971"/>
              <a:chExt cx="5395736" cy="764312"/>
            </a:xfrm>
          </p:grpSpPr>
          <p:pic>
            <p:nvPicPr>
              <p:cNvPr id="507" name="Picture 506">
                <a:extLst>
                  <a:ext uri="{FF2B5EF4-FFF2-40B4-BE49-F238E27FC236}">
                    <a16:creationId xmlns:a16="http://schemas.microsoft.com/office/drawing/2014/main" id="{EB5ED8C4-5461-1728-479D-0E27DB7974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58986" y="9181971"/>
                <a:ext cx="324579" cy="317203"/>
              </a:xfrm>
              <a:prstGeom prst="rect">
                <a:avLst/>
              </a:prstGeom>
            </p:spPr>
          </p:pic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F9715A21-5F6E-E96B-87A9-9839340D0C0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9181971"/>
                <a:ext cx="5395736" cy="764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network_g2g()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Pass a data frame containing a group-to-group query and return a network plot</a:t>
                </a:r>
              </a:p>
            </p:txBody>
          </p:sp>
        </p:grpSp>
        <p:grpSp>
          <p:nvGrpSpPr>
            <p:cNvPr id="516" name="Group 515">
              <a:extLst>
                <a:ext uri="{FF2B5EF4-FFF2-40B4-BE49-F238E27FC236}">
                  <a16:creationId xmlns:a16="http://schemas.microsoft.com/office/drawing/2014/main" id="{A4E1A68A-AB7A-26CF-6234-F4947C3462C9}"/>
                </a:ext>
              </a:extLst>
            </p:cNvPr>
            <p:cNvGrpSpPr/>
            <p:nvPr/>
          </p:nvGrpSpPr>
          <p:grpSpPr>
            <a:xfrm>
              <a:off x="6458986" y="11067648"/>
              <a:ext cx="5395736" cy="1010533"/>
              <a:chOff x="6458986" y="11067648"/>
              <a:chExt cx="5395736" cy="1010533"/>
            </a:xfrm>
          </p:grpSpPr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73BCCB73-B10E-5B60-905C-E4080A7B858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11067648"/>
                <a:ext cx="324579" cy="317203"/>
              </a:xfrm>
              <a:custGeom>
                <a:avLst/>
                <a:gdLst>
                  <a:gd name="connsiteX0" fmla="*/ 69773 w 548219"/>
                  <a:gd name="connsiteY0" fmla="*/ 0 h 548219"/>
                  <a:gd name="connsiteX1" fmla="*/ 0 w 548219"/>
                  <a:gd name="connsiteY1" fmla="*/ 0 h 548219"/>
                  <a:gd name="connsiteX2" fmla="*/ 0 w 548219"/>
                  <a:gd name="connsiteY2" fmla="*/ 69773 h 548219"/>
                  <a:gd name="connsiteX3" fmla="*/ 69773 w 548219"/>
                  <a:gd name="connsiteY3" fmla="*/ 69773 h 548219"/>
                  <a:gd name="connsiteX4" fmla="*/ 69773 w 548219"/>
                  <a:gd name="connsiteY4" fmla="*/ 0 h 548219"/>
                  <a:gd name="connsiteX5" fmla="*/ 79741 w 548219"/>
                  <a:gd name="connsiteY5" fmla="*/ 0 h 548219"/>
                  <a:gd name="connsiteX6" fmla="*/ 79741 w 548219"/>
                  <a:gd name="connsiteY6" fmla="*/ 69773 h 548219"/>
                  <a:gd name="connsiteX7" fmla="*/ 149515 w 548219"/>
                  <a:gd name="connsiteY7" fmla="*/ 69773 h 548219"/>
                  <a:gd name="connsiteX8" fmla="*/ 149515 w 548219"/>
                  <a:gd name="connsiteY8" fmla="*/ 0 h 548219"/>
                  <a:gd name="connsiteX9" fmla="*/ 79741 w 548219"/>
                  <a:gd name="connsiteY9" fmla="*/ 0 h 548219"/>
                  <a:gd name="connsiteX10" fmla="*/ 159482 w 548219"/>
                  <a:gd name="connsiteY10" fmla="*/ 0 h 548219"/>
                  <a:gd name="connsiteX11" fmla="*/ 159482 w 548219"/>
                  <a:gd name="connsiteY11" fmla="*/ 69773 h 548219"/>
                  <a:gd name="connsiteX12" fmla="*/ 229256 w 548219"/>
                  <a:gd name="connsiteY12" fmla="*/ 69773 h 548219"/>
                  <a:gd name="connsiteX13" fmla="*/ 229256 w 548219"/>
                  <a:gd name="connsiteY13" fmla="*/ 0 h 548219"/>
                  <a:gd name="connsiteX14" fmla="*/ 159482 w 548219"/>
                  <a:gd name="connsiteY14" fmla="*/ 0 h 548219"/>
                  <a:gd name="connsiteX15" fmla="*/ 239223 w 548219"/>
                  <a:gd name="connsiteY15" fmla="*/ 0 h 548219"/>
                  <a:gd name="connsiteX16" fmla="*/ 239223 w 548219"/>
                  <a:gd name="connsiteY16" fmla="*/ 69773 h 548219"/>
                  <a:gd name="connsiteX17" fmla="*/ 308996 w 548219"/>
                  <a:gd name="connsiteY17" fmla="*/ 69773 h 548219"/>
                  <a:gd name="connsiteX18" fmla="*/ 308996 w 548219"/>
                  <a:gd name="connsiteY18" fmla="*/ 0 h 548219"/>
                  <a:gd name="connsiteX19" fmla="*/ 239223 w 548219"/>
                  <a:gd name="connsiteY19" fmla="*/ 0 h 548219"/>
                  <a:gd name="connsiteX20" fmla="*/ 318965 w 548219"/>
                  <a:gd name="connsiteY20" fmla="*/ 0 h 548219"/>
                  <a:gd name="connsiteX21" fmla="*/ 318965 w 548219"/>
                  <a:gd name="connsiteY21" fmla="*/ 69773 h 548219"/>
                  <a:gd name="connsiteX22" fmla="*/ 388738 w 548219"/>
                  <a:gd name="connsiteY22" fmla="*/ 69773 h 548219"/>
                  <a:gd name="connsiteX23" fmla="*/ 388738 w 548219"/>
                  <a:gd name="connsiteY23" fmla="*/ 0 h 548219"/>
                  <a:gd name="connsiteX24" fmla="*/ 318965 w 548219"/>
                  <a:gd name="connsiteY24" fmla="*/ 0 h 548219"/>
                  <a:gd name="connsiteX25" fmla="*/ 388738 w 548219"/>
                  <a:gd name="connsiteY25" fmla="*/ 149515 h 548219"/>
                  <a:gd name="connsiteX26" fmla="*/ 388738 w 548219"/>
                  <a:gd name="connsiteY26" fmla="*/ 79742 h 548219"/>
                  <a:gd name="connsiteX27" fmla="*/ 318965 w 548219"/>
                  <a:gd name="connsiteY27" fmla="*/ 79742 h 548219"/>
                  <a:gd name="connsiteX28" fmla="*/ 318965 w 548219"/>
                  <a:gd name="connsiteY28" fmla="*/ 149515 h 548219"/>
                  <a:gd name="connsiteX29" fmla="*/ 388738 w 548219"/>
                  <a:gd name="connsiteY29" fmla="*/ 149515 h 548219"/>
                  <a:gd name="connsiteX30" fmla="*/ 388738 w 548219"/>
                  <a:gd name="connsiteY30" fmla="*/ 229256 h 548219"/>
                  <a:gd name="connsiteX31" fmla="*/ 388738 w 548219"/>
                  <a:gd name="connsiteY31" fmla="*/ 159482 h 548219"/>
                  <a:gd name="connsiteX32" fmla="*/ 318965 w 548219"/>
                  <a:gd name="connsiteY32" fmla="*/ 159482 h 548219"/>
                  <a:gd name="connsiteX33" fmla="*/ 318965 w 548219"/>
                  <a:gd name="connsiteY33" fmla="*/ 229256 h 548219"/>
                  <a:gd name="connsiteX34" fmla="*/ 388738 w 548219"/>
                  <a:gd name="connsiteY34" fmla="*/ 229256 h 548219"/>
                  <a:gd name="connsiteX35" fmla="*/ 388738 w 548219"/>
                  <a:gd name="connsiteY35" fmla="*/ 308996 h 548219"/>
                  <a:gd name="connsiteX36" fmla="*/ 388738 w 548219"/>
                  <a:gd name="connsiteY36" fmla="*/ 239223 h 548219"/>
                  <a:gd name="connsiteX37" fmla="*/ 318965 w 548219"/>
                  <a:gd name="connsiteY37" fmla="*/ 239223 h 548219"/>
                  <a:gd name="connsiteX38" fmla="*/ 318965 w 548219"/>
                  <a:gd name="connsiteY38" fmla="*/ 308996 h 548219"/>
                  <a:gd name="connsiteX39" fmla="*/ 388738 w 548219"/>
                  <a:gd name="connsiteY39" fmla="*/ 308996 h 548219"/>
                  <a:gd name="connsiteX40" fmla="*/ 388738 w 548219"/>
                  <a:gd name="connsiteY40" fmla="*/ 388738 h 548219"/>
                  <a:gd name="connsiteX41" fmla="*/ 388738 w 548219"/>
                  <a:gd name="connsiteY41" fmla="*/ 318965 h 548219"/>
                  <a:gd name="connsiteX42" fmla="*/ 318965 w 548219"/>
                  <a:gd name="connsiteY42" fmla="*/ 318965 h 548219"/>
                  <a:gd name="connsiteX43" fmla="*/ 318965 w 548219"/>
                  <a:gd name="connsiteY43" fmla="*/ 388738 h 548219"/>
                  <a:gd name="connsiteX44" fmla="*/ 388738 w 548219"/>
                  <a:gd name="connsiteY44" fmla="*/ 388738 h 548219"/>
                  <a:gd name="connsiteX45" fmla="*/ 388738 w 548219"/>
                  <a:gd name="connsiteY45" fmla="*/ 468479 h 548219"/>
                  <a:gd name="connsiteX46" fmla="*/ 388738 w 548219"/>
                  <a:gd name="connsiteY46" fmla="*/ 398705 h 548219"/>
                  <a:gd name="connsiteX47" fmla="*/ 318965 w 548219"/>
                  <a:gd name="connsiteY47" fmla="*/ 398705 h 548219"/>
                  <a:gd name="connsiteX48" fmla="*/ 318965 w 548219"/>
                  <a:gd name="connsiteY48" fmla="*/ 468479 h 548219"/>
                  <a:gd name="connsiteX49" fmla="*/ 388738 w 548219"/>
                  <a:gd name="connsiteY49" fmla="*/ 468479 h 548219"/>
                  <a:gd name="connsiteX50" fmla="*/ 318965 w 548219"/>
                  <a:gd name="connsiteY50" fmla="*/ 548220 h 548219"/>
                  <a:gd name="connsiteX51" fmla="*/ 388738 w 548219"/>
                  <a:gd name="connsiteY51" fmla="*/ 548220 h 548219"/>
                  <a:gd name="connsiteX52" fmla="*/ 388738 w 548219"/>
                  <a:gd name="connsiteY52" fmla="*/ 478447 h 548219"/>
                  <a:gd name="connsiteX53" fmla="*/ 318965 w 548219"/>
                  <a:gd name="connsiteY53" fmla="*/ 478447 h 548219"/>
                  <a:gd name="connsiteX54" fmla="*/ 318965 w 548219"/>
                  <a:gd name="connsiteY54" fmla="*/ 548220 h 548219"/>
                  <a:gd name="connsiteX55" fmla="*/ 239223 w 548219"/>
                  <a:gd name="connsiteY55" fmla="*/ 548220 h 548219"/>
                  <a:gd name="connsiteX56" fmla="*/ 308996 w 548219"/>
                  <a:gd name="connsiteY56" fmla="*/ 548220 h 548219"/>
                  <a:gd name="connsiteX57" fmla="*/ 308996 w 548219"/>
                  <a:gd name="connsiteY57" fmla="*/ 478447 h 548219"/>
                  <a:gd name="connsiteX58" fmla="*/ 239223 w 548219"/>
                  <a:gd name="connsiteY58" fmla="*/ 478447 h 548219"/>
                  <a:gd name="connsiteX59" fmla="*/ 239223 w 548219"/>
                  <a:gd name="connsiteY59" fmla="*/ 548220 h 548219"/>
                  <a:gd name="connsiteX60" fmla="*/ 159482 w 548219"/>
                  <a:gd name="connsiteY60" fmla="*/ 548220 h 548219"/>
                  <a:gd name="connsiteX61" fmla="*/ 229256 w 548219"/>
                  <a:gd name="connsiteY61" fmla="*/ 548220 h 548219"/>
                  <a:gd name="connsiteX62" fmla="*/ 229256 w 548219"/>
                  <a:gd name="connsiteY62" fmla="*/ 478447 h 548219"/>
                  <a:gd name="connsiteX63" fmla="*/ 159482 w 548219"/>
                  <a:gd name="connsiteY63" fmla="*/ 478447 h 548219"/>
                  <a:gd name="connsiteX64" fmla="*/ 159482 w 548219"/>
                  <a:gd name="connsiteY64" fmla="*/ 548220 h 548219"/>
                  <a:gd name="connsiteX65" fmla="*/ 79741 w 548219"/>
                  <a:gd name="connsiteY65" fmla="*/ 548220 h 548219"/>
                  <a:gd name="connsiteX66" fmla="*/ 149515 w 548219"/>
                  <a:gd name="connsiteY66" fmla="*/ 548220 h 548219"/>
                  <a:gd name="connsiteX67" fmla="*/ 149515 w 548219"/>
                  <a:gd name="connsiteY67" fmla="*/ 478447 h 548219"/>
                  <a:gd name="connsiteX68" fmla="*/ 79741 w 548219"/>
                  <a:gd name="connsiteY68" fmla="*/ 478447 h 548219"/>
                  <a:gd name="connsiteX69" fmla="*/ 79741 w 548219"/>
                  <a:gd name="connsiteY69" fmla="*/ 548220 h 548219"/>
                  <a:gd name="connsiteX70" fmla="*/ 0 w 548219"/>
                  <a:gd name="connsiteY70" fmla="*/ 478447 h 548219"/>
                  <a:gd name="connsiteX71" fmla="*/ 0 w 548219"/>
                  <a:gd name="connsiteY71" fmla="*/ 548220 h 548219"/>
                  <a:gd name="connsiteX72" fmla="*/ 69773 w 548219"/>
                  <a:gd name="connsiteY72" fmla="*/ 548220 h 548219"/>
                  <a:gd name="connsiteX73" fmla="*/ 69773 w 548219"/>
                  <a:gd name="connsiteY73" fmla="*/ 478447 h 548219"/>
                  <a:gd name="connsiteX74" fmla="*/ 0 w 548219"/>
                  <a:gd name="connsiteY74" fmla="*/ 478447 h 548219"/>
                  <a:gd name="connsiteX75" fmla="*/ 0 w 548219"/>
                  <a:gd name="connsiteY75" fmla="*/ 398705 h 548219"/>
                  <a:gd name="connsiteX76" fmla="*/ 0 w 548219"/>
                  <a:gd name="connsiteY76" fmla="*/ 468479 h 548219"/>
                  <a:gd name="connsiteX77" fmla="*/ 69773 w 548219"/>
                  <a:gd name="connsiteY77" fmla="*/ 468479 h 548219"/>
                  <a:gd name="connsiteX78" fmla="*/ 69773 w 548219"/>
                  <a:gd name="connsiteY78" fmla="*/ 398705 h 548219"/>
                  <a:gd name="connsiteX79" fmla="*/ 0 w 548219"/>
                  <a:gd name="connsiteY79" fmla="*/ 398705 h 548219"/>
                  <a:gd name="connsiteX80" fmla="*/ 0 w 548219"/>
                  <a:gd name="connsiteY80" fmla="*/ 318965 h 548219"/>
                  <a:gd name="connsiteX81" fmla="*/ 0 w 548219"/>
                  <a:gd name="connsiteY81" fmla="*/ 388738 h 548219"/>
                  <a:gd name="connsiteX82" fmla="*/ 69773 w 548219"/>
                  <a:gd name="connsiteY82" fmla="*/ 388738 h 548219"/>
                  <a:gd name="connsiteX83" fmla="*/ 69773 w 548219"/>
                  <a:gd name="connsiteY83" fmla="*/ 318965 h 548219"/>
                  <a:gd name="connsiteX84" fmla="*/ 0 w 548219"/>
                  <a:gd name="connsiteY84" fmla="*/ 318965 h 548219"/>
                  <a:gd name="connsiteX85" fmla="*/ 0 w 548219"/>
                  <a:gd name="connsiteY85" fmla="*/ 239223 h 548219"/>
                  <a:gd name="connsiteX86" fmla="*/ 0 w 548219"/>
                  <a:gd name="connsiteY86" fmla="*/ 308996 h 548219"/>
                  <a:gd name="connsiteX87" fmla="*/ 69773 w 548219"/>
                  <a:gd name="connsiteY87" fmla="*/ 308996 h 548219"/>
                  <a:gd name="connsiteX88" fmla="*/ 69773 w 548219"/>
                  <a:gd name="connsiteY88" fmla="*/ 239223 h 548219"/>
                  <a:gd name="connsiteX89" fmla="*/ 0 w 548219"/>
                  <a:gd name="connsiteY89" fmla="*/ 239223 h 548219"/>
                  <a:gd name="connsiteX90" fmla="*/ 0 w 548219"/>
                  <a:gd name="connsiteY90" fmla="*/ 159482 h 548219"/>
                  <a:gd name="connsiteX91" fmla="*/ 0 w 548219"/>
                  <a:gd name="connsiteY91" fmla="*/ 229256 h 548219"/>
                  <a:gd name="connsiteX92" fmla="*/ 69773 w 548219"/>
                  <a:gd name="connsiteY92" fmla="*/ 229256 h 548219"/>
                  <a:gd name="connsiteX93" fmla="*/ 69773 w 548219"/>
                  <a:gd name="connsiteY93" fmla="*/ 159482 h 548219"/>
                  <a:gd name="connsiteX94" fmla="*/ 0 w 548219"/>
                  <a:gd name="connsiteY94" fmla="*/ 159482 h 548219"/>
                  <a:gd name="connsiteX95" fmla="*/ 0 w 548219"/>
                  <a:gd name="connsiteY95" fmla="*/ 79742 h 548219"/>
                  <a:gd name="connsiteX96" fmla="*/ 0 w 548219"/>
                  <a:gd name="connsiteY96" fmla="*/ 149515 h 548219"/>
                  <a:gd name="connsiteX97" fmla="*/ 69773 w 548219"/>
                  <a:gd name="connsiteY97" fmla="*/ 149515 h 548219"/>
                  <a:gd name="connsiteX98" fmla="*/ 69773 w 548219"/>
                  <a:gd name="connsiteY98" fmla="*/ 79742 h 548219"/>
                  <a:gd name="connsiteX99" fmla="*/ 0 w 548219"/>
                  <a:gd name="connsiteY99" fmla="*/ 79742 h 548219"/>
                  <a:gd name="connsiteX100" fmla="*/ 149515 w 548219"/>
                  <a:gd name="connsiteY100" fmla="*/ 79742 h 548219"/>
                  <a:gd name="connsiteX101" fmla="*/ 79741 w 548219"/>
                  <a:gd name="connsiteY101" fmla="*/ 79742 h 548219"/>
                  <a:gd name="connsiteX102" fmla="*/ 79741 w 548219"/>
                  <a:gd name="connsiteY102" fmla="*/ 149515 h 548219"/>
                  <a:gd name="connsiteX103" fmla="*/ 149515 w 548219"/>
                  <a:gd name="connsiteY103" fmla="*/ 149515 h 548219"/>
                  <a:gd name="connsiteX104" fmla="*/ 149515 w 548219"/>
                  <a:gd name="connsiteY104" fmla="*/ 79742 h 548219"/>
                  <a:gd name="connsiteX105" fmla="*/ 229256 w 548219"/>
                  <a:gd name="connsiteY105" fmla="*/ 79742 h 548219"/>
                  <a:gd name="connsiteX106" fmla="*/ 159482 w 548219"/>
                  <a:gd name="connsiteY106" fmla="*/ 79742 h 548219"/>
                  <a:gd name="connsiteX107" fmla="*/ 159482 w 548219"/>
                  <a:gd name="connsiteY107" fmla="*/ 149515 h 548219"/>
                  <a:gd name="connsiteX108" fmla="*/ 229256 w 548219"/>
                  <a:gd name="connsiteY108" fmla="*/ 149515 h 548219"/>
                  <a:gd name="connsiteX109" fmla="*/ 229256 w 548219"/>
                  <a:gd name="connsiteY109" fmla="*/ 79742 h 548219"/>
                  <a:gd name="connsiteX110" fmla="*/ 308996 w 548219"/>
                  <a:gd name="connsiteY110" fmla="*/ 79742 h 548219"/>
                  <a:gd name="connsiteX111" fmla="*/ 239223 w 548219"/>
                  <a:gd name="connsiteY111" fmla="*/ 79742 h 548219"/>
                  <a:gd name="connsiteX112" fmla="*/ 239223 w 548219"/>
                  <a:gd name="connsiteY112" fmla="*/ 149515 h 548219"/>
                  <a:gd name="connsiteX113" fmla="*/ 308996 w 548219"/>
                  <a:gd name="connsiteY113" fmla="*/ 149515 h 548219"/>
                  <a:gd name="connsiteX114" fmla="*/ 308996 w 548219"/>
                  <a:gd name="connsiteY114" fmla="*/ 79742 h 548219"/>
                  <a:gd name="connsiteX115" fmla="*/ 308996 w 548219"/>
                  <a:gd name="connsiteY115" fmla="*/ 229256 h 548219"/>
                  <a:gd name="connsiteX116" fmla="*/ 308996 w 548219"/>
                  <a:gd name="connsiteY116" fmla="*/ 159482 h 548219"/>
                  <a:gd name="connsiteX117" fmla="*/ 239223 w 548219"/>
                  <a:gd name="connsiteY117" fmla="*/ 159482 h 548219"/>
                  <a:gd name="connsiteX118" fmla="*/ 239223 w 548219"/>
                  <a:gd name="connsiteY118" fmla="*/ 229256 h 548219"/>
                  <a:gd name="connsiteX119" fmla="*/ 308996 w 548219"/>
                  <a:gd name="connsiteY119" fmla="*/ 229256 h 548219"/>
                  <a:gd name="connsiteX120" fmla="*/ 308996 w 548219"/>
                  <a:gd name="connsiteY120" fmla="*/ 308996 h 548219"/>
                  <a:gd name="connsiteX121" fmla="*/ 308996 w 548219"/>
                  <a:gd name="connsiteY121" fmla="*/ 239223 h 548219"/>
                  <a:gd name="connsiteX122" fmla="*/ 239223 w 548219"/>
                  <a:gd name="connsiteY122" fmla="*/ 239223 h 548219"/>
                  <a:gd name="connsiteX123" fmla="*/ 239223 w 548219"/>
                  <a:gd name="connsiteY123" fmla="*/ 308996 h 548219"/>
                  <a:gd name="connsiteX124" fmla="*/ 308996 w 548219"/>
                  <a:gd name="connsiteY124" fmla="*/ 308996 h 548219"/>
                  <a:gd name="connsiteX125" fmla="*/ 308996 w 548219"/>
                  <a:gd name="connsiteY125" fmla="*/ 388738 h 548219"/>
                  <a:gd name="connsiteX126" fmla="*/ 308996 w 548219"/>
                  <a:gd name="connsiteY126" fmla="*/ 318965 h 548219"/>
                  <a:gd name="connsiteX127" fmla="*/ 239223 w 548219"/>
                  <a:gd name="connsiteY127" fmla="*/ 318965 h 548219"/>
                  <a:gd name="connsiteX128" fmla="*/ 239223 w 548219"/>
                  <a:gd name="connsiteY128" fmla="*/ 388738 h 548219"/>
                  <a:gd name="connsiteX129" fmla="*/ 308996 w 548219"/>
                  <a:gd name="connsiteY129" fmla="*/ 388738 h 548219"/>
                  <a:gd name="connsiteX130" fmla="*/ 308996 w 548219"/>
                  <a:gd name="connsiteY130" fmla="*/ 468479 h 548219"/>
                  <a:gd name="connsiteX131" fmla="*/ 308996 w 548219"/>
                  <a:gd name="connsiteY131" fmla="*/ 398705 h 548219"/>
                  <a:gd name="connsiteX132" fmla="*/ 239223 w 548219"/>
                  <a:gd name="connsiteY132" fmla="*/ 398705 h 548219"/>
                  <a:gd name="connsiteX133" fmla="*/ 239223 w 548219"/>
                  <a:gd name="connsiteY133" fmla="*/ 468479 h 548219"/>
                  <a:gd name="connsiteX134" fmla="*/ 308996 w 548219"/>
                  <a:gd name="connsiteY134" fmla="*/ 468479 h 548219"/>
                  <a:gd name="connsiteX135" fmla="*/ 159482 w 548219"/>
                  <a:gd name="connsiteY135" fmla="*/ 468479 h 548219"/>
                  <a:gd name="connsiteX136" fmla="*/ 229256 w 548219"/>
                  <a:gd name="connsiteY136" fmla="*/ 468479 h 548219"/>
                  <a:gd name="connsiteX137" fmla="*/ 229256 w 548219"/>
                  <a:gd name="connsiteY137" fmla="*/ 398705 h 548219"/>
                  <a:gd name="connsiteX138" fmla="*/ 159482 w 548219"/>
                  <a:gd name="connsiteY138" fmla="*/ 398705 h 548219"/>
                  <a:gd name="connsiteX139" fmla="*/ 159482 w 548219"/>
                  <a:gd name="connsiteY139" fmla="*/ 468479 h 548219"/>
                  <a:gd name="connsiteX140" fmla="*/ 79741 w 548219"/>
                  <a:gd name="connsiteY140" fmla="*/ 468479 h 548219"/>
                  <a:gd name="connsiteX141" fmla="*/ 149515 w 548219"/>
                  <a:gd name="connsiteY141" fmla="*/ 468479 h 548219"/>
                  <a:gd name="connsiteX142" fmla="*/ 149515 w 548219"/>
                  <a:gd name="connsiteY142" fmla="*/ 398705 h 548219"/>
                  <a:gd name="connsiteX143" fmla="*/ 79741 w 548219"/>
                  <a:gd name="connsiteY143" fmla="*/ 398705 h 548219"/>
                  <a:gd name="connsiteX144" fmla="*/ 79741 w 548219"/>
                  <a:gd name="connsiteY144" fmla="*/ 468479 h 548219"/>
                  <a:gd name="connsiteX145" fmla="*/ 79741 w 548219"/>
                  <a:gd name="connsiteY145" fmla="*/ 318965 h 548219"/>
                  <a:gd name="connsiteX146" fmla="*/ 79741 w 548219"/>
                  <a:gd name="connsiteY146" fmla="*/ 388738 h 548219"/>
                  <a:gd name="connsiteX147" fmla="*/ 149515 w 548219"/>
                  <a:gd name="connsiteY147" fmla="*/ 388738 h 548219"/>
                  <a:gd name="connsiteX148" fmla="*/ 149515 w 548219"/>
                  <a:gd name="connsiteY148" fmla="*/ 318965 h 548219"/>
                  <a:gd name="connsiteX149" fmla="*/ 79741 w 548219"/>
                  <a:gd name="connsiteY149" fmla="*/ 318965 h 548219"/>
                  <a:gd name="connsiteX150" fmla="*/ 79741 w 548219"/>
                  <a:gd name="connsiteY150" fmla="*/ 239223 h 548219"/>
                  <a:gd name="connsiteX151" fmla="*/ 79741 w 548219"/>
                  <a:gd name="connsiteY151" fmla="*/ 308996 h 548219"/>
                  <a:gd name="connsiteX152" fmla="*/ 149515 w 548219"/>
                  <a:gd name="connsiteY152" fmla="*/ 308996 h 548219"/>
                  <a:gd name="connsiteX153" fmla="*/ 149515 w 548219"/>
                  <a:gd name="connsiteY153" fmla="*/ 239223 h 548219"/>
                  <a:gd name="connsiteX154" fmla="*/ 79741 w 548219"/>
                  <a:gd name="connsiteY154" fmla="*/ 239223 h 548219"/>
                  <a:gd name="connsiteX155" fmla="*/ 79741 w 548219"/>
                  <a:gd name="connsiteY155" fmla="*/ 159482 h 548219"/>
                  <a:gd name="connsiteX156" fmla="*/ 79741 w 548219"/>
                  <a:gd name="connsiteY156" fmla="*/ 229256 h 548219"/>
                  <a:gd name="connsiteX157" fmla="*/ 149515 w 548219"/>
                  <a:gd name="connsiteY157" fmla="*/ 229256 h 548219"/>
                  <a:gd name="connsiteX158" fmla="*/ 149515 w 548219"/>
                  <a:gd name="connsiteY158" fmla="*/ 159482 h 548219"/>
                  <a:gd name="connsiteX159" fmla="*/ 79741 w 548219"/>
                  <a:gd name="connsiteY159" fmla="*/ 159482 h 548219"/>
                  <a:gd name="connsiteX160" fmla="*/ 229256 w 548219"/>
                  <a:gd name="connsiteY160" fmla="*/ 159482 h 548219"/>
                  <a:gd name="connsiteX161" fmla="*/ 159482 w 548219"/>
                  <a:gd name="connsiteY161" fmla="*/ 159482 h 548219"/>
                  <a:gd name="connsiteX162" fmla="*/ 159482 w 548219"/>
                  <a:gd name="connsiteY162" fmla="*/ 229256 h 548219"/>
                  <a:gd name="connsiteX163" fmla="*/ 229256 w 548219"/>
                  <a:gd name="connsiteY163" fmla="*/ 229256 h 548219"/>
                  <a:gd name="connsiteX164" fmla="*/ 229256 w 548219"/>
                  <a:gd name="connsiteY164" fmla="*/ 159482 h 548219"/>
                  <a:gd name="connsiteX165" fmla="*/ 229256 w 548219"/>
                  <a:gd name="connsiteY165" fmla="*/ 308996 h 548219"/>
                  <a:gd name="connsiteX166" fmla="*/ 229256 w 548219"/>
                  <a:gd name="connsiteY166" fmla="*/ 239223 h 548219"/>
                  <a:gd name="connsiteX167" fmla="*/ 159482 w 548219"/>
                  <a:gd name="connsiteY167" fmla="*/ 239223 h 548219"/>
                  <a:gd name="connsiteX168" fmla="*/ 159482 w 548219"/>
                  <a:gd name="connsiteY168" fmla="*/ 308996 h 548219"/>
                  <a:gd name="connsiteX169" fmla="*/ 229256 w 548219"/>
                  <a:gd name="connsiteY169" fmla="*/ 308996 h 548219"/>
                  <a:gd name="connsiteX170" fmla="*/ 229256 w 548219"/>
                  <a:gd name="connsiteY170" fmla="*/ 388738 h 548219"/>
                  <a:gd name="connsiteX171" fmla="*/ 229256 w 548219"/>
                  <a:gd name="connsiteY171" fmla="*/ 318965 h 548219"/>
                  <a:gd name="connsiteX172" fmla="*/ 159482 w 548219"/>
                  <a:gd name="connsiteY172" fmla="*/ 318965 h 548219"/>
                  <a:gd name="connsiteX173" fmla="*/ 159482 w 548219"/>
                  <a:gd name="connsiteY173" fmla="*/ 388738 h 548219"/>
                  <a:gd name="connsiteX174" fmla="*/ 229256 w 548219"/>
                  <a:gd name="connsiteY174" fmla="*/ 388738 h 548219"/>
                  <a:gd name="connsiteX175" fmla="*/ 548220 w 548219"/>
                  <a:gd name="connsiteY175" fmla="*/ 69773 h 548219"/>
                  <a:gd name="connsiteX176" fmla="*/ 548220 w 548219"/>
                  <a:gd name="connsiteY176" fmla="*/ 0 h 548219"/>
                  <a:gd name="connsiteX177" fmla="*/ 478446 w 548219"/>
                  <a:gd name="connsiteY177" fmla="*/ 0 h 548219"/>
                  <a:gd name="connsiteX178" fmla="*/ 478446 w 548219"/>
                  <a:gd name="connsiteY178" fmla="*/ 39870 h 548219"/>
                  <a:gd name="connsiteX179" fmla="*/ 478446 w 548219"/>
                  <a:gd name="connsiteY179" fmla="*/ 69773 h 548219"/>
                  <a:gd name="connsiteX180" fmla="*/ 548220 w 548219"/>
                  <a:gd name="connsiteY180" fmla="*/ 69773 h 548219"/>
                  <a:gd name="connsiteX181" fmla="*/ 548220 w 548219"/>
                  <a:gd name="connsiteY181" fmla="*/ 149515 h 548219"/>
                  <a:gd name="connsiteX182" fmla="*/ 548220 w 548219"/>
                  <a:gd name="connsiteY182" fmla="*/ 79742 h 548219"/>
                  <a:gd name="connsiteX183" fmla="*/ 478446 w 548219"/>
                  <a:gd name="connsiteY183" fmla="*/ 79742 h 548219"/>
                  <a:gd name="connsiteX184" fmla="*/ 478446 w 548219"/>
                  <a:gd name="connsiteY184" fmla="*/ 149515 h 548219"/>
                  <a:gd name="connsiteX185" fmla="*/ 548220 w 548219"/>
                  <a:gd name="connsiteY185" fmla="*/ 149515 h 548219"/>
                  <a:gd name="connsiteX186" fmla="*/ 548220 w 548219"/>
                  <a:gd name="connsiteY186" fmla="*/ 229256 h 548219"/>
                  <a:gd name="connsiteX187" fmla="*/ 548220 w 548219"/>
                  <a:gd name="connsiteY187" fmla="*/ 159482 h 548219"/>
                  <a:gd name="connsiteX188" fmla="*/ 478446 w 548219"/>
                  <a:gd name="connsiteY188" fmla="*/ 159482 h 548219"/>
                  <a:gd name="connsiteX189" fmla="*/ 478446 w 548219"/>
                  <a:gd name="connsiteY189" fmla="*/ 229256 h 548219"/>
                  <a:gd name="connsiteX190" fmla="*/ 548220 w 548219"/>
                  <a:gd name="connsiteY190" fmla="*/ 229256 h 548219"/>
                  <a:gd name="connsiteX191" fmla="*/ 548220 w 548219"/>
                  <a:gd name="connsiteY191" fmla="*/ 308996 h 548219"/>
                  <a:gd name="connsiteX192" fmla="*/ 548220 w 548219"/>
                  <a:gd name="connsiteY192" fmla="*/ 239223 h 548219"/>
                  <a:gd name="connsiteX193" fmla="*/ 478446 w 548219"/>
                  <a:gd name="connsiteY193" fmla="*/ 239223 h 548219"/>
                  <a:gd name="connsiteX194" fmla="*/ 478446 w 548219"/>
                  <a:gd name="connsiteY194" fmla="*/ 308996 h 548219"/>
                  <a:gd name="connsiteX195" fmla="*/ 548220 w 548219"/>
                  <a:gd name="connsiteY195" fmla="*/ 308996 h 548219"/>
                  <a:gd name="connsiteX196" fmla="*/ 548220 w 548219"/>
                  <a:gd name="connsiteY196" fmla="*/ 388738 h 548219"/>
                  <a:gd name="connsiteX197" fmla="*/ 548220 w 548219"/>
                  <a:gd name="connsiteY197" fmla="*/ 318965 h 548219"/>
                  <a:gd name="connsiteX198" fmla="*/ 478446 w 548219"/>
                  <a:gd name="connsiteY198" fmla="*/ 318965 h 548219"/>
                  <a:gd name="connsiteX199" fmla="*/ 478446 w 548219"/>
                  <a:gd name="connsiteY199" fmla="*/ 388738 h 548219"/>
                  <a:gd name="connsiteX200" fmla="*/ 548220 w 548219"/>
                  <a:gd name="connsiteY200" fmla="*/ 388738 h 548219"/>
                  <a:gd name="connsiteX201" fmla="*/ 548220 w 548219"/>
                  <a:gd name="connsiteY201" fmla="*/ 468479 h 548219"/>
                  <a:gd name="connsiteX202" fmla="*/ 548220 w 548219"/>
                  <a:gd name="connsiteY202" fmla="*/ 398705 h 548219"/>
                  <a:gd name="connsiteX203" fmla="*/ 478446 w 548219"/>
                  <a:gd name="connsiteY203" fmla="*/ 398705 h 548219"/>
                  <a:gd name="connsiteX204" fmla="*/ 478446 w 548219"/>
                  <a:gd name="connsiteY204" fmla="*/ 468479 h 548219"/>
                  <a:gd name="connsiteX205" fmla="*/ 548220 w 548219"/>
                  <a:gd name="connsiteY205" fmla="*/ 468479 h 548219"/>
                  <a:gd name="connsiteX206" fmla="*/ 478446 w 548219"/>
                  <a:gd name="connsiteY206" fmla="*/ 478447 h 548219"/>
                  <a:gd name="connsiteX207" fmla="*/ 478446 w 548219"/>
                  <a:gd name="connsiteY207" fmla="*/ 548220 h 548219"/>
                  <a:gd name="connsiteX208" fmla="*/ 548220 w 548219"/>
                  <a:gd name="connsiteY208" fmla="*/ 548220 h 548219"/>
                  <a:gd name="connsiteX209" fmla="*/ 548220 w 548219"/>
                  <a:gd name="connsiteY209" fmla="*/ 478447 h 548219"/>
                  <a:gd name="connsiteX210" fmla="*/ 478446 w 548219"/>
                  <a:gd name="connsiteY210" fmla="*/ 478447 h 54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</a:cxnLst>
                <a:rect l="l" t="t" r="r" b="b"/>
                <a:pathLst>
                  <a:path w="548219" h="548219">
                    <a:moveTo>
                      <a:pt x="69773" y="0"/>
                    </a:moveTo>
                    <a:cubicBezTo>
                      <a:pt x="69773" y="0"/>
                      <a:pt x="0" y="0"/>
                      <a:pt x="0" y="0"/>
                    </a:cubicBezTo>
                    <a:lnTo>
                      <a:pt x="0" y="69773"/>
                    </a:lnTo>
                    <a:lnTo>
                      <a:pt x="69773" y="69773"/>
                    </a:lnTo>
                    <a:lnTo>
                      <a:pt x="69773" y="0"/>
                    </a:lnTo>
                    <a:close/>
                    <a:moveTo>
                      <a:pt x="79741" y="0"/>
                    </a:moveTo>
                    <a:lnTo>
                      <a:pt x="79741" y="69773"/>
                    </a:lnTo>
                    <a:lnTo>
                      <a:pt x="149515" y="69773"/>
                    </a:lnTo>
                    <a:lnTo>
                      <a:pt x="149515" y="0"/>
                    </a:lnTo>
                    <a:cubicBezTo>
                      <a:pt x="149515" y="0"/>
                      <a:pt x="79741" y="0"/>
                      <a:pt x="79741" y="0"/>
                    </a:cubicBezTo>
                    <a:close/>
                    <a:moveTo>
                      <a:pt x="159482" y="0"/>
                    </a:moveTo>
                    <a:lnTo>
                      <a:pt x="159482" y="69773"/>
                    </a:lnTo>
                    <a:lnTo>
                      <a:pt x="229256" y="69773"/>
                    </a:lnTo>
                    <a:lnTo>
                      <a:pt x="229256" y="0"/>
                    </a:lnTo>
                    <a:cubicBezTo>
                      <a:pt x="229256" y="0"/>
                      <a:pt x="159482" y="0"/>
                      <a:pt x="159482" y="0"/>
                    </a:cubicBezTo>
                    <a:close/>
                    <a:moveTo>
                      <a:pt x="239223" y="0"/>
                    </a:moveTo>
                    <a:lnTo>
                      <a:pt x="239223" y="69773"/>
                    </a:lnTo>
                    <a:lnTo>
                      <a:pt x="308996" y="69773"/>
                    </a:lnTo>
                    <a:lnTo>
                      <a:pt x="308996" y="0"/>
                    </a:lnTo>
                    <a:cubicBezTo>
                      <a:pt x="308996" y="0"/>
                      <a:pt x="239223" y="0"/>
                      <a:pt x="239223" y="0"/>
                    </a:cubicBezTo>
                    <a:close/>
                    <a:moveTo>
                      <a:pt x="318965" y="0"/>
                    </a:moveTo>
                    <a:lnTo>
                      <a:pt x="318965" y="69773"/>
                    </a:lnTo>
                    <a:lnTo>
                      <a:pt x="388738" y="69773"/>
                    </a:lnTo>
                    <a:lnTo>
                      <a:pt x="388738" y="0"/>
                    </a:lnTo>
                    <a:cubicBezTo>
                      <a:pt x="388738" y="0"/>
                      <a:pt x="318965" y="0"/>
                      <a:pt x="318965" y="0"/>
                    </a:cubicBezTo>
                    <a:close/>
                    <a:moveTo>
                      <a:pt x="388738" y="149515"/>
                    </a:moveTo>
                    <a:lnTo>
                      <a:pt x="388738" y="79742"/>
                    </a:lnTo>
                    <a:lnTo>
                      <a:pt x="318965" y="79742"/>
                    </a:lnTo>
                    <a:lnTo>
                      <a:pt x="318965" y="149515"/>
                    </a:lnTo>
                    <a:lnTo>
                      <a:pt x="388738" y="149515"/>
                    </a:lnTo>
                    <a:close/>
                    <a:moveTo>
                      <a:pt x="388738" y="229256"/>
                    </a:moveTo>
                    <a:lnTo>
                      <a:pt x="388738" y="159482"/>
                    </a:lnTo>
                    <a:lnTo>
                      <a:pt x="318965" y="159482"/>
                    </a:lnTo>
                    <a:lnTo>
                      <a:pt x="318965" y="229256"/>
                    </a:lnTo>
                    <a:lnTo>
                      <a:pt x="388738" y="229256"/>
                    </a:lnTo>
                    <a:close/>
                    <a:moveTo>
                      <a:pt x="388738" y="308996"/>
                    </a:moveTo>
                    <a:lnTo>
                      <a:pt x="388738" y="239223"/>
                    </a:lnTo>
                    <a:lnTo>
                      <a:pt x="318965" y="239223"/>
                    </a:lnTo>
                    <a:lnTo>
                      <a:pt x="318965" y="308996"/>
                    </a:lnTo>
                    <a:lnTo>
                      <a:pt x="388738" y="308996"/>
                    </a:lnTo>
                    <a:close/>
                    <a:moveTo>
                      <a:pt x="388738" y="388738"/>
                    </a:moveTo>
                    <a:lnTo>
                      <a:pt x="388738" y="318965"/>
                    </a:lnTo>
                    <a:lnTo>
                      <a:pt x="318965" y="318965"/>
                    </a:lnTo>
                    <a:lnTo>
                      <a:pt x="318965" y="388738"/>
                    </a:lnTo>
                    <a:lnTo>
                      <a:pt x="388738" y="388738"/>
                    </a:lnTo>
                    <a:close/>
                    <a:moveTo>
                      <a:pt x="388738" y="468479"/>
                    </a:moveTo>
                    <a:lnTo>
                      <a:pt x="388738" y="398705"/>
                    </a:lnTo>
                    <a:lnTo>
                      <a:pt x="318965" y="398705"/>
                    </a:lnTo>
                    <a:lnTo>
                      <a:pt x="318965" y="468479"/>
                    </a:lnTo>
                    <a:lnTo>
                      <a:pt x="388738" y="468479"/>
                    </a:lnTo>
                    <a:close/>
                    <a:moveTo>
                      <a:pt x="318965" y="548220"/>
                    </a:moveTo>
                    <a:lnTo>
                      <a:pt x="388738" y="548220"/>
                    </a:lnTo>
                    <a:lnTo>
                      <a:pt x="388738" y="478447"/>
                    </a:lnTo>
                    <a:lnTo>
                      <a:pt x="318965" y="478447"/>
                    </a:lnTo>
                    <a:lnTo>
                      <a:pt x="318965" y="548220"/>
                    </a:lnTo>
                    <a:close/>
                    <a:moveTo>
                      <a:pt x="239223" y="548220"/>
                    </a:moveTo>
                    <a:lnTo>
                      <a:pt x="308996" y="548220"/>
                    </a:lnTo>
                    <a:lnTo>
                      <a:pt x="308996" y="478447"/>
                    </a:lnTo>
                    <a:lnTo>
                      <a:pt x="239223" y="478447"/>
                    </a:lnTo>
                    <a:lnTo>
                      <a:pt x="239223" y="548220"/>
                    </a:lnTo>
                    <a:close/>
                    <a:moveTo>
                      <a:pt x="159482" y="548220"/>
                    </a:moveTo>
                    <a:lnTo>
                      <a:pt x="229256" y="548220"/>
                    </a:lnTo>
                    <a:lnTo>
                      <a:pt x="229256" y="478447"/>
                    </a:lnTo>
                    <a:lnTo>
                      <a:pt x="159482" y="478447"/>
                    </a:lnTo>
                    <a:lnTo>
                      <a:pt x="159482" y="548220"/>
                    </a:lnTo>
                    <a:close/>
                    <a:moveTo>
                      <a:pt x="79741" y="548220"/>
                    </a:moveTo>
                    <a:lnTo>
                      <a:pt x="149515" y="548220"/>
                    </a:lnTo>
                    <a:lnTo>
                      <a:pt x="149515" y="478447"/>
                    </a:lnTo>
                    <a:lnTo>
                      <a:pt x="79741" y="478447"/>
                    </a:lnTo>
                    <a:lnTo>
                      <a:pt x="79741" y="548220"/>
                    </a:lnTo>
                    <a:close/>
                    <a:moveTo>
                      <a:pt x="0" y="478447"/>
                    </a:moveTo>
                    <a:lnTo>
                      <a:pt x="0" y="548220"/>
                    </a:lnTo>
                    <a:lnTo>
                      <a:pt x="69773" y="548220"/>
                    </a:lnTo>
                    <a:lnTo>
                      <a:pt x="69773" y="478447"/>
                    </a:lnTo>
                    <a:lnTo>
                      <a:pt x="0" y="478447"/>
                    </a:lnTo>
                    <a:close/>
                    <a:moveTo>
                      <a:pt x="0" y="398705"/>
                    </a:moveTo>
                    <a:lnTo>
                      <a:pt x="0" y="468479"/>
                    </a:lnTo>
                    <a:lnTo>
                      <a:pt x="69773" y="468479"/>
                    </a:lnTo>
                    <a:lnTo>
                      <a:pt x="69773" y="398705"/>
                    </a:lnTo>
                    <a:lnTo>
                      <a:pt x="0" y="398705"/>
                    </a:lnTo>
                    <a:close/>
                    <a:moveTo>
                      <a:pt x="0" y="318965"/>
                    </a:moveTo>
                    <a:lnTo>
                      <a:pt x="0" y="388738"/>
                    </a:lnTo>
                    <a:lnTo>
                      <a:pt x="69773" y="388738"/>
                    </a:lnTo>
                    <a:lnTo>
                      <a:pt x="69773" y="318965"/>
                    </a:lnTo>
                    <a:lnTo>
                      <a:pt x="0" y="318965"/>
                    </a:lnTo>
                    <a:close/>
                    <a:moveTo>
                      <a:pt x="0" y="239223"/>
                    </a:moveTo>
                    <a:lnTo>
                      <a:pt x="0" y="308996"/>
                    </a:lnTo>
                    <a:lnTo>
                      <a:pt x="69773" y="308996"/>
                    </a:lnTo>
                    <a:lnTo>
                      <a:pt x="69773" y="239223"/>
                    </a:lnTo>
                    <a:lnTo>
                      <a:pt x="0" y="239223"/>
                    </a:lnTo>
                    <a:close/>
                    <a:moveTo>
                      <a:pt x="0" y="159482"/>
                    </a:moveTo>
                    <a:lnTo>
                      <a:pt x="0" y="229256"/>
                    </a:lnTo>
                    <a:lnTo>
                      <a:pt x="69773" y="229256"/>
                    </a:lnTo>
                    <a:lnTo>
                      <a:pt x="69773" y="159482"/>
                    </a:lnTo>
                    <a:lnTo>
                      <a:pt x="0" y="159482"/>
                    </a:lnTo>
                    <a:close/>
                    <a:moveTo>
                      <a:pt x="0" y="79742"/>
                    </a:moveTo>
                    <a:lnTo>
                      <a:pt x="0" y="149515"/>
                    </a:lnTo>
                    <a:lnTo>
                      <a:pt x="69773" y="149515"/>
                    </a:lnTo>
                    <a:lnTo>
                      <a:pt x="69773" y="79742"/>
                    </a:lnTo>
                    <a:lnTo>
                      <a:pt x="0" y="79742"/>
                    </a:lnTo>
                    <a:close/>
                    <a:moveTo>
                      <a:pt x="149515" y="79742"/>
                    </a:moveTo>
                    <a:lnTo>
                      <a:pt x="79741" y="79742"/>
                    </a:lnTo>
                    <a:lnTo>
                      <a:pt x="79741" y="149515"/>
                    </a:lnTo>
                    <a:lnTo>
                      <a:pt x="149515" y="149515"/>
                    </a:lnTo>
                    <a:lnTo>
                      <a:pt x="149515" y="79742"/>
                    </a:lnTo>
                    <a:close/>
                    <a:moveTo>
                      <a:pt x="229256" y="79742"/>
                    </a:moveTo>
                    <a:lnTo>
                      <a:pt x="159482" y="79742"/>
                    </a:lnTo>
                    <a:lnTo>
                      <a:pt x="159482" y="149515"/>
                    </a:lnTo>
                    <a:lnTo>
                      <a:pt x="229256" y="149515"/>
                    </a:lnTo>
                    <a:lnTo>
                      <a:pt x="229256" y="79742"/>
                    </a:lnTo>
                    <a:close/>
                    <a:moveTo>
                      <a:pt x="308996" y="79742"/>
                    </a:moveTo>
                    <a:lnTo>
                      <a:pt x="239223" y="79742"/>
                    </a:lnTo>
                    <a:lnTo>
                      <a:pt x="239223" y="149515"/>
                    </a:lnTo>
                    <a:lnTo>
                      <a:pt x="308996" y="149515"/>
                    </a:lnTo>
                    <a:lnTo>
                      <a:pt x="308996" y="79742"/>
                    </a:lnTo>
                    <a:close/>
                    <a:moveTo>
                      <a:pt x="308996" y="229256"/>
                    </a:moveTo>
                    <a:lnTo>
                      <a:pt x="308996" y="159482"/>
                    </a:lnTo>
                    <a:lnTo>
                      <a:pt x="239223" y="159482"/>
                    </a:lnTo>
                    <a:lnTo>
                      <a:pt x="239223" y="229256"/>
                    </a:lnTo>
                    <a:lnTo>
                      <a:pt x="308996" y="229256"/>
                    </a:lnTo>
                    <a:close/>
                    <a:moveTo>
                      <a:pt x="308996" y="308996"/>
                    </a:moveTo>
                    <a:lnTo>
                      <a:pt x="308996" y="239223"/>
                    </a:lnTo>
                    <a:lnTo>
                      <a:pt x="239223" y="239223"/>
                    </a:lnTo>
                    <a:lnTo>
                      <a:pt x="239223" y="308996"/>
                    </a:lnTo>
                    <a:lnTo>
                      <a:pt x="308996" y="308996"/>
                    </a:lnTo>
                    <a:close/>
                    <a:moveTo>
                      <a:pt x="308996" y="388738"/>
                    </a:moveTo>
                    <a:lnTo>
                      <a:pt x="308996" y="318965"/>
                    </a:lnTo>
                    <a:lnTo>
                      <a:pt x="239223" y="318965"/>
                    </a:lnTo>
                    <a:lnTo>
                      <a:pt x="239223" y="388738"/>
                    </a:lnTo>
                    <a:lnTo>
                      <a:pt x="308996" y="388738"/>
                    </a:lnTo>
                    <a:close/>
                    <a:moveTo>
                      <a:pt x="308996" y="468479"/>
                    </a:moveTo>
                    <a:lnTo>
                      <a:pt x="308996" y="398705"/>
                    </a:lnTo>
                    <a:lnTo>
                      <a:pt x="239223" y="398705"/>
                    </a:lnTo>
                    <a:lnTo>
                      <a:pt x="239223" y="468479"/>
                    </a:lnTo>
                    <a:lnTo>
                      <a:pt x="308996" y="468479"/>
                    </a:lnTo>
                    <a:close/>
                    <a:moveTo>
                      <a:pt x="159482" y="468479"/>
                    </a:moveTo>
                    <a:lnTo>
                      <a:pt x="229256" y="468479"/>
                    </a:lnTo>
                    <a:lnTo>
                      <a:pt x="229256" y="398705"/>
                    </a:lnTo>
                    <a:lnTo>
                      <a:pt x="159482" y="398705"/>
                    </a:lnTo>
                    <a:lnTo>
                      <a:pt x="159482" y="468479"/>
                    </a:lnTo>
                    <a:close/>
                    <a:moveTo>
                      <a:pt x="79741" y="468479"/>
                    </a:moveTo>
                    <a:lnTo>
                      <a:pt x="149515" y="468479"/>
                    </a:lnTo>
                    <a:lnTo>
                      <a:pt x="149515" y="398705"/>
                    </a:lnTo>
                    <a:lnTo>
                      <a:pt x="79741" y="398705"/>
                    </a:lnTo>
                    <a:lnTo>
                      <a:pt x="79741" y="468479"/>
                    </a:lnTo>
                    <a:close/>
                    <a:moveTo>
                      <a:pt x="79741" y="318965"/>
                    </a:moveTo>
                    <a:lnTo>
                      <a:pt x="79741" y="388738"/>
                    </a:lnTo>
                    <a:lnTo>
                      <a:pt x="149515" y="388738"/>
                    </a:lnTo>
                    <a:lnTo>
                      <a:pt x="149515" y="318965"/>
                    </a:lnTo>
                    <a:lnTo>
                      <a:pt x="79741" y="318965"/>
                    </a:lnTo>
                    <a:close/>
                    <a:moveTo>
                      <a:pt x="79741" y="239223"/>
                    </a:moveTo>
                    <a:lnTo>
                      <a:pt x="79741" y="308996"/>
                    </a:lnTo>
                    <a:lnTo>
                      <a:pt x="149515" y="308996"/>
                    </a:lnTo>
                    <a:lnTo>
                      <a:pt x="149515" y="239223"/>
                    </a:lnTo>
                    <a:lnTo>
                      <a:pt x="79741" y="239223"/>
                    </a:lnTo>
                    <a:close/>
                    <a:moveTo>
                      <a:pt x="79741" y="159482"/>
                    </a:moveTo>
                    <a:lnTo>
                      <a:pt x="79741" y="229256"/>
                    </a:lnTo>
                    <a:lnTo>
                      <a:pt x="149515" y="229256"/>
                    </a:lnTo>
                    <a:lnTo>
                      <a:pt x="149515" y="159482"/>
                    </a:lnTo>
                    <a:lnTo>
                      <a:pt x="79741" y="159482"/>
                    </a:lnTo>
                    <a:close/>
                    <a:moveTo>
                      <a:pt x="229256" y="159482"/>
                    </a:moveTo>
                    <a:lnTo>
                      <a:pt x="159482" y="159482"/>
                    </a:lnTo>
                    <a:lnTo>
                      <a:pt x="159482" y="229256"/>
                    </a:lnTo>
                    <a:lnTo>
                      <a:pt x="229256" y="229256"/>
                    </a:lnTo>
                    <a:lnTo>
                      <a:pt x="229256" y="159482"/>
                    </a:lnTo>
                    <a:close/>
                    <a:moveTo>
                      <a:pt x="229256" y="308996"/>
                    </a:moveTo>
                    <a:lnTo>
                      <a:pt x="229256" y="239223"/>
                    </a:lnTo>
                    <a:lnTo>
                      <a:pt x="159482" y="239223"/>
                    </a:lnTo>
                    <a:lnTo>
                      <a:pt x="159482" y="308996"/>
                    </a:lnTo>
                    <a:lnTo>
                      <a:pt x="229256" y="308996"/>
                    </a:lnTo>
                    <a:close/>
                    <a:moveTo>
                      <a:pt x="229256" y="388738"/>
                    </a:moveTo>
                    <a:lnTo>
                      <a:pt x="229256" y="318965"/>
                    </a:lnTo>
                    <a:lnTo>
                      <a:pt x="159482" y="318965"/>
                    </a:lnTo>
                    <a:lnTo>
                      <a:pt x="159482" y="388738"/>
                    </a:lnTo>
                    <a:lnTo>
                      <a:pt x="229256" y="388738"/>
                    </a:lnTo>
                    <a:close/>
                    <a:moveTo>
                      <a:pt x="548220" y="69773"/>
                    </a:moveTo>
                    <a:lnTo>
                      <a:pt x="548220" y="0"/>
                    </a:lnTo>
                    <a:lnTo>
                      <a:pt x="478446" y="0"/>
                    </a:lnTo>
                    <a:lnTo>
                      <a:pt x="478446" y="39870"/>
                    </a:lnTo>
                    <a:lnTo>
                      <a:pt x="478446" y="69773"/>
                    </a:lnTo>
                    <a:lnTo>
                      <a:pt x="548220" y="69773"/>
                    </a:lnTo>
                    <a:close/>
                    <a:moveTo>
                      <a:pt x="548220" y="149515"/>
                    </a:moveTo>
                    <a:lnTo>
                      <a:pt x="548220" y="79742"/>
                    </a:lnTo>
                    <a:lnTo>
                      <a:pt x="478446" y="79742"/>
                    </a:lnTo>
                    <a:lnTo>
                      <a:pt x="478446" y="149515"/>
                    </a:lnTo>
                    <a:lnTo>
                      <a:pt x="548220" y="149515"/>
                    </a:lnTo>
                    <a:close/>
                    <a:moveTo>
                      <a:pt x="548220" y="229256"/>
                    </a:moveTo>
                    <a:lnTo>
                      <a:pt x="548220" y="159482"/>
                    </a:lnTo>
                    <a:lnTo>
                      <a:pt x="478446" y="159482"/>
                    </a:lnTo>
                    <a:lnTo>
                      <a:pt x="478446" y="229256"/>
                    </a:lnTo>
                    <a:lnTo>
                      <a:pt x="548220" y="229256"/>
                    </a:lnTo>
                    <a:close/>
                    <a:moveTo>
                      <a:pt x="548220" y="308996"/>
                    </a:moveTo>
                    <a:lnTo>
                      <a:pt x="548220" y="239223"/>
                    </a:lnTo>
                    <a:lnTo>
                      <a:pt x="478446" y="239223"/>
                    </a:lnTo>
                    <a:lnTo>
                      <a:pt x="478446" y="308996"/>
                    </a:lnTo>
                    <a:lnTo>
                      <a:pt x="548220" y="308996"/>
                    </a:lnTo>
                    <a:close/>
                    <a:moveTo>
                      <a:pt x="548220" y="388738"/>
                    </a:moveTo>
                    <a:lnTo>
                      <a:pt x="548220" y="318965"/>
                    </a:lnTo>
                    <a:lnTo>
                      <a:pt x="478446" y="318965"/>
                    </a:lnTo>
                    <a:lnTo>
                      <a:pt x="478446" y="388738"/>
                    </a:lnTo>
                    <a:lnTo>
                      <a:pt x="548220" y="388738"/>
                    </a:lnTo>
                    <a:close/>
                    <a:moveTo>
                      <a:pt x="548220" y="468479"/>
                    </a:moveTo>
                    <a:lnTo>
                      <a:pt x="548220" y="398705"/>
                    </a:lnTo>
                    <a:lnTo>
                      <a:pt x="478446" y="398705"/>
                    </a:lnTo>
                    <a:lnTo>
                      <a:pt x="478446" y="468479"/>
                    </a:lnTo>
                    <a:lnTo>
                      <a:pt x="548220" y="468479"/>
                    </a:lnTo>
                    <a:close/>
                    <a:moveTo>
                      <a:pt x="478446" y="478447"/>
                    </a:moveTo>
                    <a:lnTo>
                      <a:pt x="478446" y="548220"/>
                    </a:lnTo>
                    <a:cubicBezTo>
                      <a:pt x="478446" y="548220"/>
                      <a:pt x="548220" y="548220"/>
                      <a:pt x="548220" y="548220"/>
                    </a:cubicBezTo>
                    <a:lnTo>
                      <a:pt x="548220" y="478447"/>
                    </a:lnTo>
                    <a:lnTo>
                      <a:pt x="478446" y="478447"/>
                    </a:lnTo>
                    <a:close/>
                  </a:path>
                </a:pathLst>
              </a:custGeom>
              <a:solidFill>
                <a:srgbClr val="0070C0"/>
              </a:solidFill>
              <a:ln w="1195" cap="flat">
                <a:noFill/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13" name="Rectangle 512">
                <a:extLst>
                  <a:ext uri="{FF2B5EF4-FFF2-40B4-BE49-F238E27FC236}">
                    <a16:creationId xmlns:a16="http://schemas.microsoft.com/office/drawing/2014/main" id="{3F37A767-96CF-4F86-F7C2-DBD12E4A1DB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58986" y="11067648"/>
                <a:ext cx="5395736" cy="101053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network_summary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Pass an </a:t>
                </a:r>
                <a:r>
                  <a:rPr lang="en-US" sz="1600" err="1">
                    <a:solidFill>
                      <a:schemeClr val="tx1"/>
                    </a:solidFill>
                  </a:rPr>
                  <a:t>igraph</a:t>
                </a:r>
                <a:r>
                  <a:rPr lang="en-US" sz="1600">
                    <a:solidFill>
                      <a:schemeClr val="tx1"/>
                    </a:solidFill>
                  </a:rPr>
                  <a:t> object to the function and obtain centrality statistics for each node in the object as a data frame</a:t>
                </a:r>
              </a:p>
            </p:txBody>
          </p: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47C2B789-677D-0C0B-4BF8-302E8C0D265D}"/>
              </a:ext>
            </a:extLst>
          </p:cNvPr>
          <p:cNvGrpSpPr/>
          <p:nvPr/>
        </p:nvGrpSpPr>
        <p:grpSpPr>
          <a:xfrm>
            <a:off x="12468952" y="2108621"/>
            <a:ext cx="5395736" cy="1010533"/>
            <a:chOff x="12468952" y="2108621"/>
            <a:chExt cx="5395736" cy="1010533"/>
          </a:xfrm>
        </p:grpSpPr>
        <p:pic>
          <p:nvPicPr>
            <p:cNvPr id="534" name="Picture 533">
              <a:extLst>
                <a:ext uri="{FF2B5EF4-FFF2-40B4-BE49-F238E27FC236}">
                  <a16:creationId xmlns:a16="http://schemas.microsoft.com/office/drawing/2014/main" id="{CEE8A6B0-8CE9-F44D-1B35-75EDECD40D50}"/>
                </a:ext>
              </a:extLst>
            </p:cNvPr>
            <p:cNvPicPr>
              <a:picLocks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468952" y="2108621"/>
              <a:ext cx="295072" cy="295072"/>
            </a:xfrm>
            <a:prstGeom prst="rect">
              <a:avLst/>
            </a:prstGeom>
          </p:spPr>
        </p:pic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034FF3CC-4E29-CB85-F5F0-D4FAF7CD1426}"/>
                </a:ext>
              </a:extLst>
            </p:cNvPr>
            <p:cNvSpPr/>
            <p:nvPr/>
          </p:nvSpPr>
          <p:spPr>
            <a:xfrm>
              <a:off x="12468952" y="2108621"/>
              <a:ext cx="5395736" cy="1010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create_lorenz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This function computes the Gini coefficient and plots the Lorenz curve based on a selected metric from a Person Query data frame</a:t>
              </a:r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48EB8F40-D187-58F1-A405-558F4760C555}"/>
              </a:ext>
            </a:extLst>
          </p:cNvPr>
          <p:cNvGrpSpPr/>
          <p:nvPr/>
        </p:nvGrpSpPr>
        <p:grpSpPr>
          <a:xfrm>
            <a:off x="12468952" y="5350827"/>
            <a:ext cx="5395736" cy="1010533"/>
            <a:chOff x="12468952" y="5350827"/>
            <a:chExt cx="5395736" cy="101053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7C0F519-E598-9C5B-9530-A90F8DF2CA51}"/>
                </a:ext>
              </a:extLst>
            </p:cNvPr>
            <p:cNvSpPr/>
            <p:nvPr/>
          </p:nvSpPr>
          <p:spPr>
            <a:xfrm>
              <a:off x="12468952" y="5350827"/>
              <a:ext cx="5395736" cy="1010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dirty="0" err="1">
                  <a:solidFill>
                    <a:schemeClr val="tx1"/>
                  </a:solidFill>
                  <a:latin typeface="+mj-lt"/>
                </a:rPr>
                <a:t>maxmin</a:t>
              </a: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dirty="0">
                  <a:solidFill>
                    <a:schemeClr val="tx1"/>
                  </a:solidFill>
                </a:rPr>
                <a:t>This function allows you to scale vectors or an entire data frame using the max-min scaling method, always returning a numeric vector</a:t>
              </a: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18B26C2-1E71-9E83-61CC-9BB5C42D285E}"/>
                </a:ext>
              </a:extLst>
            </p:cNvPr>
            <p:cNvSpPr>
              <a:spLocks/>
            </p:cNvSpPr>
            <p:nvPr/>
          </p:nvSpPr>
          <p:spPr>
            <a:xfrm>
              <a:off x="12468952" y="5350827"/>
              <a:ext cx="263572" cy="360044"/>
            </a:xfrm>
            <a:custGeom>
              <a:avLst/>
              <a:gdLst>
                <a:gd name="connsiteX0" fmla="*/ 70246 w 247535"/>
                <a:gd name="connsiteY0" fmla="*/ 175688 h 338137"/>
                <a:gd name="connsiteX1" fmla="*/ 70246 w 247535"/>
                <a:gd name="connsiteY1" fmla="*/ 267614 h 338137"/>
                <a:gd name="connsiteX2" fmla="*/ 102498 w 247535"/>
                <a:gd name="connsiteY2" fmla="*/ 267614 h 338137"/>
                <a:gd name="connsiteX3" fmla="*/ 102498 w 247535"/>
                <a:gd name="connsiteY3" fmla="*/ 175688 h 338137"/>
                <a:gd name="connsiteX4" fmla="*/ 126625 w 247535"/>
                <a:gd name="connsiteY4" fmla="*/ 146599 h 338137"/>
                <a:gd name="connsiteX5" fmla="*/ 126625 w 247535"/>
                <a:gd name="connsiteY5" fmla="*/ 267614 h 338137"/>
                <a:gd name="connsiteX6" fmla="*/ 158886 w 247535"/>
                <a:gd name="connsiteY6" fmla="*/ 267614 h 338137"/>
                <a:gd name="connsiteX7" fmla="*/ 158886 w 247535"/>
                <a:gd name="connsiteY7" fmla="*/ 146599 h 338137"/>
                <a:gd name="connsiteX8" fmla="*/ 183013 w 247535"/>
                <a:gd name="connsiteY8" fmla="*/ 103851 h 338137"/>
                <a:gd name="connsiteX9" fmla="*/ 183013 w 247535"/>
                <a:gd name="connsiteY9" fmla="*/ 267614 h 338137"/>
                <a:gd name="connsiteX10" fmla="*/ 215274 w 247535"/>
                <a:gd name="connsiteY10" fmla="*/ 267614 h 338137"/>
                <a:gd name="connsiteX11" fmla="*/ 215274 w 247535"/>
                <a:gd name="connsiteY11" fmla="*/ 103851 h 338137"/>
                <a:gd name="connsiteX12" fmla="*/ 109423 w 247535"/>
                <a:gd name="connsiteY12" fmla="*/ 38157 h 338137"/>
                <a:gd name="connsiteX13" fmla="*/ 109423 w 247535"/>
                <a:gd name="connsiteY13" fmla="*/ 98431 h 338137"/>
                <a:gd name="connsiteX14" fmla="*/ 43586 w 247535"/>
                <a:gd name="connsiteY14" fmla="*/ 98431 h 338137"/>
                <a:gd name="connsiteX15" fmla="*/ 45005 w 247535"/>
                <a:gd name="connsiteY15" fmla="*/ 96755 h 338137"/>
                <a:gd name="connsiteX16" fmla="*/ 107175 w 247535"/>
                <a:gd name="connsiteY16" fmla="*/ 39776 h 338137"/>
                <a:gd name="connsiteX17" fmla="*/ 109423 w 247535"/>
                <a:gd name="connsiteY17" fmla="*/ 38157 h 338137"/>
                <a:gd name="connsiteX18" fmla="*/ 123710 w 247535"/>
                <a:gd name="connsiteY18" fmla="*/ 33337 h 338137"/>
                <a:gd name="connsiteX19" fmla="*/ 238010 w 247535"/>
                <a:gd name="connsiteY19" fmla="*/ 33337 h 338137"/>
                <a:gd name="connsiteX20" fmla="*/ 247535 w 247535"/>
                <a:gd name="connsiteY20" fmla="*/ 42862 h 338137"/>
                <a:gd name="connsiteX21" fmla="*/ 247535 w 247535"/>
                <a:gd name="connsiteY21" fmla="*/ 328612 h 338137"/>
                <a:gd name="connsiteX22" fmla="*/ 238010 w 247535"/>
                <a:gd name="connsiteY22" fmla="*/ 338137 h 338137"/>
                <a:gd name="connsiteX23" fmla="*/ 47510 w 247535"/>
                <a:gd name="connsiteY23" fmla="*/ 338137 h 338137"/>
                <a:gd name="connsiteX24" fmla="*/ 37985 w 247535"/>
                <a:gd name="connsiteY24" fmla="*/ 328612 h 338137"/>
                <a:gd name="connsiteX25" fmla="*/ 37985 w 247535"/>
                <a:gd name="connsiteY25" fmla="*/ 112718 h 338137"/>
                <a:gd name="connsiteX26" fmla="*/ 38709 w 247535"/>
                <a:gd name="connsiteY26" fmla="*/ 107956 h 338137"/>
                <a:gd name="connsiteX27" fmla="*/ 114185 w 247535"/>
                <a:gd name="connsiteY27" fmla="*/ 107956 h 338137"/>
                <a:gd name="connsiteX28" fmla="*/ 118947 w 247535"/>
                <a:gd name="connsiteY28" fmla="*/ 103193 h 338137"/>
                <a:gd name="connsiteX29" fmla="*/ 118947 w 247535"/>
                <a:gd name="connsiteY29" fmla="*/ 34004 h 338137"/>
                <a:gd name="connsiteX30" fmla="*/ 123710 w 247535"/>
                <a:gd name="connsiteY30" fmla="*/ 33337 h 338137"/>
                <a:gd name="connsiteX31" fmla="*/ 9525 w 247535"/>
                <a:gd name="connsiteY31" fmla="*/ 0 h 338137"/>
                <a:gd name="connsiteX32" fmla="*/ 200025 w 247535"/>
                <a:gd name="connsiteY32" fmla="*/ 0 h 338137"/>
                <a:gd name="connsiteX33" fmla="*/ 209550 w 247535"/>
                <a:gd name="connsiteY33" fmla="*/ 9525 h 338137"/>
                <a:gd name="connsiteX34" fmla="*/ 209550 w 247535"/>
                <a:gd name="connsiteY34" fmla="*/ 23813 h 338137"/>
                <a:gd name="connsiteX35" fmla="*/ 123711 w 247535"/>
                <a:gd name="connsiteY35" fmla="*/ 23813 h 338137"/>
                <a:gd name="connsiteX36" fmla="*/ 103727 w 247535"/>
                <a:gd name="connsiteY36" fmla="*/ 30509 h 338137"/>
                <a:gd name="connsiteX37" fmla="*/ 100736 w 247535"/>
                <a:gd name="connsiteY37" fmla="*/ 32756 h 338137"/>
                <a:gd name="connsiteX38" fmla="*/ 38672 w 247535"/>
                <a:gd name="connsiteY38" fmla="*/ 89659 h 338137"/>
                <a:gd name="connsiteX39" fmla="*/ 36328 w 247535"/>
                <a:gd name="connsiteY39" fmla="*/ 92278 h 338137"/>
                <a:gd name="connsiteX40" fmla="*/ 28461 w 247535"/>
                <a:gd name="connsiteY40" fmla="*/ 112719 h 338137"/>
                <a:gd name="connsiteX41" fmla="*/ 28461 w 247535"/>
                <a:gd name="connsiteY41" fmla="*/ 304800 h 338137"/>
                <a:gd name="connsiteX42" fmla="*/ 9525 w 247535"/>
                <a:gd name="connsiteY42" fmla="*/ 304800 h 338137"/>
                <a:gd name="connsiteX43" fmla="*/ 0 w 247535"/>
                <a:gd name="connsiteY43" fmla="*/ 295275 h 338137"/>
                <a:gd name="connsiteX44" fmla="*/ 0 w 247535"/>
                <a:gd name="connsiteY44" fmla="*/ 9525 h 338137"/>
                <a:gd name="connsiteX45" fmla="*/ 9525 w 247535"/>
                <a:gd name="connsiteY45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7535" h="338137">
                  <a:moveTo>
                    <a:pt x="70246" y="175688"/>
                  </a:moveTo>
                  <a:lnTo>
                    <a:pt x="70246" y="267614"/>
                  </a:lnTo>
                  <a:lnTo>
                    <a:pt x="102498" y="267614"/>
                  </a:lnTo>
                  <a:lnTo>
                    <a:pt x="102498" y="175688"/>
                  </a:lnTo>
                  <a:close/>
                  <a:moveTo>
                    <a:pt x="126625" y="146599"/>
                  </a:moveTo>
                  <a:lnTo>
                    <a:pt x="126625" y="267614"/>
                  </a:lnTo>
                  <a:lnTo>
                    <a:pt x="158886" y="267614"/>
                  </a:lnTo>
                  <a:lnTo>
                    <a:pt x="158886" y="146599"/>
                  </a:lnTo>
                  <a:close/>
                  <a:moveTo>
                    <a:pt x="183013" y="103851"/>
                  </a:moveTo>
                  <a:lnTo>
                    <a:pt x="183013" y="267614"/>
                  </a:lnTo>
                  <a:lnTo>
                    <a:pt x="215274" y="267614"/>
                  </a:lnTo>
                  <a:lnTo>
                    <a:pt x="215274" y="103851"/>
                  </a:lnTo>
                  <a:close/>
                  <a:moveTo>
                    <a:pt x="109423" y="38157"/>
                  </a:moveTo>
                  <a:lnTo>
                    <a:pt x="109423" y="98431"/>
                  </a:lnTo>
                  <a:lnTo>
                    <a:pt x="43586" y="98431"/>
                  </a:lnTo>
                  <a:cubicBezTo>
                    <a:pt x="44072" y="97869"/>
                    <a:pt x="44500" y="97202"/>
                    <a:pt x="45005" y="96755"/>
                  </a:cubicBezTo>
                  <a:lnTo>
                    <a:pt x="107175" y="39776"/>
                  </a:lnTo>
                  <a:cubicBezTo>
                    <a:pt x="107785" y="39195"/>
                    <a:pt x="108623" y="38700"/>
                    <a:pt x="109423" y="38157"/>
                  </a:cubicBezTo>
                  <a:close/>
                  <a:moveTo>
                    <a:pt x="123710" y="33337"/>
                  </a:moveTo>
                  <a:lnTo>
                    <a:pt x="238010" y="33337"/>
                  </a:lnTo>
                  <a:cubicBezTo>
                    <a:pt x="243239" y="33337"/>
                    <a:pt x="247535" y="37633"/>
                    <a:pt x="247535" y="42862"/>
                  </a:cubicBezTo>
                  <a:lnTo>
                    <a:pt x="247535" y="328612"/>
                  </a:lnTo>
                  <a:cubicBezTo>
                    <a:pt x="247535" y="333860"/>
                    <a:pt x="243239" y="338137"/>
                    <a:pt x="238010" y="338137"/>
                  </a:cubicBezTo>
                  <a:lnTo>
                    <a:pt x="47510" y="338137"/>
                  </a:lnTo>
                  <a:cubicBezTo>
                    <a:pt x="42262" y="338137"/>
                    <a:pt x="37985" y="333860"/>
                    <a:pt x="37985" y="328612"/>
                  </a:cubicBezTo>
                  <a:lnTo>
                    <a:pt x="37985" y="112718"/>
                  </a:lnTo>
                  <a:cubicBezTo>
                    <a:pt x="37985" y="111252"/>
                    <a:pt x="38280" y="109613"/>
                    <a:pt x="38709" y="107956"/>
                  </a:cubicBezTo>
                  <a:lnTo>
                    <a:pt x="114185" y="107956"/>
                  </a:lnTo>
                  <a:cubicBezTo>
                    <a:pt x="116804" y="107956"/>
                    <a:pt x="118947" y="105832"/>
                    <a:pt x="118947" y="103193"/>
                  </a:cubicBezTo>
                  <a:lnTo>
                    <a:pt x="118947" y="34004"/>
                  </a:lnTo>
                  <a:cubicBezTo>
                    <a:pt x="120624" y="33594"/>
                    <a:pt x="122262" y="33337"/>
                    <a:pt x="123710" y="33337"/>
                  </a:cubicBezTo>
                  <a:close/>
                  <a:moveTo>
                    <a:pt x="9525" y="0"/>
                  </a:moveTo>
                  <a:lnTo>
                    <a:pt x="200025" y="0"/>
                  </a:lnTo>
                  <a:cubicBezTo>
                    <a:pt x="205254" y="0"/>
                    <a:pt x="209550" y="4277"/>
                    <a:pt x="209550" y="9525"/>
                  </a:cubicBezTo>
                  <a:lnTo>
                    <a:pt x="209550" y="23813"/>
                  </a:lnTo>
                  <a:lnTo>
                    <a:pt x="123711" y="23813"/>
                  </a:lnTo>
                  <a:cubicBezTo>
                    <a:pt x="111338" y="23813"/>
                    <a:pt x="103727" y="30509"/>
                    <a:pt x="103727" y="30509"/>
                  </a:cubicBezTo>
                  <a:cubicBezTo>
                    <a:pt x="102613" y="31232"/>
                    <a:pt x="101556" y="31994"/>
                    <a:pt x="100736" y="32756"/>
                  </a:cubicBezTo>
                  <a:lnTo>
                    <a:pt x="38672" y="89659"/>
                  </a:lnTo>
                  <a:cubicBezTo>
                    <a:pt x="37929" y="90307"/>
                    <a:pt x="37224" y="91145"/>
                    <a:pt x="36328" y="92278"/>
                  </a:cubicBezTo>
                  <a:cubicBezTo>
                    <a:pt x="36328" y="92278"/>
                    <a:pt x="28461" y="99755"/>
                    <a:pt x="28461" y="112719"/>
                  </a:cubicBezTo>
                  <a:lnTo>
                    <a:pt x="28461" y="304800"/>
                  </a:lnTo>
                  <a:lnTo>
                    <a:pt x="9525" y="304800"/>
                  </a:lnTo>
                  <a:cubicBezTo>
                    <a:pt x="4277" y="304800"/>
                    <a:pt x="0" y="300504"/>
                    <a:pt x="0" y="295275"/>
                  </a:cubicBezTo>
                  <a:lnTo>
                    <a:pt x="0" y="9525"/>
                  </a:lnTo>
                  <a:cubicBezTo>
                    <a:pt x="0" y="4277"/>
                    <a:pt x="4277" y="0"/>
                    <a:pt x="9525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pPr marL="514350"/>
              <a:endParaRPr lang="en-US" sz="1600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7361279-238A-E6EB-B3BE-086C6C160BF3}"/>
              </a:ext>
            </a:extLst>
          </p:cNvPr>
          <p:cNvGrpSpPr/>
          <p:nvPr/>
        </p:nvGrpSpPr>
        <p:grpSpPr>
          <a:xfrm>
            <a:off x="12468952" y="4105945"/>
            <a:ext cx="5395736" cy="1010533"/>
            <a:chOff x="12468952" y="4105945"/>
            <a:chExt cx="5395736" cy="101053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CA4C485-B13D-EBA5-1995-864D3868DB7A}"/>
                </a:ext>
              </a:extLst>
            </p:cNvPr>
            <p:cNvSpPr/>
            <p:nvPr/>
          </p:nvSpPr>
          <p:spPr>
            <a:xfrm>
              <a:off x="12468952" y="4105945"/>
              <a:ext cx="5395736" cy="1010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IV_report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The function generates an interactive HTML report using Standard Person Query data as an input. Report based on running the Information Value (IV) algorithm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8EE1F9E-68AC-8784-53F3-C36BF176A4C8}"/>
                </a:ext>
              </a:extLst>
            </p:cNvPr>
            <p:cNvGrpSpPr/>
            <p:nvPr/>
          </p:nvGrpSpPr>
          <p:grpSpPr>
            <a:xfrm>
              <a:off x="12468952" y="4105945"/>
              <a:ext cx="281317" cy="372994"/>
              <a:chOff x="17990265" y="6562118"/>
              <a:chExt cx="255743" cy="339085"/>
            </a:xfrm>
            <a:solidFill>
              <a:srgbClr val="0070C0"/>
            </a:solidFill>
          </p:grpSpPr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423CA72C-B568-9403-F704-9F6B8DFFF0A6}"/>
                  </a:ext>
                </a:extLst>
              </p:cNvPr>
              <p:cNvSpPr/>
              <p:nvPr/>
            </p:nvSpPr>
            <p:spPr>
              <a:xfrm>
                <a:off x="17990265" y="6562118"/>
                <a:ext cx="255743" cy="232494"/>
              </a:xfrm>
              <a:custGeom>
                <a:avLst/>
                <a:gdLst>
                  <a:gd name="connsiteX0" fmla="*/ 185996 w 255743"/>
                  <a:gd name="connsiteY0" fmla="*/ 29062 h 232494"/>
                  <a:gd name="connsiteX1" fmla="*/ 185996 w 255743"/>
                  <a:gd name="connsiteY1" fmla="*/ 0 h 232494"/>
                  <a:gd name="connsiteX2" fmla="*/ 29062 w 255743"/>
                  <a:gd name="connsiteY2" fmla="*/ 0 h 232494"/>
                  <a:gd name="connsiteX3" fmla="*/ 0 w 255743"/>
                  <a:gd name="connsiteY3" fmla="*/ 29062 h 232494"/>
                  <a:gd name="connsiteX4" fmla="*/ 0 w 255743"/>
                  <a:gd name="connsiteY4" fmla="*/ 232494 h 232494"/>
                  <a:gd name="connsiteX5" fmla="*/ 255744 w 255743"/>
                  <a:gd name="connsiteY5" fmla="*/ 232494 h 232494"/>
                  <a:gd name="connsiteX6" fmla="*/ 255744 w 255743"/>
                  <a:gd name="connsiteY6" fmla="*/ 69748 h 232494"/>
                  <a:gd name="connsiteX7" fmla="*/ 226682 w 255743"/>
                  <a:gd name="connsiteY7" fmla="*/ 69748 h 232494"/>
                  <a:gd name="connsiteX8" fmla="*/ 185996 w 255743"/>
                  <a:gd name="connsiteY8" fmla="*/ 29062 h 232494"/>
                  <a:gd name="connsiteX9" fmla="*/ 91295 w 255743"/>
                  <a:gd name="connsiteY9" fmla="*/ 158636 h 232494"/>
                  <a:gd name="connsiteX10" fmla="*/ 91295 w 255743"/>
                  <a:gd name="connsiteY10" fmla="*/ 166856 h 232494"/>
                  <a:gd name="connsiteX11" fmla="*/ 83075 w 255743"/>
                  <a:gd name="connsiteY11" fmla="*/ 166856 h 232494"/>
                  <a:gd name="connsiteX12" fmla="*/ 48201 w 255743"/>
                  <a:gd name="connsiteY12" fmla="*/ 131982 h 232494"/>
                  <a:gd name="connsiteX13" fmla="*/ 48201 w 255743"/>
                  <a:gd name="connsiteY13" fmla="*/ 123762 h 232494"/>
                  <a:gd name="connsiteX14" fmla="*/ 48201 w 255743"/>
                  <a:gd name="connsiteY14" fmla="*/ 123762 h 232494"/>
                  <a:gd name="connsiteX15" fmla="*/ 83075 w 255743"/>
                  <a:gd name="connsiteY15" fmla="*/ 88888 h 232494"/>
                  <a:gd name="connsiteX16" fmla="*/ 91295 w 255743"/>
                  <a:gd name="connsiteY16" fmla="*/ 88888 h 232494"/>
                  <a:gd name="connsiteX17" fmla="*/ 91295 w 255743"/>
                  <a:gd name="connsiteY17" fmla="*/ 97108 h 232494"/>
                  <a:gd name="connsiteX18" fmla="*/ 60531 w 255743"/>
                  <a:gd name="connsiteY18" fmla="*/ 127872 h 232494"/>
                  <a:gd name="connsiteX19" fmla="*/ 150823 w 255743"/>
                  <a:gd name="connsiteY19" fmla="*/ 77399 h 232494"/>
                  <a:gd name="connsiteX20" fmla="*/ 115949 w 255743"/>
                  <a:gd name="connsiteY20" fmla="*/ 182021 h 232494"/>
                  <a:gd name="connsiteX21" fmla="*/ 108560 w 255743"/>
                  <a:gd name="connsiteY21" fmla="*/ 185625 h 232494"/>
                  <a:gd name="connsiteX22" fmla="*/ 104921 w 255743"/>
                  <a:gd name="connsiteY22" fmla="*/ 178345 h 232494"/>
                  <a:gd name="connsiteX23" fmla="*/ 139795 w 255743"/>
                  <a:gd name="connsiteY23" fmla="*/ 73722 h 232494"/>
                  <a:gd name="connsiteX24" fmla="*/ 147111 w 255743"/>
                  <a:gd name="connsiteY24" fmla="*/ 69975 h 232494"/>
                  <a:gd name="connsiteX25" fmla="*/ 150859 w 255743"/>
                  <a:gd name="connsiteY25" fmla="*/ 77290 h 232494"/>
                  <a:gd name="connsiteX26" fmla="*/ 150823 w 255743"/>
                  <a:gd name="connsiteY26" fmla="*/ 77399 h 232494"/>
                  <a:gd name="connsiteX27" fmla="*/ 207543 w 255743"/>
                  <a:gd name="connsiteY27" fmla="*/ 131982 h 232494"/>
                  <a:gd name="connsiteX28" fmla="*/ 172669 w 255743"/>
                  <a:gd name="connsiteY28" fmla="*/ 166856 h 232494"/>
                  <a:gd name="connsiteX29" fmla="*/ 164448 w 255743"/>
                  <a:gd name="connsiteY29" fmla="*/ 166856 h 232494"/>
                  <a:gd name="connsiteX30" fmla="*/ 164448 w 255743"/>
                  <a:gd name="connsiteY30" fmla="*/ 158636 h 232494"/>
                  <a:gd name="connsiteX31" fmla="*/ 195213 w 255743"/>
                  <a:gd name="connsiteY31" fmla="*/ 127872 h 232494"/>
                  <a:gd name="connsiteX32" fmla="*/ 164448 w 255743"/>
                  <a:gd name="connsiteY32" fmla="*/ 97108 h 232494"/>
                  <a:gd name="connsiteX33" fmla="*/ 164448 w 255743"/>
                  <a:gd name="connsiteY33" fmla="*/ 88888 h 232494"/>
                  <a:gd name="connsiteX34" fmla="*/ 172669 w 255743"/>
                  <a:gd name="connsiteY34" fmla="*/ 88888 h 232494"/>
                  <a:gd name="connsiteX35" fmla="*/ 207543 w 255743"/>
                  <a:gd name="connsiteY35" fmla="*/ 123762 h 232494"/>
                  <a:gd name="connsiteX36" fmla="*/ 207543 w 255743"/>
                  <a:gd name="connsiteY36" fmla="*/ 131982 h 232494"/>
                  <a:gd name="connsiteX37" fmla="*/ 207543 w 255743"/>
                  <a:gd name="connsiteY37" fmla="*/ 131982 h 232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55743" h="232494">
                    <a:moveTo>
                      <a:pt x="185996" y="29062"/>
                    </a:moveTo>
                    <a:lnTo>
                      <a:pt x="185996" y="0"/>
                    </a:lnTo>
                    <a:lnTo>
                      <a:pt x="29062" y="0"/>
                    </a:lnTo>
                    <a:cubicBezTo>
                      <a:pt x="13019" y="18"/>
                      <a:pt x="18" y="13019"/>
                      <a:pt x="0" y="29062"/>
                    </a:cubicBezTo>
                    <a:lnTo>
                      <a:pt x="0" y="232494"/>
                    </a:lnTo>
                    <a:lnTo>
                      <a:pt x="255744" y="232494"/>
                    </a:lnTo>
                    <a:lnTo>
                      <a:pt x="255744" y="69748"/>
                    </a:lnTo>
                    <a:lnTo>
                      <a:pt x="226682" y="69748"/>
                    </a:lnTo>
                    <a:cubicBezTo>
                      <a:pt x="204222" y="69723"/>
                      <a:pt x="186021" y="51521"/>
                      <a:pt x="185996" y="29062"/>
                    </a:cubicBezTo>
                    <a:close/>
                    <a:moveTo>
                      <a:pt x="91295" y="158636"/>
                    </a:moveTo>
                    <a:cubicBezTo>
                      <a:pt x="93565" y="160905"/>
                      <a:pt x="93565" y="164586"/>
                      <a:pt x="91295" y="166856"/>
                    </a:cubicBezTo>
                    <a:cubicBezTo>
                      <a:pt x="89026" y="169126"/>
                      <a:pt x="85345" y="169126"/>
                      <a:pt x="83075" y="166856"/>
                    </a:cubicBezTo>
                    <a:lnTo>
                      <a:pt x="48201" y="131982"/>
                    </a:lnTo>
                    <a:cubicBezTo>
                      <a:pt x="45931" y="129712"/>
                      <a:pt x="45931" y="126032"/>
                      <a:pt x="48201" y="123762"/>
                    </a:cubicBezTo>
                    <a:cubicBezTo>
                      <a:pt x="48201" y="123762"/>
                      <a:pt x="48201" y="123762"/>
                      <a:pt x="48201" y="123762"/>
                    </a:cubicBezTo>
                    <a:lnTo>
                      <a:pt x="83075" y="88888"/>
                    </a:lnTo>
                    <a:cubicBezTo>
                      <a:pt x="85345" y="86618"/>
                      <a:pt x="89026" y="86618"/>
                      <a:pt x="91295" y="88888"/>
                    </a:cubicBezTo>
                    <a:cubicBezTo>
                      <a:pt x="93565" y="91157"/>
                      <a:pt x="93565" y="94838"/>
                      <a:pt x="91295" y="97108"/>
                    </a:cubicBezTo>
                    <a:lnTo>
                      <a:pt x="60531" y="127872"/>
                    </a:lnTo>
                    <a:close/>
                    <a:moveTo>
                      <a:pt x="150823" y="77399"/>
                    </a:moveTo>
                    <a:lnTo>
                      <a:pt x="115949" y="182021"/>
                    </a:lnTo>
                    <a:cubicBezTo>
                      <a:pt x="114904" y="185057"/>
                      <a:pt x="111596" y="186669"/>
                      <a:pt x="108560" y="185625"/>
                    </a:cubicBezTo>
                    <a:cubicBezTo>
                      <a:pt x="105568" y="184594"/>
                      <a:pt x="103950" y="181358"/>
                      <a:pt x="104921" y="178345"/>
                    </a:cubicBezTo>
                    <a:lnTo>
                      <a:pt x="139795" y="73722"/>
                    </a:lnTo>
                    <a:cubicBezTo>
                      <a:pt x="140780" y="70667"/>
                      <a:pt x="144056" y="68989"/>
                      <a:pt x="147111" y="69975"/>
                    </a:cubicBezTo>
                    <a:cubicBezTo>
                      <a:pt x="150166" y="70960"/>
                      <a:pt x="151844" y="74235"/>
                      <a:pt x="150859" y="77290"/>
                    </a:cubicBezTo>
                    <a:cubicBezTo>
                      <a:pt x="150847" y="77327"/>
                      <a:pt x="150835" y="77362"/>
                      <a:pt x="150823" y="77399"/>
                    </a:cubicBezTo>
                    <a:close/>
                    <a:moveTo>
                      <a:pt x="207543" y="131982"/>
                    </a:moveTo>
                    <a:lnTo>
                      <a:pt x="172669" y="166856"/>
                    </a:lnTo>
                    <a:cubicBezTo>
                      <a:pt x="170399" y="169126"/>
                      <a:pt x="166718" y="169126"/>
                      <a:pt x="164448" y="166856"/>
                    </a:cubicBezTo>
                    <a:cubicBezTo>
                      <a:pt x="162179" y="164586"/>
                      <a:pt x="162179" y="160905"/>
                      <a:pt x="164448" y="158636"/>
                    </a:cubicBezTo>
                    <a:lnTo>
                      <a:pt x="195213" y="127872"/>
                    </a:lnTo>
                    <a:lnTo>
                      <a:pt x="164448" y="97108"/>
                    </a:lnTo>
                    <a:cubicBezTo>
                      <a:pt x="162179" y="94838"/>
                      <a:pt x="162179" y="91157"/>
                      <a:pt x="164448" y="88888"/>
                    </a:cubicBezTo>
                    <a:cubicBezTo>
                      <a:pt x="166718" y="86618"/>
                      <a:pt x="170399" y="86618"/>
                      <a:pt x="172669" y="88888"/>
                    </a:cubicBezTo>
                    <a:lnTo>
                      <a:pt x="207543" y="123762"/>
                    </a:lnTo>
                    <a:cubicBezTo>
                      <a:pt x="209812" y="126031"/>
                      <a:pt x="209812" y="129711"/>
                      <a:pt x="207543" y="131982"/>
                    </a:cubicBezTo>
                    <a:cubicBezTo>
                      <a:pt x="207543" y="131982"/>
                      <a:pt x="207543" y="131982"/>
                      <a:pt x="207543" y="131982"/>
                    </a:cubicBezTo>
                    <a:close/>
                  </a:path>
                </a:pathLst>
              </a:custGeom>
              <a:grpFill/>
              <a:ln w="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/>
                <a:endParaRPr lang="en-IN" sz="16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021CB73C-8505-C104-E119-193C548A8D99}"/>
                  </a:ext>
                </a:extLst>
              </p:cNvPr>
              <p:cNvSpPr/>
              <p:nvPr/>
            </p:nvSpPr>
            <p:spPr>
              <a:xfrm>
                <a:off x="18187885" y="6570337"/>
                <a:ext cx="49904" cy="49904"/>
              </a:xfrm>
              <a:custGeom>
                <a:avLst/>
                <a:gdLst>
                  <a:gd name="connsiteX0" fmla="*/ 29062 w 49904"/>
                  <a:gd name="connsiteY0" fmla="*/ 49904 h 49904"/>
                  <a:gd name="connsiteX1" fmla="*/ 49904 w 49904"/>
                  <a:gd name="connsiteY1" fmla="*/ 49904 h 49904"/>
                  <a:gd name="connsiteX2" fmla="*/ 0 w 49904"/>
                  <a:gd name="connsiteY2" fmla="*/ 0 h 49904"/>
                  <a:gd name="connsiteX3" fmla="*/ 0 w 49904"/>
                  <a:gd name="connsiteY3" fmla="*/ 20842 h 49904"/>
                  <a:gd name="connsiteX4" fmla="*/ 29062 w 49904"/>
                  <a:gd name="connsiteY4" fmla="*/ 49904 h 4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904" h="49904">
                    <a:moveTo>
                      <a:pt x="29062" y="49904"/>
                    </a:moveTo>
                    <a:lnTo>
                      <a:pt x="49904" y="49904"/>
                    </a:lnTo>
                    <a:lnTo>
                      <a:pt x="0" y="0"/>
                    </a:lnTo>
                    <a:lnTo>
                      <a:pt x="0" y="20842"/>
                    </a:lnTo>
                    <a:cubicBezTo>
                      <a:pt x="18" y="36885"/>
                      <a:pt x="13019" y="49886"/>
                      <a:pt x="29062" y="49904"/>
                    </a:cubicBezTo>
                    <a:close/>
                  </a:path>
                </a:pathLst>
              </a:custGeom>
              <a:grpFill/>
              <a:ln w="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/>
                <a:endParaRPr lang="en-IN" sz="16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B90EACA2-DB46-E4D4-B971-FFC6CDB896EC}"/>
                  </a:ext>
                </a:extLst>
              </p:cNvPr>
              <p:cNvSpPr/>
              <p:nvPr/>
            </p:nvSpPr>
            <p:spPr>
              <a:xfrm>
                <a:off x="17990265" y="6811694"/>
                <a:ext cx="255743" cy="89509"/>
              </a:xfrm>
              <a:custGeom>
                <a:avLst/>
                <a:gdLst>
                  <a:gd name="connsiteX0" fmla="*/ 0 w 255743"/>
                  <a:gd name="connsiteY0" fmla="*/ 52311 h 81372"/>
                  <a:gd name="connsiteX1" fmla="*/ 29062 w 255743"/>
                  <a:gd name="connsiteY1" fmla="*/ 81373 h 81372"/>
                  <a:gd name="connsiteX2" fmla="*/ 226682 w 255743"/>
                  <a:gd name="connsiteY2" fmla="*/ 81373 h 81372"/>
                  <a:gd name="connsiteX3" fmla="*/ 255744 w 255743"/>
                  <a:gd name="connsiteY3" fmla="*/ 52311 h 81372"/>
                  <a:gd name="connsiteX4" fmla="*/ 255744 w 255743"/>
                  <a:gd name="connsiteY4" fmla="*/ 0 h 81372"/>
                  <a:gd name="connsiteX5" fmla="*/ 0 w 255743"/>
                  <a:gd name="connsiteY5" fmla="*/ 0 h 81372"/>
                  <a:gd name="connsiteX6" fmla="*/ 185996 w 255743"/>
                  <a:gd name="connsiteY6" fmla="*/ 17437 h 81372"/>
                  <a:gd name="connsiteX7" fmla="*/ 191808 w 255743"/>
                  <a:gd name="connsiteY7" fmla="*/ 11625 h 81372"/>
                  <a:gd name="connsiteX8" fmla="*/ 197620 w 255743"/>
                  <a:gd name="connsiteY8" fmla="*/ 17437 h 81372"/>
                  <a:gd name="connsiteX9" fmla="*/ 197620 w 255743"/>
                  <a:gd name="connsiteY9" fmla="*/ 58124 h 81372"/>
                  <a:gd name="connsiteX10" fmla="*/ 215057 w 255743"/>
                  <a:gd name="connsiteY10" fmla="*/ 58124 h 81372"/>
                  <a:gd name="connsiteX11" fmla="*/ 220870 w 255743"/>
                  <a:gd name="connsiteY11" fmla="*/ 63936 h 81372"/>
                  <a:gd name="connsiteX12" fmla="*/ 215057 w 255743"/>
                  <a:gd name="connsiteY12" fmla="*/ 69748 h 81372"/>
                  <a:gd name="connsiteX13" fmla="*/ 191808 w 255743"/>
                  <a:gd name="connsiteY13" fmla="*/ 69748 h 81372"/>
                  <a:gd name="connsiteX14" fmla="*/ 185996 w 255743"/>
                  <a:gd name="connsiteY14" fmla="*/ 63936 h 81372"/>
                  <a:gd name="connsiteX15" fmla="*/ 127872 w 255743"/>
                  <a:gd name="connsiteY15" fmla="*/ 17437 h 81372"/>
                  <a:gd name="connsiteX16" fmla="*/ 133685 w 255743"/>
                  <a:gd name="connsiteY16" fmla="*/ 11625 h 81372"/>
                  <a:gd name="connsiteX17" fmla="*/ 138883 w 255743"/>
                  <a:gd name="connsiteY17" fmla="*/ 14837 h 81372"/>
                  <a:gd name="connsiteX18" fmla="*/ 151121 w 255743"/>
                  <a:gd name="connsiteY18" fmla="*/ 39314 h 81372"/>
                  <a:gd name="connsiteX19" fmla="*/ 163360 w 255743"/>
                  <a:gd name="connsiteY19" fmla="*/ 14837 h 81372"/>
                  <a:gd name="connsiteX20" fmla="*/ 171159 w 255743"/>
                  <a:gd name="connsiteY20" fmla="*/ 12239 h 81372"/>
                  <a:gd name="connsiteX21" fmla="*/ 174371 w 255743"/>
                  <a:gd name="connsiteY21" fmla="*/ 17437 h 81372"/>
                  <a:gd name="connsiteX22" fmla="*/ 174371 w 255743"/>
                  <a:gd name="connsiteY22" fmla="*/ 63936 h 81372"/>
                  <a:gd name="connsiteX23" fmla="*/ 168558 w 255743"/>
                  <a:gd name="connsiteY23" fmla="*/ 69748 h 81372"/>
                  <a:gd name="connsiteX24" fmla="*/ 162746 w 255743"/>
                  <a:gd name="connsiteY24" fmla="*/ 63936 h 81372"/>
                  <a:gd name="connsiteX25" fmla="*/ 162746 w 255743"/>
                  <a:gd name="connsiteY25" fmla="*/ 42059 h 81372"/>
                  <a:gd name="connsiteX26" fmla="*/ 156320 w 255743"/>
                  <a:gd name="connsiteY26" fmla="*/ 54911 h 81372"/>
                  <a:gd name="connsiteX27" fmla="*/ 148521 w 255743"/>
                  <a:gd name="connsiteY27" fmla="*/ 57509 h 81372"/>
                  <a:gd name="connsiteX28" fmla="*/ 145923 w 255743"/>
                  <a:gd name="connsiteY28" fmla="*/ 54911 h 81372"/>
                  <a:gd name="connsiteX29" fmla="*/ 139497 w 255743"/>
                  <a:gd name="connsiteY29" fmla="*/ 42059 h 81372"/>
                  <a:gd name="connsiteX30" fmla="*/ 139497 w 255743"/>
                  <a:gd name="connsiteY30" fmla="*/ 63936 h 81372"/>
                  <a:gd name="connsiteX31" fmla="*/ 133684 w 255743"/>
                  <a:gd name="connsiteY31" fmla="*/ 69748 h 81372"/>
                  <a:gd name="connsiteX32" fmla="*/ 127872 w 255743"/>
                  <a:gd name="connsiteY32" fmla="*/ 63936 h 81372"/>
                  <a:gd name="connsiteX33" fmla="*/ 87185 w 255743"/>
                  <a:gd name="connsiteY33" fmla="*/ 11625 h 81372"/>
                  <a:gd name="connsiteX34" fmla="*/ 110435 w 255743"/>
                  <a:gd name="connsiteY34" fmla="*/ 11625 h 81372"/>
                  <a:gd name="connsiteX35" fmla="*/ 116247 w 255743"/>
                  <a:gd name="connsiteY35" fmla="*/ 17437 h 81372"/>
                  <a:gd name="connsiteX36" fmla="*/ 110435 w 255743"/>
                  <a:gd name="connsiteY36" fmla="*/ 23249 h 81372"/>
                  <a:gd name="connsiteX37" fmla="*/ 104622 w 255743"/>
                  <a:gd name="connsiteY37" fmla="*/ 23249 h 81372"/>
                  <a:gd name="connsiteX38" fmla="*/ 104622 w 255743"/>
                  <a:gd name="connsiteY38" fmla="*/ 63936 h 81372"/>
                  <a:gd name="connsiteX39" fmla="*/ 98810 w 255743"/>
                  <a:gd name="connsiteY39" fmla="*/ 69748 h 81372"/>
                  <a:gd name="connsiteX40" fmla="*/ 92998 w 255743"/>
                  <a:gd name="connsiteY40" fmla="*/ 63936 h 81372"/>
                  <a:gd name="connsiteX41" fmla="*/ 92998 w 255743"/>
                  <a:gd name="connsiteY41" fmla="*/ 23249 h 81372"/>
                  <a:gd name="connsiteX42" fmla="*/ 87185 w 255743"/>
                  <a:gd name="connsiteY42" fmla="*/ 23249 h 81372"/>
                  <a:gd name="connsiteX43" fmla="*/ 81373 w 255743"/>
                  <a:gd name="connsiteY43" fmla="*/ 17437 h 81372"/>
                  <a:gd name="connsiteX44" fmla="*/ 87185 w 255743"/>
                  <a:gd name="connsiteY44" fmla="*/ 11625 h 81372"/>
                  <a:gd name="connsiteX45" fmla="*/ 34874 w 255743"/>
                  <a:gd name="connsiteY45" fmla="*/ 17437 h 81372"/>
                  <a:gd name="connsiteX46" fmla="*/ 40687 w 255743"/>
                  <a:gd name="connsiteY46" fmla="*/ 11625 h 81372"/>
                  <a:gd name="connsiteX47" fmla="*/ 46499 w 255743"/>
                  <a:gd name="connsiteY47" fmla="*/ 17437 h 81372"/>
                  <a:gd name="connsiteX48" fmla="*/ 46499 w 255743"/>
                  <a:gd name="connsiteY48" fmla="*/ 34874 h 81372"/>
                  <a:gd name="connsiteX49" fmla="*/ 58124 w 255743"/>
                  <a:gd name="connsiteY49" fmla="*/ 34874 h 81372"/>
                  <a:gd name="connsiteX50" fmla="*/ 58124 w 255743"/>
                  <a:gd name="connsiteY50" fmla="*/ 17437 h 81372"/>
                  <a:gd name="connsiteX51" fmla="*/ 63936 w 255743"/>
                  <a:gd name="connsiteY51" fmla="*/ 11625 h 81372"/>
                  <a:gd name="connsiteX52" fmla="*/ 69748 w 255743"/>
                  <a:gd name="connsiteY52" fmla="*/ 17437 h 81372"/>
                  <a:gd name="connsiteX53" fmla="*/ 69748 w 255743"/>
                  <a:gd name="connsiteY53" fmla="*/ 63936 h 81372"/>
                  <a:gd name="connsiteX54" fmla="*/ 63936 w 255743"/>
                  <a:gd name="connsiteY54" fmla="*/ 69748 h 81372"/>
                  <a:gd name="connsiteX55" fmla="*/ 58124 w 255743"/>
                  <a:gd name="connsiteY55" fmla="*/ 63936 h 81372"/>
                  <a:gd name="connsiteX56" fmla="*/ 58124 w 255743"/>
                  <a:gd name="connsiteY56" fmla="*/ 46499 h 81372"/>
                  <a:gd name="connsiteX57" fmla="*/ 46499 w 255743"/>
                  <a:gd name="connsiteY57" fmla="*/ 46499 h 81372"/>
                  <a:gd name="connsiteX58" fmla="*/ 46499 w 255743"/>
                  <a:gd name="connsiteY58" fmla="*/ 63936 h 81372"/>
                  <a:gd name="connsiteX59" fmla="*/ 40687 w 255743"/>
                  <a:gd name="connsiteY59" fmla="*/ 69748 h 81372"/>
                  <a:gd name="connsiteX60" fmla="*/ 34874 w 255743"/>
                  <a:gd name="connsiteY60" fmla="*/ 63936 h 81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255743" h="81372">
                    <a:moveTo>
                      <a:pt x="0" y="52311"/>
                    </a:moveTo>
                    <a:cubicBezTo>
                      <a:pt x="18" y="68354"/>
                      <a:pt x="13019" y="81355"/>
                      <a:pt x="29062" y="81373"/>
                    </a:cubicBezTo>
                    <a:lnTo>
                      <a:pt x="226682" y="81373"/>
                    </a:lnTo>
                    <a:cubicBezTo>
                      <a:pt x="242725" y="81355"/>
                      <a:pt x="255726" y="68354"/>
                      <a:pt x="255744" y="52311"/>
                    </a:cubicBezTo>
                    <a:lnTo>
                      <a:pt x="255744" y="0"/>
                    </a:lnTo>
                    <a:lnTo>
                      <a:pt x="0" y="0"/>
                    </a:lnTo>
                    <a:close/>
                    <a:moveTo>
                      <a:pt x="185996" y="17437"/>
                    </a:moveTo>
                    <a:cubicBezTo>
                      <a:pt x="185996" y="14227"/>
                      <a:pt x="188598" y="11625"/>
                      <a:pt x="191808" y="11625"/>
                    </a:cubicBezTo>
                    <a:cubicBezTo>
                      <a:pt x="195018" y="11625"/>
                      <a:pt x="197620" y="14227"/>
                      <a:pt x="197620" y="17437"/>
                    </a:cubicBezTo>
                    <a:lnTo>
                      <a:pt x="197620" y="58124"/>
                    </a:lnTo>
                    <a:lnTo>
                      <a:pt x="215057" y="58124"/>
                    </a:lnTo>
                    <a:cubicBezTo>
                      <a:pt x="218267" y="58124"/>
                      <a:pt x="220870" y="60726"/>
                      <a:pt x="220870" y="63936"/>
                    </a:cubicBezTo>
                    <a:cubicBezTo>
                      <a:pt x="220870" y="67146"/>
                      <a:pt x="218267" y="69748"/>
                      <a:pt x="215057" y="69748"/>
                    </a:cubicBezTo>
                    <a:lnTo>
                      <a:pt x="191808" y="69748"/>
                    </a:lnTo>
                    <a:cubicBezTo>
                      <a:pt x="188598" y="69748"/>
                      <a:pt x="185996" y="67146"/>
                      <a:pt x="185996" y="63936"/>
                    </a:cubicBezTo>
                    <a:close/>
                    <a:moveTo>
                      <a:pt x="127872" y="17437"/>
                    </a:moveTo>
                    <a:cubicBezTo>
                      <a:pt x="127872" y="14227"/>
                      <a:pt x="130474" y="11625"/>
                      <a:pt x="133685" y="11625"/>
                    </a:cubicBezTo>
                    <a:cubicBezTo>
                      <a:pt x="135886" y="11625"/>
                      <a:pt x="137898" y="12869"/>
                      <a:pt x="138883" y="14837"/>
                    </a:cubicBezTo>
                    <a:lnTo>
                      <a:pt x="151121" y="39314"/>
                    </a:lnTo>
                    <a:lnTo>
                      <a:pt x="163360" y="14837"/>
                    </a:lnTo>
                    <a:cubicBezTo>
                      <a:pt x="164796" y="11966"/>
                      <a:pt x="168287" y="10803"/>
                      <a:pt x="171159" y="12239"/>
                    </a:cubicBezTo>
                    <a:cubicBezTo>
                      <a:pt x="173127" y="13224"/>
                      <a:pt x="174371" y="15236"/>
                      <a:pt x="174371" y="17437"/>
                    </a:cubicBezTo>
                    <a:lnTo>
                      <a:pt x="174371" y="63936"/>
                    </a:lnTo>
                    <a:cubicBezTo>
                      <a:pt x="174371" y="67146"/>
                      <a:pt x="171768" y="69748"/>
                      <a:pt x="168558" y="69748"/>
                    </a:cubicBezTo>
                    <a:cubicBezTo>
                      <a:pt x="165349" y="69748"/>
                      <a:pt x="162746" y="67146"/>
                      <a:pt x="162746" y="63936"/>
                    </a:cubicBezTo>
                    <a:lnTo>
                      <a:pt x="162746" y="42059"/>
                    </a:lnTo>
                    <a:lnTo>
                      <a:pt x="156320" y="54911"/>
                    </a:lnTo>
                    <a:cubicBezTo>
                      <a:pt x="154884" y="57782"/>
                      <a:pt x="151392" y="58945"/>
                      <a:pt x="148521" y="57509"/>
                    </a:cubicBezTo>
                    <a:cubicBezTo>
                      <a:pt x="147397" y="56947"/>
                      <a:pt x="146485" y="56035"/>
                      <a:pt x="145923" y="54911"/>
                    </a:cubicBezTo>
                    <a:lnTo>
                      <a:pt x="139497" y="42059"/>
                    </a:lnTo>
                    <a:lnTo>
                      <a:pt x="139497" y="63936"/>
                    </a:lnTo>
                    <a:cubicBezTo>
                      <a:pt x="139497" y="67146"/>
                      <a:pt x="136894" y="69748"/>
                      <a:pt x="133684" y="69748"/>
                    </a:cubicBezTo>
                    <a:cubicBezTo>
                      <a:pt x="130474" y="69748"/>
                      <a:pt x="127872" y="67146"/>
                      <a:pt x="127872" y="63936"/>
                    </a:cubicBezTo>
                    <a:close/>
                    <a:moveTo>
                      <a:pt x="87185" y="11625"/>
                    </a:moveTo>
                    <a:lnTo>
                      <a:pt x="110435" y="11625"/>
                    </a:lnTo>
                    <a:cubicBezTo>
                      <a:pt x="113645" y="11625"/>
                      <a:pt x="116247" y="14227"/>
                      <a:pt x="116247" y="17437"/>
                    </a:cubicBezTo>
                    <a:cubicBezTo>
                      <a:pt x="116247" y="20647"/>
                      <a:pt x="113645" y="23249"/>
                      <a:pt x="110435" y="23249"/>
                    </a:cubicBezTo>
                    <a:lnTo>
                      <a:pt x="104622" y="23249"/>
                    </a:lnTo>
                    <a:lnTo>
                      <a:pt x="104622" y="63936"/>
                    </a:lnTo>
                    <a:cubicBezTo>
                      <a:pt x="104622" y="67146"/>
                      <a:pt x="102020" y="69748"/>
                      <a:pt x="98810" y="69748"/>
                    </a:cubicBezTo>
                    <a:cubicBezTo>
                      <a:pt x="95600" y="69748"/>
                      <a:pt x="92998" y="67146"/>
                      <a:pt x="92998" y="63936"/>
                    </a:cubicBezTo>
                    <a:lnTo>
                      <a:pt x="92998" y="23249"/>
                    </a:lnTo>
                    <a:lnTo>
                      <a:pt x="87185" y="23249"/>
                    </a:lnTo>
                    <a:cubicBezTo>
                      <a:pt x="83976" y="23249"/>
                      <a:pt x="81373" y="20647"/>
                      <a:pt x="81373" y="17437"/>
                    </a:cubicBezTo>
                    <a:cubicBezTo>
                      <a:pt x="81373" y="14227"/>
                      <a:pt x="83976" y="11625"/>
                      <a:pt x="87185" y="11625"/>
                    </a:cubicBezTo>
                    <a:close/>
                    <a:moveTo>
                      <a:pt x="34874" y="17437"/>
                    </a:moveTo>
                    <a:cubicBezTo>
                      <a:pt x="34874" y="14227"/>
                      <a:pt x="37477" y="11625"/>
                      <a:pt x="40687" y="11625"/>
                    </a:cubicBezTo>
                    <a:cubicBezTo>
                      <a:pt x="43896" y="11625"/>
                      <a:pt x="46499" y="14227"/>
                      <a:pt x="46499" y="17437"/>
                    </a:cubicBezTo>
                    <a:lnTo>
                      <a:pt x="46499" y="34874"/>
                    </a:lnTo>
                    <a:lnTo>
                      <a:pt x="58124" y="34874"/>
                    </a:lnTo>
                    <a:lnTo>
                      <a:pt x="58124" y="17437"/>
                    </a:lnTo>
                    <a:cubicBezTo>
                      <a:pt x="58124" y="14227"/>
                      <a:pt x="60726" y="11625"/>
                      <a:pt x="63936" y="11625"/>
                    </a:cubicBezTo>
                    <a:cubicBezTo>
                      <a:pt x="67146" y="11625"/>
                      <a:pt x="69748" y="14227"/>
                      <a:pt x="69748" y="17437"/>
                    </a:cubicBezTo>
                    <a:lnTo>
                      <a:pt x="69748" y="63936"/>
                    </a:lnTo>
                    <a:cubicBezTo>
                      <a:pt x="69748" y="67146"/>
                      <a:pt x="67146" y="69748"/>
                      <a:pt x="63936" y="69748"/>
                    </a:cubicBezTo>
                    <a:cubicBezTo>
                      <a:pt x="60726" y="69748"/>
                      <a:pt x="58124" y="67146"/>
                      <a:pt x="58124" y="63936"/>
                    </a:cubicBezTo>
                    <a:lnTo>
                      <a:pt x="58124" y="46499"/>
                    </a:lnTo>
                    <a:lnTo>
                      <a:pt x="46499" y="46499"/>
                    </a:lnTo>
                    <a:lnTo>
                      <a:pt x="46499" y="63936"/>
                    </a:lnTo>
                    <a:cubicBezTo>
                      <a:pt x="46499" y="67146"/>
                      <a:pt x="43896" y="69748"/>
                      <a:pt x="40687" y="69748"/>
                    </a:cubicBezTo>
                    <a:cubicBezTo>
                      <a:pt x="37477" y="69748"/>
                      <a:pt x="34874" y="67146"/>
                      <a:pt x="34874" y="63936"/>
                    </a:cubicBezTo>
                    <a:close/>
                  </a:path>
                </a:pathLst>
              </a:custGeom>
              <a:grpFill/>
              <a:ln w="72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/>
                <a:endParaRPr lang="en-IN" sz="1600"/>
              </a:p>
            </p:txBody>
          </p:sp>
        </p:grp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C71EBEC-A544-94E7-CAA1-7A40AB2657E2}"/>
              </a:ext>
            </a:extLst>
          </p:cNvPr>
          <p:cNvGrpSpPr/>
          <p:nvPr/>
        </p:nvGrpSpPr>
        <p:grpSpPr>
          <a:xfrm>
            <a:off x="12468952" y="3353504"/>
            <a:ext cx="5395736" cy="518091"/>
            <a:chOff x="12468952" y="3353504"/>
            <a:chExt cx="5395736" cy="518091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A054745-82DF-0D49-B24A-A0139C4E5C6C}"/>
                </a:ext>
              </a:extLst>
            </p:cNvPr>
            <p:cNvSpPr/>
            <p:nvPr/>
          </p:nvSpPr>
          <p:spPr>
            <a:xfrm>
              <a:off x="12468952" y="3353504"/>
              <a:ext cx="5395736" cy="518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create_IV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Specify an outcome variable and return IV outputs</a:t>
              </a: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F08B2A8-89C8-71A3-7CDB-10B5D02B6EAC}"/>
                </a:ext>
              </a:extLst>
            </p:cNvPr>
            <p:cNvSpPr>
              <a:spLocks/>
            </p:cNvSpPr>
            <p:nvPr/>
          </p:nvSpPr>
          <p:spPr>
            <a:xfrm flipH="1">
              <a:off x="12468952" y="3353504"/>
              <a:ext cx="277717" cy="353456"/>
            </a:xfrm>
            <a:custGeom>
              <a:avLst/>
              <a:gdLst>
                <a:gd name="connsiteX0" fmla="*/ 228267 w 229518"/>
                <a:gd name="connsiteY0" fmla="*/ 41731 h 292113"/>
                <a:gd name="connsiteX1" fmla="*/ 187788 w 229518"/>
                <a:gd name="connsiteY1" fmla="*/ 41731 h 292113"/>
                <a:gd name="connsiteX2" fmla="*/ 187788 w 229518"/>
                <a:gd name="connsiteY2" fmla="*/ 1252 h 292113"/>
                <a:gd name="connsiteX3" fmla="*/ 201246 w 229518"/>
                <a:gd name="connsiteY3" fmla="*/ 9181 h 292113"/>
                <a:gd name="connsiteX4" fmla="*/ 220338 w 229518"/>
                <a:gd name="connsiteY4" fmla="*/ 28273 h 292113"/>
                <a:gd name="connsiteX5" fmla="*/ 228267 w 229518"/>
                <a:gd name="connsiteY5" fmla="*/ 41731 h 292113"/>
                <a:gd name="connsiteX6" fmla="*/ 229519 w 229518"/>
                <a:gd name="connsiteY6" fmla="*/ 62596 h 292113"/>
                <a:gd name="connsiteX7" fmla="*/ 229519 w 229518"/>
                <a:gd name="connsiteY7" fmla="*/ 260816 h 292113"/>
                <a:gd name="connsiteX8" fmla="*/ 198221 w 229518"/>
                <a:gd name="connsiteY8" fmla="*/ 292114 h 292113"/>
                <a:gd name="connsiteX9" fmla="*/ 31298 w 229518"/>
                <a:gd name="connsiteY9" fmla="*/ 292114 h 292113"/>
                <a:gd name="connsiteX10" fmla="*/ 0 w 229518"/>
                <a:gd name="connsiteY10" fmla="*/ 260816 h 292113"/>
                <a:gd name="connsiteX11" fmla="*/ 0 w 229518"/>
                <a:gd name="connsiteY11" fmla="*/ 31298 h 292113"/>
                <a:gd name="connsiteX12" fmla="*/ 31298 w 229518"/>
                <a:gd name="connsiteY12" fmla="*/ 0 h 292113"/>
                <a:gd name="connsiteX13" fmla="*/ 166923 w 229518"/>
                <a:gd name="connsiteY13" fmla="*/ 0 h 292113"/>
                <a:gd name="connsiteX14" fmla="*/ 166923 w 229518"/>
                <a:gd name="connsiteY14" fmla="*/ 41731 h 292113"/>
                <a:gd name="connsiteX15" fmla="*/ 187788 w 229518"/>
                <a:gd name="connsiteY15" fmla="*/ 62596 h 292113"/>
                <a:gd name="connsiteX16" fmla="*/ 187788 w 229518"/>
                <a:gd name="connsiteY16" fmla="*/ 93894 h 292113"/>
                <a:gd name="connsiteX17" fmla="*/ 166923 w 229518"/>
                <a:gd name="connsiteY17" fmla="*/ 73028 h 292113"/>
                <a:gd name="connsiteX18" fmla="*/ 62596 w 229518"/>
                <a:gd name="connsiteY18" fmla="*/ 73028 h 292113"/>
                <a:gd name="connsiteX19" fmla="*/ 41731 w 229518"/>
                <a:gd name="connsiteY19" fmla="*/ 93894 h 292113"/>
                <a:gd name="connsiteX20" fmla="*/ 41731 w 229518"/>
                <a:gd name="connsiteY20" fmla="*/ 239951 h 292113"/>
                <a:gd name="connsiteX21" fmla="*/ 62596 w 229518"/>
                <a:gd name="connsiteY21" fmla="*/ 260816 h 292113"/>
                <a:gd name="connsiteX22" fmla="*/ 166923 w 229518"/>
                <a:gd name="connsiteY22" fmla="*/ 260816 h 292113"/>
                <a:gd name="connsiteX23" fmla="*/ 187788 w 229518"/>
                <a:gd name="connsiteY23" fmla="*/ 239951 h 292113"/>
                <a:gd name="connsiteX24" fmla="*/ 62596 w 229518"/>
                <a:gd name="connsiteY24" fmla="*/ 219085 h 292113"/>
                <a:gd name="connsiteX25" fmla="*/ 62596 w 229518"/>
                <a:gd name="connsiteY25" fmla="*/ 239951 h 292113"/>
                <a:gd name="connsiteX26" fmla="*/ 83461 w 229518"/>
                <a:gd name="connsiteY26" fmla="*/ 239951 h 292113"/>
                <a:gd name="connsiteX27" fmla="*/ 83461 w 229518"/>
                <a:gd name="connsiteY27" fmla="*/ 219085 h 292113"/>
                <a:gd name="connsiteX28" fmla="*/ 104327 w 229518"/>
                <a:gd name="connsiteY28" fmla="*/ 219085 h 292113"/>
                <a:gd name="connsiteX29" fmla="*/ 104327 w 229518"/>
                <a:gd name="connsiteY29" fmla="*/ 239951 h 292113"/>
                <a:gd name="connsiteX30" fmla="*/ 166923 w 229518"/>
                <a:gd name="connsiteY30" fmla="*/ 239951 h 292113"/>
                <a:gd name="connsiteX31" fmla="*/ 166923 w 229518"/>
                <a:gd name="connsiteY31" fmla="*/ 219085 h 292113"/>
                <a:gd name="connsiteX32" fmla="*/ 104327 w 229518"/>
                <a:gd name="connsiteY32" fmla="*/ 177355 h 292113"/>
                <a:gd name="connsiteX33" fmla="*/ 104327 w 229518"/>
                <a:gd name="connsiteY33" fmla="*/ 198220 h 292113"/>
                <a:gd name="connsiteX34" fmla="*/ 166923 w 229518"/>
                <a:gd name="connsiteY34" fmla="*/ 198220 h 292113"/>
                <a:gd name="connsiteX35" fmla="*/ 166923 w 229518"/>
                <a:gd name="connsiteY35" fmla="*/ 177355 h 292113"/>
                <a:gd name="connsiteX36" fmla="*/ 62596 w 229518"/>
                <a:gd name="connsiteY36" fmla="*/ 177355 h 292113"/>
                <a:gd name="connsiteX37" fmla="*/ 62596 w 229518"/>
                <a:gd name="connsiteY37" fmla="*/ 198220 h 292113"/>
                <a:gd name="connsiteX38" fmla="*/ 83461 w 229518"/>
                <a:gd name="connsiteY38" fmla="*/ 198220 h 292113"/>
                <a:gd name="connsiteX39" fmla="*/ 83461 w 229518"/>
                <a:gd name="connsiteY39" fmla="*/ 177355 h 292113"/>
                <a:gd name="connsiteX40" fmla="*/ 104327 w 229518"/>
                <a:gd name="connsiteY40" fmla="*/ 135624 h 292113"/>
                <a:gd name="connsiteX41" fmla="*/ 104327 w 229518"/>
                <a:gd name="connsiteY41" fmla="*/ 156490 h 292113"/>
                <a:gd name="connsiteX42" fmla="*/ 166923 w 229518"/>
                <a:gd name="connsiteY42" fmla="*/ 156490 h 292113"/>
                <a:gd name="connsiteX43" fmla="*/ 166923 w 229518"/>
                <a:gd name="connsiteY43" fmla="*/ 135624 h 292113"/>
                <a:gd name="connsiteX44" fmla="*/ 62596 w 229518"/>
                <a:gd name="connsiteY44" fmla="*/ 135624 h 292113"/>
                <a:gd name="connsiteX45" fmla="*/ 62596 w 229518"/>
                <a:gd name="connsiteY45" fmla="*/ 156490 h 292113"/>
                <a:gd name="connsiteX46" fmla="*/ 83461 w 229518"/>
                <a:gd name="connsiteY46" fmla="*/ 156490 h 292113"/>
                <a:gd name="connsiteX47" fmla="*/ 83461 w 229518"/>
                <a:gd name="connsiteY47" fmla="*/ 135624 h 292113"/>
                <a:gd name="connsiteX48" fmla="*/ 62596 w 229518"/>
                <a:gd name="connsiteY48" fmla="*/ 93894 h 292113"/>
                <a:gd name="connsiteX49" fmla="*/ 62596 w 229518"/>
                <a:gd name="connsiteY49" fmla="*/ 114759 h 292113"/>
                <a:gd name="connsiteX50" fmla="*/ 83461 w 229518"/>
                <a:gd name="connsiteY50" fmla="*/ 114759 h 292113"/>
                <a:gd name="connsiteX51" fmla="*/ 83461 w 229518"/>
                <a:gd name="connsiteY51" fmla="*/ 93894 h 292113"/>
                <a:gd name="connsiteX52" fmla="*/ 104327 w 229518"/>
                <a:gd name="connsiteY52" fmla="*/ 93894 h 292113"/>
                <a:gd name="connsiteX53" fmla="*/ 104327 w 229518"/>
                <a:gd name="connsiteY53" fmla="*/ 114759 h 292113"/>
                <a:gd name="connsiteX54" fmla="*/ 166923 w 229518"/>
                <a:gd name="connsiteY54" fmla="*/ 114759 h 292113"/>
                <a:gd name="connsiteX55" fmla="*/ 166923 w 229518"/>
                <a:gd name="connsiteY55" fmla="*/ 93894 h 292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29518" h="292113">
                  <a:moveTo>
                    <a:pt x="228267" y="41731"/>
                  </a:moveTo>
                  <a:lnTo>
                    <a:pt x="187788" y="41731"/>
                  </a:lnTo>
                  <a:lnTo>
                    <a:pt x="187788" y="1252"/>
                  </a:lnTo>
                  <a:cubicBezTo>
                    <a:pt x="192900" y="2608"/>
                    <a:pt x="197490" y="5321"/>
                    <a:pt x="201246" y="9181"/>
                  </a:cubicBezTo>
                  <a:lnTo>
                    <a:pt x="220338" y="28273"/>
                  </a:lnTo>
                  <a:cubicBezTo>
                    <a:pt x="224198" y="32028"/>
                    <a:pt x="226911" y="36619"/>
                    <a:pt x="228267" y="41731"/>
                  </a:cubicBezTo>
                  <a:close/>
                  <a:moveTo>
                    <a:pt x="229519" y="62596"/>
                  </a:moveTo>
                  <a:lnTo>
                    <a:pt x="229519" y="260816"/>
                  </a:lnTo>
                  <a:cubicBezTo>
                    <a:pt x="229519" y="278030"/>
                    <a:pt x="215434" y="292114"/>
                    <a:pt x="198221" y="292114"/>
                  </a:cubicBezTo>
                  <a:lnTo>
                    <a:pt x="31298" y="292114"/>
                  </a:lnTo>
                  <a:cubicBezTo>
                    <a:pt x="14084" y="292114"/>
                    <a:pt x="0" y="278030"/>
                    <a:pt x="0" y="260816"/>
                  </a:cubicBezTo>
                  <a:lnTo>
                    <a:pt x="0" y="31298"/>
                  </a:lnTo>
                  <a:cubicBezTo>
                    <a:pt x="0" y="14084"/>
                    <a:pt x="14084" y="0"/>
                    <a:pt x="31298" y="0"/>
                  </a:cubicBezTo>
                  <a:lnTo>
                    <a:pt x="166923" y="0"/>
                  </a:lnTo>
                  <a:lnTo>
                    <a:pt x="166923" y="41731"/>
                  </a:lnTo>
                  <a:cubicBezTo>
                    <a:pt x="166923" y="53206"/>
                    <a:pt x="176312" y="62596"/>
                    <a:pt x="187788" y="62596"/>
                  </a:cubicBezTo>
                  <a:close/>
                  <a:moveTo>
                    <a:pt x="187788" y="93894"/>
                  </a:moveTo>
                  <a:cubicBezTo>
                    <a:pt x="187788" y="82418"/>
                    <a:pt x="178399" y="73028"/>
                    <a:pt x="166923" y="73028"/>
                  </a:cubicBezTo>
                  <a:lnTo>
                    <a:pt x="62596" y="73028"/>
                  </a:lnTo>
                  <a:cubicBezTo>
                    <a:pt x="51120" y="73028"/>
                    <a:pt x="41731" y="82418"/>
                    <a:pt x="41731" y="93894"/>
                  </a:cubicBezTo>
                  <a:lnTo>
                    <a:pt x="41731" y="239951"/>
                  </a:lnTo>
                  <a:cubicBezTo>
                    <a:pt x="41731" y="251427"/>
                    <a:pt x="51120" y="260816"/>
                    <a:pt x="62596" y="260816"/>
                  </a:cubicBezTo>
                  <a:lnTo>
                    <a:pt x="166923" y="260816"/>
                  </a:lnTo>
                  <a:cubicBezTo>
                    <a:pt x="178399" y="260816"/>
                    <a:pt x="187788" y="251427"/>
                    <a:pt x="187788" y="239951"/>
                  </a:cubicBezTo>
                  <a:close/>
                  <a:moveTo>
                    <a:pt x="62596" y="219085"/>
                  </a:moveTo>
                  <a:lnTo>
                    <a:pt x="62596" y="239951"/>
                  </a:lnTo>
                  <a:lnTo>
                    <a:pt x="83461" y="239951"/>
                  </a:lnTo>
                  <a:lnTo>
                    <a:pt x="83461" y="219085"/>
                  </a:lnTo>
                  <a:close/>
                  <a:moveTo>
                    <a:pt x="104327" y="219085"/>
                  </a:moveTo>
                  <a:lnTo>
                    <a:pt x="104327" y="239951"/>
                  </a:lnTo>
                  <a:lnTo>
                    <a:pt x="166923" y="239951"/>
                  </a:lnTo>
                  <a:lnTo>
                    <a:pt x="166923" y="219085"/>
                  </a:lnTo>
                  <a:close/>
                  <a:moveTo>
                    <a:pt x="104327" y="177355"/>
                  </a:moveTo>
                  <a:lnTo>
                    <a:pt x="104327" y="198220"/>
                  </a:lnTo>
                  <a:lnTo>
                    <a:pt x="166923" y="198220"/>
                  </a:lnTo>
                  <a:lnTo>
                    <a:pt x="166923" y="177355"/>
                  </a:lnTo>
                  <a:close/>
                  <a:moveTo>
                    <a:pt x="62596" y="177355"/>
                  </a:moveTo>
                  <a:lnTo>
                    <a:pt x="62596" y="198220"/>
                  </a:lnTo>
                  <a:lnTo>
                    <a:pt x="83461" y="198220"/>
                  </a:lnTo>
                  <a:lnTo>
                    <a:pt x="83461" y="177355"/>
                  </a:lnTo>
                  <a:close/>
                  <a:moveTo>
                    <a:pt x="104327" y="135624"/>
                  </a:moveTo>
                  <a:lnTo>
                    <a:pt x="104327" y="156490"/>
                  </a:lnTo>
                  <a:lnTo>
                    <a:pt x="166923" y="156490"/>
                  </a:lnTo>
                  <a:lnTo>
                    <a:pt x="166923" y="135624"/>
                  </a:lnTo>
                  <a:close/>
                  <a:moveTo>
                    <a:pt x="62596" y="135624"/>
                  </a:moveTo>
                  <a:lnTo>
                    <a:pt x="62596" y="156490"/>
                  </a:lnTo>
                  <a:lnTo>
                    <a:pt x="83461" y="156490"/>
                  </a:lnTo>
                  <a:lnTo>
                    <a:pt x="83461" y="135624"/>
                  </a:lnTo>
                  <a:close/>
                  <a:moveTo>
                    <a:pt x="62596" y="93894"/>
                  </a:moveTo>
                  <a:lnTo>
                    <a:pt x="62596" y="114759"/>
                  </a:lnTo>
                  <a:lnTo>
                    <a:pt x="83461" y="114759"/>
                  </a:lnTo>
                  <a:lnTo>
                    <a:pt x="83461" y="93894"/>
                  </a:lnTo>
                  <a:close/>
                  <a:moveTo>
                    <a:pt x="104327" y="93894"/>
                  </a:moveTo>
                  <a:lnTo>
                    <a:pt x="104327" y="114759"/>
                  </a:lnTo>
                  <a:lnTo>
                    <a:pt x="166923" y="114759"/>
                  </a:lnTo>
                  <a:lnTo>
                    <a:pt x="166923" y="93894"/>
                  </a:lnTo>
                  <a:close/>
                </a:path>
              </a:pathLst>
            </a:custGeom>
            <a:solidFill>
              <a:srgbClr val="0070C0"/>
            </a:solidFill>
            <a:ln w="329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14350"/>
              <a:endParaRPr lang="en-IN" sz="1600"/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0C53D5B-F12B-2E16-48CC-39643AD1CED6}"/>
              </a:ext>
            </a:extLst>
          </p:cNvPr>
          <p:cNvCxnSpPr>
            <a:cxnSpLocks/>
          </p:cNvCxnSpPr>
          <p:nvPr/>
        </p:nvCxnSpPr>
        <p:spPr>
          <a:xfrm>
            <a:off x="12468952" y="5233653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C275C9C-4362-8A32-21FB-A50C7EAABEEC}"/>
              </a:ext>
            </a:extLst>
          </p:cNvPr>
          <p:cNvCxnSpPr>
            <a:cxnSpLocks/>
          </p:cNvCxnSpPr>
          <p:nvPr/>
        </p:nvCxnSpPr>
        <p:spPr>
          <a:xfrm>
            <a:off x="12468952" y="3988770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E70AA860-BC27-440B-E12F-2B5CC63A363A}"/>
              </a:ext>
            </a:extLst>
          </p:cNvPr>
          <p:cNvCxnSpPr>
            <a:cxnSpLocks/>
          </p:cNvCxnSpPr>
          <p:nvPr/>
        </p:nvCxnSpPr>
        <p:spPr>
          <a:xfrm>
            <a:off x="12468952" y="3236329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C4F42C87-3CF4-2DD0-DB77-D649D4292BBE}"/>
              </a:ext>
            </a:extLst>
          </p:cNvPr>
          <p:cNvSpPr>
            <a:spLocks/>
          </p:cNvSpPr>
          <p:nvPr/>
        </p:nvSpPr>
        <p:spPr>
          <a:xfrm>
            <a:off x="12468952" y="1655619"/>
            <a:ext cx="539573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2000">
                <a:solidFill>
                  <a:srgbClr val="0070C0"/>
                </a:solidFill>
                <a:latin typeface="+mj-lt"/>
              </a:rPr>
              <a:t>Other analysis 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42D8504-F9D2-599C-7102-29BF6EB4E3A3}"/>
              </a:ext>
            </a:extLst>
          </p:cNvPr>
          <p:cNvCxnSpPr>
            <a:cxnSpLocks/>
          </p:cNvCxnSpPr>
          <p:nvPr/>
        </p:nvCxnSpPr>
        <p:spPr>
          <a:xfrm flipV="1">
            <a:off x="18478918" y="1512312"/>
            <a:ext cx="5395736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9A0DE31-D91B-0A0C-9B72-335565E5C290}"/>
              </a:ext>
            </a:extLst>
          </p:cNvPr>
          <p:cNvSpPr>
            <a:spLocks/>
          </p:cNvSpPr>
          <p:nvPr/>
        </p:nvSpPr>
        <p:spPr>
          <a:xfrm>
            <a:off x="18478918" y="1655619"/>
            <a:ext cx="5395736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2000">
                <a:solidFill>
                  <a:srgbClr val="0070C0"/>
                </a:solidFill>
                <a:latin typeface="+mj-lt"/>
              </a:rPr>
              <a:t>Helper functions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B2371B1-04D5-4B78-92B0-1C4F518E0C8F}"/>
              </a:ext>
            </a:extLst>
          </p:cNvPr>
          <p:cNvGrpSpPr/>
          <p:nvPr/>
        </p:nvGrpSpPr>
        <p:grpSpPr>
          <a:xfrm>
            <a:off x="18478918" y="8652330"/>
            <a:ext cx="5395736" cy="764312"/>
            <a:chOff x="18478918" y="8513184"/>
            <a:chExt cx="5395736" cy="764312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66566CB-3E81-0120-2E2D-5D4910E12747}"/>
                </a:ext>
              </a:extLst>
            </p:cNvPr>
            <p:cNvSpPr/>
            <p:nvPr/>
          </p:nvSpPr>
          <p:spPr>
            <a:xfrm>
              <a:off x="18478918" y="8513184"/>
              <a:ext cx="5395736" cy="764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wrap_text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Wrap text in visualizations according to a preset character threshold</a:t>
              </a: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07AE8D7-12E0-5EA3-474E-B8BA8270174A}"/>
                </a:ext>
              </a:extLst>
            </p:cNvPr>
            <p:cNvSpPr>
              <a:spLocks/>
            </p:cNvSpPr>
            <p:nvPr/>
          </p:nvSpPr>
          <p:spPr>
            <a:xfrm>
              <a:off x="18478918" y="8513184"/>
              <a:ext cx="265176" cy="315724"/>
            </a:xfrm>
            <a:custGeom>
              <a:avLst/>
              <a:gdLst>
                <a:gd name="connsiteX0" fmla="*/ 28575 w 285750"/>
                <a:gd name="connsiteY0" fmla="*/ 0 h 285750"/>
                <a:gd name="connsiteX1" fmla="*/ 0 w 285750"/>
                <a:gd name="connsiteY1" fmla="*/ 28575 h 285750"/>
                <a:gd name="connsiteX2" fmla="*/ 0 w 285750"/>
                <a:gd name="connsiteY2" fmla="*/ 257175 h 285750"/>
                <a:gd name="connsiteX3" fmla="*/ 28575 w 285750"/>
                <a:gd name="connsiteY3" fmla="*/ 285750 h 285750"/>
                <a:gd name="connsiteX4" fmla="*/ 257175 w 285750"/>
                <a:gd name="connsiteY4" fmla="*/ 285750 h 285750"/>
                <a:gd name="connsiteX5" fmla="*/ 285750 w 285750"/>
                <a:gd name="connsiteY5" fmla="*/ 257175 h 285750"/>
                <a:gd name="connsiteX6" fmla="*/ 285750 w 285750"/>
                <a:gd name="connsiteY6" fmla="*/ 28575 h 285750"/>
                <a:gd name="connsiteX7" fmla="*/ 257175 w 285750"/>
                <a:gd name="connsiteY7" fmla="*/ 0 h 285750"/>
                <a:gd name="connsiteX8" fmla="*/ 28575 w 285750"/>
                <a:gd name="connsiteY8" fmla="*/ 0 h 285750"/>
                <a:gd name="connsiteX9" fmla="*/ 47625 w 285750"/>
                <a:gd name="connsiteY9" fmla="*/ 228600 h 285750"/>
                <a:gd name="connsiteX10" fmla="*/ 238125 w 285750"/>
                <a:gd name="connsiteY10" fmla="*/ 228600 h 285750"/>
                <a:gd name="connsiteX11" fmla="*/ 247650 w 285750"/>
                <a:gd name="connsiteY11" fmla="*/ 238125 h 285750"/>
                <a:gd name="connsiteX12" fmla="*/ 238125 w 285750"/>
                <a:gd name="connsiteY12" fmla="*/ 247650 h 285750"/>
                <a:gd name="connsiteX13" fmla="*/ 47625 w 285750"/>
                <a:gd name="connsiteY13" fmla="*/ 247650 h 285750"/>
                <a:gd name="connsiteX14" fmla="*/ 38100 w 285750"/>
                <a:gd name="connsiteY14" fmla="*/ 238125 h 285750"/>
                <a:gd name="connsiteX15" fmla="*/ 47625 w 285750"/>
                <a:gd name="connsiteY15" fmla="*/ 228600 h 285750"/>
                <a:gd name="connsiteX16" fmla="*/ 47625 w 285750"/>
                <a:gd name="connsiteY16" fmla="*/ 190500 h 285750"/>
                <a:gd name="connsiteX17" fmla="*/ 238125 w 285750"/>
                <a:gd name="connsiteY17" fmla="*/ 190500 h 285750"/>
                <a:gd name="connsiteX18" fmla="*/ 247650 w 285750"/>
                <a:gd name="connsiteY18" fmla="*/ 200025 h 285750"/>
                <a:gd name="connsiteX19" fmla="*/ 238125 w 285750"/>
                <a:gd name="connsiteY19" fmla="*/ 209550 h 285750"/>
                <a:gd name="connsiteX20" fmla="*/ 47625 w 285750"/>
                <a:gd name="connsiteY20" fmla="*/ 209550 h 285750"/>
                <a:gd name="connsiteX21" fmla="*/ 38100 w 285750"/>
                <a:gd name="connsiteY21" fmla="*/ 200025 h 285750"/>
                <a:gd name="connsiteX22" fmla="*/ 47625 w 285750"/>
                <a:gd name="connsiteY22" fmla="*/ 190500 h 285750"/>
                <a:gd name="connsiteX23" fmla="*/ 47625 w 285750"/>
                <a:gd name="connsiteY23" fmla="*/ 38100 h 285750"/>
                <a:gd name="connsiteX24" fmla="*/ 142875 w 285750"/>
                <a:gd name="connsiteY24" fmla="*/ 38100 h 285750"/>
                <a:gd name="connsiteX25" fmla="*/ 152400 w 285750"/>
                <a:gd name="connsiteY25" fmla="*/ 47625 h 285750"/>
                <a:gd name="connsiteX26" fmla="*/ 152400 w 285750"/>
                <a:gd name="connsiteY26" fmla="*/ 76200 h 285750"/>
                <a:gd name="connsiteX27" fmla="*/ 142875 w 285750"/>
                <a:gd name="connsiteY27" fmla="*/ 85725 h 285750"/>
                <a:gd name="connsiteX28" fmla="*/ 133350 w 285750"/>
                <a:gd name="connsiteY28" fmla="*/ 76200 h 285750"/>
                <a:gd name="connsiteX29" fmla="*/ 133350 w 285750"/>
                <a:gd name="connsiteY29" fmla="*/ 57150 h 285750"/>
                <a:gd name="connsiteX30" fmla="*/ 104775 w 285750"/>
                <a:gd name="connsiteY30" fmla="*/ 57150 h 285750"/>
                <a:gd name="connsiteX31" fmla="*/ 104775 w 285750"/>
                <a:gd name="connsiteY31" fmla="*/ 152400 h 285750"/>
                <a:gd name="connsiteX32" fmla="*/ 111138 w 285750"/>
                <a:gd name="connsiteY32" fmla="*/ 152400 h 285750"/>
                <a:gd name="connsiteX33" fmla="*/ 120663 w 285750"/>
                <a:gd name="connsiteY33" fmla="*/ 161925 h 285750"/>
                <a:gd name="connsiteX34" fmla="*/ 111138 w 285750"/>
                <a:gd name="connsiteY34" fmla="*/ 171450 h 285750"/>
                <a:gd name="connsiteX35" fmla="*/ 79381 w 285750"/>
                <a:gd name="connsiteY35" fmla="*/ 171450 h 285750"/>
                <a:gd name="connsiteX36" fmla="*/ 69856 w 285750"/>
                <a:gd name="connsiteY36" fmla="*/ 161925 h 285750"/>
                <a:gd name="connsiteX37" fmla="*/ 79381 w 285750"/>
                <a:gd name="connsiteY37" fmla="*/ 152400 h 285750"/>
                <a:gd name="connsiteX38" fmla="*/ 85725 w 285750"/>
                <a:gd name="connsiteY38" fmla="*/ 152400 h 285750"/>
                <a:gd name="connsiteX39" fmla="*/ 85725 w 285750"/>
                <a:gd name="connsiteY39" fmla="*/ 57150 h 285750"/>
                <a:gd name="connsiteX40" fmla="*/ 57150 w 285750"/>
                <a:gd name="connsiteY40" fmla="*/ 57150 h 285750"/>
                <a:gd name="connsiteX41" fmla="*/ 57150 w 285750"/>
                <a:gd name="connsiteY41" fmla="*/ 76200 h 285750"/>
                <a:gd name="connsiteX42" fmla="*/ 47625 w 285750"/>
                <a:gd name="connsiteY42" fmla="*/ 85725 h 285750"/>
                <a:gd name="connsiteX43" fmla="*/ 38100 w 285750"/>
                <a:gd name="connsiteY43" fmla="*/ 76200 h 285750"/>
                <a:gd name="connsiteX44" fmla="*/ 38100 w 285750"/>
                <a:gd name="connsiteY44" fmla="*/ 47625 h 285750"/>
                <a:gd name="connsiteX45" fmla="*/ 47625 w 285750"/>
                <a:gd name="connsiteY45" fmla="*/ 38100 h 285750"/>
                <a:gd name="connsiteX46" fmla="*/ 180975 w 285750"/>
                <a:gd name="connsiteY46" fmla="*/ 152400 h 285750"/>
                <a:gd name="connsiteX47" fmla="*/ 238125 w 285750"/>
                <a:gd name="connsiteY47" fmla="*/ 152400 h 285750"/>
                <a:gd name="connsiteX48" fmla="*/ 247650 w 285750"/>
                <a:gd name="connsiteY48" fmla="*/ 161925 h 285750"/>
                <a:gd name="connsiteX49" fmla="*/ 238125 w 285750"/>
                <a:gd name="connsiteY49" fmla="*/ 171450 h 285750"/>
                <a:gd name="connsiteX50" fmla="*/ 180975 w 285750"/>
                <a:gd name="connsiteY50" fmla="*/ 171450 h 285750"/>
                <a:gd name="connsiteX51" fmla="*/ 171450 w 285750"/>
                <a:gd name="connsiteY51" fmla="*/ 161925 h 285750"/>
                <a:gd name="connsiteX52" fmla="*/ 180975 w 285750"/>
                <a:gd name="connsiteY52" fmla="*/ 152400 h 285750"/>
                <a:gd name="connsiteX53" fmla="*/ 180975 w 285750"/>
                <a:gd name="connsiteY53" fmla="*/ 114300 h 285750"/>
                <a:gd name="connsiteX54" fmla="*/ 238125 w 285750"/>
                <a:gd name="connsiteY54" fmla="*/ 114300 h 285750"/>
                <a:gd name="connsiteX55" fmla="*/ 247650 w 285750"/>
                <a:gd name="connsiteY55" fmla="*/ 123825 h 285750"/>
                <a:gd name="connsiteX56" fmla="*/ 238125 w 285750"/>
                <a:gd name="connsiteY56" fmla="*/ 133350 h 285750"/>
                <a:gd name="connsiteX57" fmla="*/ 180975 w 285750"/>
                <a:gd name="connsiteY57" fmla="*/ 133350 h 285750"/>
                <a:gd name="connsiteX58" fmla="*/ 171450 w 285750"/>
                <a:gd name="connsiteY58" fmla="*/ 123825 h 285750"/>
                <a:gd name="connsiteX59" fmla="*/ 180975 w 285750"/>
                <a:gd name="connsiteY59" fmla="*/ 114300 h 285750"/>
                <a:gd name="connsiteX60" fmla="*/ 180975 w 285750"/>
                <a:gd name="connsiteY60" fmla="*/ 76200 h 285750"/>
                <a:gd name="connsiteX61" fmla="*/ 238125 w 285750"/>
                <a:gd name="connsiteY61" fmla="*/ 76200 h 285750"/>
                <a:gd name="connsiteX62" fmla="*/ 247650 w 285750"/>
                <a:gd name="connsiteY62" fmla="*/ 85725 h 285750"/>
                <a:gd name="connsiteX63" fmla="*/ 238125 w 285750"/>
                <a:gd name="connsiteY63" fmla="*/ 95250 h 285750"/>
                <a:gd name="connsiteX64" fmla="*/ 180975 w 285750"/>
                <a:gd name="connsiteY64" fmla="*/ 95250 h 285750"/>
                <a:gd name="connsiteX65" fmla="*/ 171450 w 285750"/>
                <a:gd name="connsiteY65" fmla="*/ 85725 h 285750"/>
                <a:gd name="connsiteX66" fmla="*/ 180975 w 285750"/>
                <a:gd name="connsiteY66" fmla="*/ 76200 h 285750"/>
                <a:gd name="connsiteX67" fmla="*/ 180975 w 285750"/>
                <a:gd name="connsiteY67" fmla="*/ 38100 h 285750"/>
                <a:gd name="connsiteX68" fmla="*/ 238125 w 285750"/>
                <a:gd name="connsiteY68" fmla="*/ 38100 h 285750"/>
                <a:gd name="connsiteX69" fmla="*/ 247650 w 285750"/>
                <a:gd name="connsiteY69" fmla="*/ 47625 h 285750"/>
                <a:gd name="connsiteX70" fmla="*/ 238125 w 285750"/>
                <a:gd name="connsiteY70" fmla="*/ 57150 h 285750"/>
                <a:gd name="connsiteX71" fmla="*/ 180975 w 285750"/>
                <a:gd name="connsiteY71" fmla="*/ 57150 h 285750"/>
                <a:gd name="connsiteX72" fmla="*/ 171450 w 285750"/>
                <a:gd name="connsiteY72" fmla="*/ 47625 h 285750"/>
                <a:gd name="connsiteX73" fmla="*/ 180975 w 285750"/>
                <a:gd name="connsiteY73" fmla="*/ 3810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85750" h="285750">
                  <a:moveTo>
                    <a:pt x="28575" y="0"/>
                  </a:moveTo>
                  <a:cubicBezTo>
                    <a:pt x="12802" y="0"/>
                    <a:pt x="0" y="12802"/>
                    <a:pt x="0" y="28575"/>
                  </a:cubicBezTo>
                  <a:lnTo>
                    <a:pt x="0" y="257175"/>
                  </a:lnTo>
                  <a:cubicBezTo>
                    <a:pt x="0" y="272948"/>
                    <a:pt x="12802" y="285750"/>
                    <a:pt x="28575" y="285750"/>
                  </a:cubicBezTo>
                  <a:lnTo>
                    <a:pt x="257175" y="285750"/>
                  </a:lnTo>
                  <a:cubicBezTo>
                    <a:pt x="272948" y="285750"/>
                    <a:pt x="285750" y="272948"/>
                    <a:pt x="285750" y="257175"/>
                  </a:cubicBezTo>
                  <a:lnTo>
                    <a:pt x="285750" y="28575"/>
                  </a:lnTo>
                  <a:cubicBezTo>
                    <a:pt x="285750" y="12802"/>
                    <a:pt x="272948" y="0"/>
                    <a:pt x="257175" y="0"/>
                  </a:cubicBezTo>
                  <a:lnTo>
                    <a:pt x="28575" y="0"/>
                  </a:lnTo>
                  <a:close/>
                  <a:moveTo>
                    <a:pt x="47625" y="228600"/>
                  </a:moveTo>
                  <a:lnTo>
                    <a:pt x="238125" y="228600"/>
                  </a:lnTo>
                  <a:cubicBezTo>
                    <a:pt x="243392" y="228600"/>
                    <a:pt x="247650" y="232867"/>
                    <a:pt x="247650" y="238125"/>
                  </a:cubicBezTo>
                  <a:cubicBezTo>
                    <a:pt x="247650" y="243383"/>
                    <a:pt x="243392" y="247650"/>
                    <a:pt x="238125" y="247650"/>
                  </a:cubicBezTo>
                  <a:lnTo>
                    <a:pt x="47625" y="247650"/>
                  </a:lnTo>
                  <a:cubicBezTo>
                    <a:pt x="42358" y="247650"/>
                    <a:pt x="38100" y="243383"/>
                    <a:pt x="38100" y="238125"/>
                  </a:cubicBezTo>
                  <a:cubicBezTo>
                    <a:pt x="38100" y="232867"/>
                    <a:pt x="42358" y="228600"/>
                    <a:pt x="47625" y="228600"/>
                  </a:cubicBezTo>
                  <a:close/>
                  <a:moveTo>
                    <a:pt x="47625" y="190500"/>
                  </a:moveTo>
                  <a:lnTo>
                    <a:pt x="238125" y="190500"/>
                  </a:lnTo>
                  <a:cubicBezTo>
                    <a:pt x="243392" y="190500"/>
                    <a:pt x="247650" y="194767"/>
                    <a:pt x="247650" y="200025"/>
                  </a:cubicBezTo>
                  <a:cubicBezTo>
                    <a:pt x="247650" y="205283"/>
                    <a:pt x="243392" y="209550"/>
                    <a:pt x="238125" y="209550"/>
                  </a:cubicBezTo>
                  <a:lnTo>
                    <a:pt x="47625" y="209550"/>
                  </a:lnTo>
                  <a:cubicBezTo>
                    <a:pt x="42358" y="209550"/>
                    <a:pt x="38100" y="205283"/>
                    <a:pt x="38100" y="200025"/>
                  </a:cubicBezTo>
                  <a:cubicBezTo>
                    <a:pt x="38100" y="194767"/>
                    <a:pt x="42358" y="190500"/>
                    <a:pt x="47625" y="190500"/>
                  </a:cubicBezTo>
                  <a:close/>
                  <a:moveTo>
                    <a:pt x="47625" y="38100"/>
                  </a:moveTo>
                  <a:lnTo>
                    <a:pt x="142875" y="38100"/>
                  </a:lnTo>
                  <a:cubicBezTo>
                    <a:pt x="148133" y="38100"/>
                    <a:pt x="152400" y="42367"/>
                    <a:pt x="152400" y="47625"/>
                  </a:cubicBezTo>
                  <a:lnTo>
                    <a:pt x="152400" y="76200"/>
                  </a:lnTo>
                  <a:cubicBezTo>
                    <a:pt x="152400" y="81458"/>
                    <a:pt x="148133" y="85725"/>
                    <a:pt x="142875" y="85725"/>
                  </a:cubicBezTo>
                  <a:cubicBezTo>
                    <a:pt x="137617" y="85725"/>
                    <a:pt x="133350" y="81458"/>
                    <a:pt x="133350" y="76200"/>
                  </a:cubicBezTo>
                  <a:lnTo>
                    <a:pt x="133350" y="57150"/>
                  </a:lnTo>
                  <a:lnTo>
                    <a:pt x="104775" y="57150"/>
                  </a:lnTo>
                  <a:lnTo>
                    <a:pt x="104775" y="152400"/>
                  </a:lnTo>
                  <a:lnTo>
                    <a:pt x="111138" y="152400"/>
                  </a:lnTo>
                  <a:cubicBezTo>
                    <a:pt x="116396" y="152400"/>
                    <a:pt x="120663" y="156667"/>
                    <a:pt x="120663" y="161925"/>
                  </a:cubicBezTo>
                  <a:cubicBezTo>
                    <a:pt x="120663" y="167183"/>
                    <a:pt x="116396" y="171450"/>
                    <a:pt x="111138" y="171450"/>
                  </a:cubicBezTo>
                  <a:lnTo>
                    <a:pt x="79381" y="171450"/>
                  </a:lnTo>
                  <a:cubicBezTo>
                    <a:pt x="74124" y="171450"/>
                    <a:pt x="69856" y="167183"/>
                    <a:pt x="69856" y="161925"/>
                  </a:cubicBezTo>
                  <a:cubicBezTo>
                    <a:pt x="69856" y="156667"/>
                    <a:pt x="74124" y="152400"/>
                    <a:pt x="79381" y="152400"/>
                  </a:cubicBezTo>
                  <a:lnTo>
                    <a:pt x="85725" y="152400"/>
                  </a:lnTo>
                  <a:lnTo>
                    <a:pt x="85725" y="57150"/>
                  </a:lnTo>
                  <a:lnTo>
                    <a:pt x="57150" y="57150"/>
                  </a:lnTo>
                  <a:lnTo>
                    <a:pt x="57150" y="76200"/>
                  </a:lnTo>
                  <a:cubicBezTo>
                    <a:pt x="57150" y="81458"/>
                    <a:pt x="52883" y="85725"/>
                    <a:pt x="47625" y="85725"/>
                  </a:cubicBezTo>
                  <a:cubicBezTo>
                    <a:pt x="42367" y="85725"/>
                    <a:pt x="38100" y="81458"/>
                    <a:pt x="38100" y="76200"/>
                  </a:cubicBezTo>
                  <a:lnTo>
                    <a:pt x="38100" y="47625"/>
                  </a:lnTo>
                  <a:cubicBezTo>
                    <a:pt x="38100" y="42367"/>
                    <a:pt x="42367" y="38100"/>
                    <a:pt x="47625" y="38100"/>
                  </a:cubicBezTo>
                  <a:close/>
                  <a:moveTo>
                    <a:pt x="180975" y="152400"/>
                  </a:moveTo>
                  <a:lnTo>
                    <a:pt x="238125" y="152400"/>
                  </a:lnTo>
                  <a:cubicBezTo>
                    <a:pt x="243383" y="152400"/>
                    <a:pt x="247650" y="156667"/>
                    <a:pt x="247650" y="161925"/>
                  </a:cubicBezTo>
                  <a:cubicBezTo>
                    <a:pt x="247650" y="167183"/>
                    <a:pt x="243383" y="171450"/>
                    <a:pt x="238125" y="171450"/>
                  </a:cubicBezTo>
                  <a:lnTo>
                    <a:pt x="180975" y="171450"/>
                  </a:lnTo>
                  <a:cubicBezTo>
                    <a:pt x="175717" y="171450"/>
                    <a:pt x="171450" y="167183"/>
                    <a:pt x="171450" y="161925"/>
                  </a:cubicBezTo>
                  <a:cubicBezTo>
                    <a:pt x="171450" y="156667"/>
                    <a:pt x="175717" y="152400"/>
                    <a:pt x="180975" y="152400"/>
                  </a:cubicBezTo>
                  <a:close/>
                  <a:moveTo>
                    <a:pt x="180975" y="114300"/>
                  </a:moveTo>
                  <a:lnTo>
                    <a:pt x="238125" y="114300"/>
                  </a:lnTo>
                  <a:cubicBezTo>
                    <a:pt x="243383" y="114300"/>
                    <a:pt x="247650" y="118567"/>
                    <a:pt x="247650" y="123825"/>
                  </a:cubicBezTo>
                  <a:cubicBezTo>
                    <a:pt x="247650" y="129083"/>
                    <a:pt x="243383" y="133350"/>
                    <a:pt x="238125" y="133350"/>
                  </a:cubicBezTo>
                  <a:lnTo>
                    <a:pt x="180975" y="133350"/>
                  </a:lnTo>
                  <a:cubicBezTo>
                    <a:pt x="175717" y="133350"/>
                    <a:pt x="171450" y="129083"/>
                    <a:pt x="171450" y="123825"/>
                  </a:cubicBezTo>
                  <a:cubicBezTo>
                    <a:pt x="171450" y="118567"/>
                    <a:pt x="175717" y="114300"/>
                    <a:pt x="180975" y="114300"/>
                  </a:cubicBezTo>
                  <a:close/>
                  <a:moveTo>
                    <a:pt x="180975" y="76200"/>
                  </a:moveTo>
                  <a:lnTo>
                    <a:pt x="238125" y="76200"/>
                  </a:lnTo>
                  <a:cubicBezTo>
                    <a:pt x="243383" y="76200"/>
                    <a:pt x="247650" y="80467"/>
                    <a:pt x="247650" y="85725"/>
                  </a:cubicBezTo>
                  <a:cubicBezTo>
                    <a:pt x="247650" y="90983"/>
                    <a:pt x="243383" y="95250"/>
                    <a:pt x="238125" y="95250"/>
                  </a:cubicBezTo>
                  <a:lnTo>
                    <a:pt x="180975" y="95250"/>
                  </a:lnTo>
                  <a:cubicBezTo>
                    <a:pt x="175717" y="95250"/>
                    <a:pt x="171450" y="90983"/>
                    <a:pt x="171450" y="85725"/>
                  </a:cubicBezTo>
                  <a:cubicBezTo>
                    <a:pt x="171450" y="80467"/>
                    <a:pt x="175717" y="76200"/>
                    <a:pt x="180975" y="76200"/>
                  </a:cubicBezTo>
                  <a:close/>
                  <a:moveTo>
                    <a:pt x="180975" y="38100"/>
                  </a:moveTo>
                  <a:lnTo>
                    <a:pt x="238125" y="38100"/>
                  </a:lnTo>
                  <a:cubicBezTo>
                    <a:pt x="243383" y="38100"/>
                    <a:pt x="247650" y="42367"/>
                    <a:pt x="247650" y="47625"/>
                  </a:cubicBezTo>
                  <a:cubicBezTo>
                    <a:pt x="247650" y="52883"/>
                    <a:pt x="243383" y="57150"/>
                    <a:pt x="238125" y="57150"/>
                  </a:cubicBezTo>
                  <a:lnTo>
                    <a:pt x="180975" y="57150"/>
                  </a:lnTo>
                  <a:cubicBezTo>
                    <a:pt x="175717" y="57150"/>
                    <a:pt x="171450" y="52883"/>
                    <a:pt x="171450" y="47625"/>
                  </a:cubicBezTo>
                  <a:cubicBezTo>
                    <a:pt x="171450" y="42367"/>
                    <a:pt x="175717" y="38100"/>
                    <a:pt x="180975" y="3810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en-IN" sz="1600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7330741-DDC3-F38B-B962-1FFD8171F445}"/>
              </a:ext>
            </a:extLst>
          </p:cNvPr>
          <p:cNvGrpSpPr/>
          <p:nvPr/>
        </p:nvGrpSpPr>
        <p:grpSpPr>
          <a:xfrm>
            <a:off x="18478918" y="7443807"/>
            <a:ext cx="5395736" cy="1010533"/>
            <a:chOff x="18478918" y="7462180"/>
            <a:chExt cx="5395736" cy="101053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2DCEF81-7670-A8EE-A2F4-87F0CF053B67}"/>
                </a:ext>
              </a:extLst>
            </p:cNvPr>
            <p:cNvSpPr/>
            <p:nvPr/>
          </p:nvSpPr>
          <p:spPr>
            <a:xfrm>
              <a:off x="18478918" y="7462180"/>
              <a:ext cx="5395736" cy="1010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  <a:latin typeface="+mj-lt"/>
                </a:rPr>
                <a:t>wrap()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This function adds a character at the start and end of a character string, where the default behavior is to add a double quote</a:t>
              </a: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01DB35B-42F3-8934-1217-EB2D28A7AEA5}"/>
                </a:ext>
              </a:extLst>
            </p:cNvPr>
            <p:cNvSpPr>
              <a:spLocks/>
            </p:cNvSpPr>
            <p:nvPr/>
          </p:nvSpPr>
          <p:spPr>
            <a:xfrm>
              <a:off x="18478918" y="7462180"/>
              <a:ext cx="265176" cy="315724"/>
            </a:xfrm>
            <a:custGeom>
              <a:avLst/>
              <a:gdLst>
                <a:gd name="connsiteX0" fmla="*/ 28575 w 285750"/>
                <a:gd name="connsiteY0" fmla="*/ 0 h 285750"/>
                <a:gd name="connsiteX1" fmla="*/ 0 w 285750"/>
                <a:gd name="connsiteY1" fmla="*/ 28575 h 285750"/>
                <a:gd name="connsiteX2" fmla="*/ 0 w 285750"/>
                <a:gd name="connsiteY2" fmla="*/ 257175 h 285750"/>
                <a:gd name="connsiteX3" fmla="*/ 28575 w 285750"/>
                <a:gd name="connsiteY3" fmla="*/ 285750 h 285750"/>
                <a:gd name="connsiteX4" fmla="*/ 257175 w 285750"/>
                <a:gd name="connsiteY4" fmla="*/ 285750 h 285750"/>
                <a:gd name="connsiteX5" fmla="*/ 285750 w 285750"/>
                <a:gd name="connsiteY5" fmla="*/ 257175 h 285750"/>
                <a:gd name="connsiteX6" fmla="*/ 285750 w 285750"/>
                <a:gd name="connsiteY6" fmla="*/ 28575 h 285750"/>
                <a:gd name="connsiteX7" fmla="*/ 257175 w 285750"/>
                <a:gd name="connsiteY7" fmla="*/ 0 h 285750"/>
                <a:gd name="connsiteX8" fmla="*/ 28575 w 285750"/>
                <a:gd name="connsiteY8" fmla="*/ 0 h 285750"/>
                <a:gd name="connsiteX9" fmla="*/ 47625 w 285750"/>
                <a:gd name="connsiteY9" fmla="*/ 228600 h 285750"/>
                <a:gd name="connsiteX10" fmla="*/ 238125 w 285750"/>
                <a:gd name="connsiteY10" fmla="*/ 228600 h 285750"/>
                <a:gd name="connsiteX11" fmla="*/ 247650 w 285750"/>
                <a:gd name="connsiteY11" fmla="*/ 238125 h 285750"/>
                <a:gd name="connsiteX12" fmla="*/ 238125 w 285750"/>
                <a:gd name="connsiteY12" fmla="*/ 247650 h 285750"/>
                <a:gd name="connsiteX13" fmla="*/ 47625 w 285750"/>
                <a:gd name="connsiteY13" fmla="*/ 247650 h 285750"/>
                <a:gd name="connsiteX14" fmla="*/ 38100 w 285750"/>
                <a:gd name="connsiteY14" fmla="*/ 238125 h 285750"/>
                <a:gd name="connsiteX15" fmla="*/ 47625 w 285750"/>
                <a:gd name="connsiteY15" fmla="*/ 228600 h 285750"/>
                <a:gd name="connsiteX16" fmla="*/ 47625 w 285750"/>
                <a:gd name="connsiteY16" fmla="*/ 190500 h 285750"/>
                <a:gd name="connsiteX17" fmla="*/ 238125 w 285750"/>
                <a:gd name="connsiteY17" fmla="*/ 190500 h 285750"/>
                <a:gd name="connsiteX18" fmla="*/ 247650 w 285750"/>
                <a:gd name="connsiteY18" fmla="*/ 200025 h 285750"/>
                <a:gd name="connsiteX19" fmla="*/ 238125 w 285750"/>
                <a:gd name="connsiteY19" fmla="*/ 209550 h 285750"/>
                <a:gd name="connsiteX20" fmla="*/ 47625 w 285750"/>
                <a:gd name="connsiteY20" fmla="*/ 209550 h 285750"/>
                <a:gd name="connsiteX21" fmla="*/ 38100 w 285750"/>
                <a:gd name="connsiteY21" fmla="*/ 200025 h 285750"/>
                <a:gd name="connsiteX22" fmla="*/ 47625 w 285750"/>
                <a:gd name="connsiteY22" fmla="*/ 190500 h 285750"/>
                <a:gd name="connsiteX23" fmla="*/ 47625 w 285750"/>
                <a:gd name="connsiteY23" fmla="*/ 38100 h 285750"/>
                <a:gd name="connsiteX24" fmla="*/ 142875 w 285750"/>
                <a:gd name="connsiteY24" fmla="*/ 38100 h 285750"/>
                <a:gd name="connsiteX25" fmla="*/ 152400 w 285750"/>
                <a:gd name="connsiteY25" fmla="*/ 47625 h 285750"/>
                <a:gd name="connsiteX26" fmla="*/ 152400 w 285750"/>
                <a:gd name="connsiteY26" fmla="*/ 76200 h 285750"/>
                <a:gd name="connsiteX27" fmla="*/ 142875 w 285750"/>
                <a:gd name="connsiteY27" fmla="*/ 85725 h 285750"/>
                <a:gd name="connsiteX28" fmla="*/ 133350 w 285750"/>
                <a:gd name="connsiteY28" fmla="*/ 76200 h 285750"/>
                <a:gd name="connsiteX29" fmla="*/ 133350 w 285750"/>
                <a:gd name="connsiteY29" fmla="*/ 57150 h 285750"/>
                <a:gd name="connsiteX30" fmla="*/ 104775 w 285750"/>
                <a:gd name="connsiteY30" fmla="*/ 57150 h 285750"/>
                <a:gd name="connsiteX31" fmla="*/ 104775 w 285750"/>
                <a:gd name="connsiteY31" fmla="*/ 152400 h 285750"/>
                <a:gd name="connsiteX32" fmla="*/ 111138 w 285750"/>
                <a:gd name="connsiteY32" fmla="*/ 152400 h 285750"/>
                <a:gd name="connsiteX33" fmla="*/ 120663 w 285750"/>
                <a:gd name="connsiteY33" fmla="*/ 161925 h 285750"/>
                <a:gd name="connsiteX34" fmla="*/ 111138 w 285750"/>
                <a:gd name="connsiteY34" fmla="*/ 171450 h 285750"/>
                <a:gd name="connsiteX35" fmla="*/ 79381 w 285750"/>
                <a:gd name="connsiteY35" fmla="*/ 171450 h 285750"/>
                <a:gd name="connsiteX36" fmla="*/ 69856 w 285750"/>
                <a:gd name="connsiteY36" fmla="*/ 161925 h 285750"/>
                <a:gd name="connsiteX37" fmla="*/ 79381 w 285750"/>
                <a:gd name="connsiteY37" fmla="*/ 152400 h 285750"/>
                <a:gd name="connsiteX38" fmla="*/ 85725 w 285750"/>
                <a:gd name="connsiteY38" fmla="*/ 152400 h 285750"/>
                <a:gd name="connsiteX39" fmla="*/ 85725 w 285750"/>
                <a:gd name="connsiteY39" fmla="*/ 57150 h 285750"/>
                <a:gd name="connsiteX40" fmla="*/ 57150 w 285750"/>
                <a:gd name="connsiteY40" fmla="*/ 57150 h 285750"/>
                <a:gd name="connsiteX41" fmla="*/ 57150 w 285750"/>
                <a:gd name="connsiteY41" fmla="*/ 76200 h 285750"/>
                <a:gd name="connsiteX42" fmla="*/ 47625 w 285750"/>
                <a:gd name="connsiteY42" fmla="*/ 85725 h 285750"/>
                <a:gd name="connsiteX43" fmla="*/ 38100 w 285750"/>
                <a:gd name="connsiteY43" fmla="*/ 76200 h 285750"/>
                <a:gd name="connsiteX44" fmla="*/ 38100 w 285750"/>
                <a:gd name="connsiteY44" fmla="*/ 47625 h 285750"/>
                <a:gd name="connsiteX45" fmla="*/ 47625 w 285750"/>
                <a:gd name="connsiteY45" fmla="*/ 38100 h 285750"/>
                <a:gd name="connsiteX46" fmla="*/ 180975 w 285750"/>
                <a:gd name="connsiteY46" fmla="*/ 152400 h 285750"/>
                <a:gd name="connsiteX47" fmla="*/ 238125 w 285750"/>
                <a:gd name="connsiteY47" fmla="*/ 152400 h 285750"/>
                <a:gd name="connsiteX48" fmla="*/ 247650 w 285750"/>
                <a:gd name="connsiteY48" fmla="*/ 161925 h 285750"/>
                <a:gd name="connsiteX49" fmla="*/ 238125 w 285750"/>
                <a:gd name="connsiteY49" fmla="*/ 171450 h 285750"/>
                <a:gd name="connsiteX50" fmla="*/ 180975 w 285750"/>
                <a:gd name="connsiteY50" fmla="*/ 171450 h 285750"/>
                <a:gd name="connsiteX51" fmla="*/ 171450 w 285750"/>
                <a:gd name="connsiteY51" fmla="*/ 161925 h 285750"/>
                <a:gd name="connsiteX52" fmla="*/ 180975 w 285750"/>
                <a:gd name="connsiteY52" fmla="*/ 152400 h 285750"/>
                <a:gd name="connsiteX53" fmla="*/ 180975 w 285750"/>
                <a:gd name="connsiteY53" fmla="*/ 114300 h 285750"/>
                <a:gd name="connsiteX54" fmla="*/ 238125 w 285750"/>
                <a:gd name="connsiteY54" fmla="*/ 114300 h 285750"/>
                <a:gd name="connsiteX55" fmla="*/ 247650 w 285750"/>
                <a:gd name="connsiteY55" fmla="*/ 123825 h 285750"/>
                <a:gd name="connsiteX56" fmla="*/ 238125 w 285750"/>
                <a:gd name="connsiteY56" fmla="*/ 133350 h 285750"/>
                <a:gd name="connsiteX57" fmla="*/ 180975 w 285750"/>
                <a:gd name="connsiteY57" fmla="*/ 133350 h 285750"/>
                <a:gd name="connsiteX58" fmla="*/ 171450 w 285750"/>
                <a:gd name="connsiteY58" fmla="*/ 123825 h 285750"/>
                <a:gd name="connsiteX59" fmla="*/ 180975 w 285750"/>
                <a:gd name="connsiteY59" fmla="*/ 114300 h 285750"/>
                <a:gd name="connsiteX60" fmla="*/ 180975 w 285750"/>
                <a:gd name="connsiteY60" fmla="*/ 76200 h 285750"/>
                <a:gd name="connsiteX61" fmla="*/ 238125 w 285750"/>
                <a:gd name="connsiteY61" fmla="*/ 76200 h 285750"/>
                <a:gd name="connsiteX62" fmla="*/ 247650 w 285750"/>
                <a:gd name="connsiteY62" fmla="*/ 85725 h 285750"/>
                <a:gd name="connsiteX63" fmla="*/ 238125 w 285750"/>
                <a:gd name="connsiteY63" fmla="*/ 95250 h 285750"/>
                <a:gd name="connsiteX64" fmla="*/ 180975 w 285750"/>
                <a:gd name="connsiteY64" fmla="*/ 95250 h 285750"/>
                <a:gd name="connsiteX65" fmla="*/ 171450 w 285750"/>
                <a:gd name="connsiteY65" fmla="*/ 85725 h 285750"/>
                <a:gd name="connsiteX66" fmla="*/ 180975 w 285750"/>
                <a:gd name="connsiteY66" fmla="*/ 76200 h 285750"/>
                <a:gd name="connsiteX67" fmla="*/ 180975 w 285750"/>
                <a:gd name="connsiteY67" fmla="*/ 38100 h 285750"/>
                <a:gd name="connsiteX68" fmla="*/ 238125 w 285750"/>
                <a:gd name="connsiteY68" fmla="*/ 38100 h 285750"/>
                <a:gd name="connsiteX69" fmla="*/ 247650 w 285750"/>
                <a:gd name="connsiteY69" fmla="*/ 47625 h 285750"/>
                <a:gd name="connsiteX70" fmla="*/ 238125 w 285750"/>
                <a:gd name="connsiteY70" fmla="*/ 57150 h 285750"/>
                <a:gd name="connsiteX71" fmla="*/ 180975 w 285750"/>
                <a:gd name="connsiteY71" fmla="*/ 57150 h 285750"/>
                <a:gd name="connsiteX72" fmla="*/ 171450 w 285750"/>
                <a:gd name="connsiteY72" fmla="*/ 47625 h 285750"/>
                <a:gd name="connsiteX73" fmla="*/ 180975 w 285750"/>
                <a:gd name="connsiteY73" fmla="*/ 3810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285750" h="285750">
                  <a:moveTo>
                    <a:pt x="28575" y="0"/>
                  </a:moveTo>
                  <a:cubicBezTo>
                    <a:pt x="12802" y="0"/>
                    <a:pt x="0" y="12802"/>
                    <a:pt x="0" y="28575"/>
                  </a:cubicBezTo>
                  <a:lnTo>
                    <a:pt x="0" y="257175"/>
                  </a:lnTo>
                  <a:cubicBezTo>
                    <a:pt x="0" y="272948"/>
                    <a:pt x="12802" y="285750"/>
                    <a:pt x="28575" y="285750"/>
                  </a:cubicBezTo>
                  <a:lnTo>
                    <a:pt x="257175" y="285750"/>
                  </a:lnTo>
                  <a:cubicBezTo>
                    <a:pt x="272948" y="285750"/>
                    <a:pt x="285750" y="272948"/>
                    <a:pt x="285750" y="257175"/>
                  </a:cubicBezTo>
                  <a:lnTo>
                    <a:pt x="285750" y="28575"/>
                  </a:lnTo>
                  <a:cubicBezTo>
                    <a:pt x="285750" y="12802"/>
                    <a:pt x="272948" y="0"/>
                    <a:pt x="257175" y="0"/>
                  </a:cubicBezTo>
                  <a:lnTo>
                    <a:pt x="28575" y="0"/>
                  </a:lnTo>
                  <a:close/>
                  <a:moveTo>
                    <a:pt x="47625" y="228600"/>
                  </a:moveTo>
                  <a:lnTo>
                    <a:pt x="238125" y="228600"/>
                  </a:lnTo>
                  <a:cubicBezTo>
                    <a:pt x="243392" y="228600"/>
                    <a:pt x="247650" y="232867"/>
                    <a:pt x="247650" y="238125"/>
                  </a:cubicBezTo>
                  <a:cubicBezTo>
                    <a:pt x="247650" y="243383"/>
                    <a:pt x="243392" y="247650"/>
                    <a:pt x="238125" y="247650"/>
                  </a:cubicBezTo>
                  <a:lnTo>
                    <a:pt x="47625" y="247650"/>
                  </a:lnTo>
                  <a:cubicBezTo>
                    <a:pt x="42358" y="247650"/>
                    <a:pt x="38100" y="243383"/>
                    <a:pt x="38100" y="238125"/>
                  </a:cubicBezTo>
                  <a:cubicBezTo>
                    <a:pt x="38100" y="232867"/>
                    <a:pt x="42358" y="228600"/>
                    <a:pt x="47625" y="228600"/>
                  </a:cubicBezTo>
                  <a:close/>
                  <a:moveTo>
                    <a:pt x="47625" y="190500"/>
                  </a:moveTo>
                  <a:lnTo>
                    <a:pt x="238125" y="190500"/>
                  </a:lnTo>
                  <a:cubicBezTo>
                    <a:pt x="243392" y="190500"/>
                    <a:pt x="247650" y="194767"/>
                    <a:pt x="247650" y="200025"/>
                  </a:cubicBezTo>
                  <a:cubicBezTo>
                    <a:pt x="247650" y="205283"/>
                    <a:pt x="243392" y="209550"/>
                    <a:pt x="238125" y="209550"/>
                  </a:cubicBezTo>
                  <a:lnTo>
                    <a:pt x="47625" y="209550"/>
                  </a:lnTo>
                  <a:cubicBezTo>
                    <a:pt x="42358" y="209550"/>
                    <a:pt x="38100" y="205283"/>
                    <a:pt x="38100" y="200025"/>
                  </a:cubicBezTo>
                  <a:cubicBezTo>
                    <a:pt x="38100" y="194767"/>
                    <a:pt x="42358" y="190500"/>
                    <a:pt x="47625" y="190500"/>
                  </a:cubicBezTo>
                  <a:close/>
                  <a:moveTo>
                    <a:pt x="47625" y="38100"/>
                  </a:moveTo>
                  <a:lnTo>
                    <a:pt x="142875" y="38100"/>
                  </a:lnTo>
                  <a:cubicBezTo>
                    <a:pt x="148133" y="38100"/>
                    <a:pt x="152400" y="42367"/>
                    <a:pt x="152400" y="47625"/>
                  </a:cubicBezTo>
                  <a:lnTo>
                    <a:pt x="152400" y="76200"/>
                  </a:lnTo>
                  <a:cubicBezTo>
                    <a:pt x="152400" y="81458"/>
                    <a:pt x="148133" y="85725"/>
                    <a:pt x="142875" y="85725"/>
                  </a:cubicBezTo>
                  <a:cubicBezTo>
                    <a:pt x="137617" y="85725"/>
                    <a:pt x="133350" y="81458"/>
                    <a:pt x="133350" y="76200"/>
                  </a:cubicBezTo>
                  <a:lnTo>
                    <a:pt x="133350" y="57150"/>
                  </a:lnTo>
                  <a:lnTo>
                    <a:pt x="104775" y="57150"/>
                  </a:lnTo>
                  <a:lnTo>
                    <a:pt x="104775" y="152400"/>
                  </a:lnTo>
                  <a:lnTo>
                    <a:pt x="111138" y="152400"/>
                  </a:lnTo>
                  <a:cubicBezTo>
                    <a:pt x="116396" y="152400"/>
                    <a:pt x="120663" y="156667"/>
                    <a:pt x="120663" y="161925"/>
                  </a:cubicBezTo>
                  <a:cubicBezTo>
                    <a:pt x="120663" y="167183"/>
                    <a:pt x="116396" y="171450"/>
                    <a:pt x="111138" y="171450"/>
                  </a:cubicBezTo>
                  <a:lnTo>
                    <a:pt x="79381" y="171450"/>
                  </a:lnTo>
                  <a:cubicBezTo>
                    <a:pt x="74124" y="171450"/>
                    <a:pt x="69856" y="167183"/>
                    <a:pt x="69856" y="161925"/>
                  </a:cubicBezTo>
                  <a:cubicBezTo>
                    <a:pt x="69856" y="156667"/>
                    <a:pt x="74124" y="152400"/>
                    <a:pt x="79381" y="152400"/>
                  </a:cubicBezTo>
                  <a:lnTo>
                    <a:pt x="85725" y="152400"/>
                  </a:lnTo>
                  <a:lnTo>
                    <a:pt x="85725" y="57150"/>
                  </a:lnTo>
                  <a:lnTo>
                    <a:pt x="57150" y="57150"/>
                  </a:lnTo>
                  <a:lnTo>
                    <a:pt x="57150" y="76200"/>
                  </a:lnTo>
                  <a:cubicBezTo>
                    <a:pt x="57150" y="81458"/>
                    <a:pt x="52883" y="85725"/>
                    <a:pt x="47625" y="85725"/>
                  </a:cubicBezTo>
                  <a:cubicBezTo>
                    <a:pt x="42367" y="85725"/>
                    <a:pt x="38100" y="81458"/>
                    <a:pt x="38100" y="76200"/>
                  </a:cubicBezTo>
                  <a:lnTo>
                    <a:pt x="38100" y="47625"/>
                  </a:lnTo>
                  <a:cubicBezTo>
                    <a:pt x="38100" y="42367"/>
                    <a:pt x="42367" y="38100"/>
                    <a:pt x="47625" y="38100"/>
                  </a:cubicBezTo>
                  <a:close/>
                  <a:moveTo>
                    <a:pt x="180975" y="152400"/>
                  </a:moveTo>
                  <a:lnTo>
                    <a:pt x="238125" y="152400"/>
                  </a:lnTo>
                  <a:cubicBezTo>
                    <a:pt x="243383" y="152400"/>
                    <a:pt x="247650" y="156667"/>
                    <a:pt x="247650" y="161925"/>
                  </a:cubicBezTo>
                  <a:cubicBezTo>
                    <a:pt x="247650" y="167183"/>
                    <a:pt x="243383" y="171450"/>
                    <a:pt x="238125" y="171450"/>
                  </a:cubicBezTo>
                  <a:lnTo>
                    <a:pt x="180975" y="171450"/>
                  </a:lnTo>
                  <a:cubicBezTo>
                    <a:pt x="175717" y="171450"/>
                    <a:pt x="171450" y="167183"/>
                    <a:pt x="171450" y="161925"/>
                  </a:cubicBezTo>
                  <a:cubicBezTo>
                    <a:pt x="171450" y="156667"/>
                    <a:pt x="175717" y="152400"/>
                    <a:pt x="180975" y="152400"/>
                  </a:cubicBezTo>
                  <a:close/>
                  <a:moveTo>
                    <a:pt x="180975" y="114300"/>
                  </a:moveTo>
                  <a:lnTo>
                    <a:pt x="238125" y="114300"/>
                  </a:lnTo>
                  <a:cubicBezTo>
                    <a:pt x="243383" y="114300"/>
                    <a:pt x="247650" y="118567"/>
                    <a:pt x="247650" y="123825"/>
                  </a:cubicBezTo>
                  <a:cubicBezTo>
                    <a:pt x="247650" y="129083"/>
                    <a:pt x="243383" y="133350"/>
                    <a:pt x="238125" y="133350"/>
                  </a:cubicBezTo>
                  <a:lnTo>
                    <a:pt x="180975" y="133350"/>
                  </a:lnTo>
                  <a:cubicBezTo>
                    <a:pt x="175717" y="133350"/>
                    <a:pt x="171450" y="129083"/>
                    <a:pt x="171450" y="123825"/>
                  </a:cubicBezTo>
                  <a:cubicBezTo>
                    <a:pt x="171450" y="118567"/>
                    <a:pt x="175717" y="114300"/>
                    <a:pt x="180975" y="114300"/>
                  </a:cubicBezTo>
                  <a:close/>
                  <a:moveTo>
                    <a:pt x="180975" y="76200"/>
                  </a:moveTo>
                  <a:lnTo>
                    <a:pt x="238125" y="76200"/>
                  </a:lnTo>
                  <a:cubicBezTo>
                    <a:pt x="243383" y="76200"/>
                    <a:pt x="247650" y="80467"/>
                    <a:pt x="247650" y="85725"/>
                  </a:cubicBezTo>
                  <a:cubicBezTo>
                    <a:pt x="247650" y="90983"/>
                    <a:pt x="243383" y="95250"/>
                    <a:pt x="238125" y="95250"/>
                  </a:cubicBezTo>
                  <a:lnTo>
                    <a:pt x="180975" y="95250"/>
                  </a:lnTo>
                  <a:cubicBezTo>
                    <a:pt x="175717" y="95250"/>
                    <a:pt x="171450" y="90983"/>
                    <a:pt x="171450" y="85725"/>
                  </a:cubicBezTo>
                  <a:cubicBezTo>
                    <a:pt x="171450" y="80467"/>
                    <a:pt x="175717" y="76200"/>
                    <a:pt x="180975" y="76200"/>
                  </a:cubicBezTo>
                  <a:close/>
                  <a:moveTo>
                    <a:pt x="180975" y="38100"/>
                  </a:moveTo>
                  <a:lnTo>
                    <a:pt x="238125" y="38100"/>
                  </a:lnTo>
                  <a:cubicBezTo>
                    <a:pt x="243383" y="38100"/>
                    <a:pt x="247650" y="42367"/>
                    <a:pt x="247650" y="47625"/>
                  </a:cubicBezTo>
                  <a:cubicBezTo>
                    <a:pt x="247650" y="52883"/>
                    <a:pt x="243383" y="57150"/>
                    <a:pt x="238125" y="57150"/>
                  </a:cubicBezTo>
                  <a:lnTo>
                    <a:pt x="180975" y="57150"/>
                  </a:lnTo>
                  <a:cubicBezTo>
                    <a:pt x="175717" y="57150"/>
                    <a:pt x="171450" y="52883"/>
                    <a:pt x="171450" y="47625"/>
                  </a:cubicBezTo>
                  <a:cubicBezTo>
                    <a:pt x="171450" y="42367"/>
                    <a:pt x="175717" y="38100"/>
                    <a:pt x="180975" y="3810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en-IN" sz="1600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DFE677C-705F-F96D-2F21-3C8C8737C81D}"/>
              </a:ext>
            </a:extLst>
          </p:cNvPr>
          <p:cNvGrpSpPr/>
          <p:nvPr/>
        </p:nvGrpSpPr>
        <p:grpSpPr>
          <a:xfrm>
            <a:off x="18478918" y="4556907"/>
            <a:ext cx="5395736" cy="764312"/>
            <a:chOff x="18478918" y="4616191"/>
            <a:chExt cx="5395736" cy="764312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F8CBC0B-BE65-23AC-85A0-F251B617D960}"/>
                </a:ext>
              </a:extLst>
            </p:cNvPr>
            <p:cNvSpPr/>
            <p:nvPr/>
          </p:nvSpPr>
          <p:spPr>
            <a:xfrm>
              <a:off x="18478918" y="4616191"/>
              <a:ext cx="5395736" cy="764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totals_col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Create a 'Total' column of character type comprising exactly of one unique value</a:t>
              </a:r>
              <a:endParaRPr lang="en-IN" sz="1600">
                <a:solidFill>
                  <a:schemeClr val="tx1"/>
                </a:solidFill>
              </a:endParaRPr>
            </a:p>
          </p:txBody>
        </p:sp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A8807F38-9953-C95D-6D08-91EB25C3DF98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478918" y="4616191"/>
              <a:ext cx="268247" cy="324579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E1B140CB-D26E-465A-7195-59326A9D5743}"/>
              </a:ext>
            </a:extLst>
          </p:cNvPr>
          <p:cNvGrpSpPr/>
          <p:nvPr/>
        </p:nvGrpSpPr>
        <p:grpSpPr>
          <a:xfrm>
            <a:off x="18478918" y="5519207"/>
            <a:ext cx="5395736" cy="1010533"/>
            <a:chOff x="18478918" y="5510224"/>
            <a:chExt cx="5395736" cy="1010533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200A242-D5A4-2800-D308-8F3D64703AC8}"/>
                </a:ext>
              </a:extLst>
            </p:cNvPr>
            <p:cNvSpPr/>
            <p:nvPr/>
          </p:nvSpPr>
          <p:spPr>
            <a:xfrm>
              <a:off x="18478918" y="5510224"/>
              <a:ext cx="5395736" cy="1010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tstamp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This function generates a time stamp of the format `'</a:t>
              </a:r>
              <a:r>
                <a:rPr lang="en-US" sz="1600" err="1">
                  <a:solidFill>
                    <a:schemeClr val="tx1"/>
                  </a:solidFill>
                </a:rPr>
                <a:t>yymmdd_hhmmss</a:t>
              </a:r>
              <a:r>
                <a:rPr lang="en-US" sz="1600">
                  <a:solidFill>
                    <a:schemeClr val="tx1"/>
                  </a:solidFill>
                </a:rPr>
                <a:t>'`. This is a support function and is not intended for direct use</a:t>
              </a: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66198EB-C7E9-29B7-F988-4CE82FA420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78918" y="5510224"/>
              <a:ext cx="263572" cy="360044"/>
            </a:xfrm>
            <a:custGeom>
              <a:avLst/>
              <a:gdLst>
                <a:gd name="connsiteX0" fmla="*/ 70246 w 247535"/>
                <a:gd name="connsiteY0" fmla="*/ 175688 h 338137"/>
                <a:gd name="connsiteX1" fmla="*/ 70246 w 247535"/>
                <a:gd name="connsiteY1" fmla="*/ 267614 h 338137"/>
                <a:gd name="connsiteX2" fmla="*/ 102498 w 247535"/>
                <a:gd name="connsiteY2" fmla="*/ 267614 h 338137"/>
                <a:gd name="connsiteX3" fmla="*/ 102498 w 247535"/>
                <a:gd name="connsiteY3" fmla="*/ 175688 h 338137"/>
                <a:gd name="connsiteX4" fmla="*/ 126625 w 247535"/>
                <a:gd name="connsiteY4" fmla="*/ 146599 h 338137"/>
                <a:gd name="connsiteX5" fmla="*/ 126625 w 247535"/>
                <a:gd name="connsiteY5" fmla="*/ 267614 h 338137"/>
                <a:gd name="connsiteX6" fmla="*/ 158886 w 247535"/>
                <a:gd name="connsiteY6" fmla="*/ 267614 h 338137"/>
                <a:gd name="connsiteX7" fmla="*/ 158886 w 247535"/>
                <a:gd name="connsiteY7" fmla="*/ 146599 h 338137"/>
                <a:gd name="connsiteX8" fmla="*/ 183013 w 247535"/>
                <a:gd name="connsiteY8" fmla="*/ 103851 h 338137"/>
                <a:gd name="connsiteX9" fmla="*/ 183013 w 247535"/>
                <a:gd name="connsiteY9" fmla="*/ 267614 h 338137"/>
                <a:gd name="connsiteX10" fmla="*/ 215274 w 247535"/>
                <a:gd name="connsiteY10" fmla="*/ 267614 h 338137"/>
                <a:gd name="connsiteX11" fmla="*/ 215274 w 247535"/>
                <a:gd name="connsiteY11" fmla="*/ 103851 h 338137"/>
                <a:gd name="connsiteX12" fmla="*/ 109423 w 247535"/>
                <a:gd name="connsiteY12" fmla="*/ 38157 h 338137"/>
                <a:gd name="connsiteX13" fmla="*/ 109423 w 247535"/>
                <a:gd name="connsiteY13" fmla="*/ 98431 h 338137"/>
                <a:gd name="connsiteX14" fmla="*/ 43586 w 247535"/>
                <a:gd name="connsiteY14" fmla="*/ 98431 h 338137"/>
                <a:gd name="connsiteX15" fmla="*/ 45005 w 247535"/>
                <a:gd name="connsiteY15" fmla="*/ 96755 h 338137"/>
                <a:gd name="connsiteX16" fmla="*/ 107175 w 247535"/>
                <a:gd name="connsiteY16" fmla="*/ 39776 h 338137"/>
                <a:gd name="connsiteX17" fmla="*/ 109423 w 247535"/>
                <a:gd name="connsiteY17" fmla="*/ 38157 h 338137"/>
                <a:gd name="connsiteX18" fmla="*/ 123710 w 247535"/>
                <a:gd name="connsiteY18" fmla="*/ 33337 h 338137"/>
                <a:gd name="connsiteX19" fmla="*/ 238010 w 247535"/>
                <a:gd name="connsiteY19" fmla="*/ 33337 h 338137"/>
                <a:gd name="connsiteX20" fmla="*/ 247535 w 247535"/>
                <a:gd name="connsiteY20" fmla="*/ 42862 h 338137"/>
                <a:gd name="connsiteX21" fmla="*/ 247535 w 247535"/>
                <a:gd name="connsiteY21" fmla="*/ 328612 h 338137"/>
                <a:gd name="connsiteX22" fmla="*/ 238010 w 247535"/>
                <a:gd name="connsiteY22" fmla="*/ 338137 h 338137"/>
                <a:gd name="connsiteX23" fmla="*/ 47510 w 247535"/>
                <a:gd name="connsiteY23" fmla="*/ 338137 h 338137"/>
                <a:gd name="connsiteX24" fmla="*/ 37985 w 247535"/>
                <a:gd name="connsiteY24" fmla="*/ 328612 h 338137"/>
                <a:gd name="connsiteX25" fmla="*/ 37985 w 247535"/>
                <a:gd name="connsiteY25" fmla="*/ 112718 h 338137"/>
                <a:gd name="connsiteX26" fmla="*/ 38709 w 247535"/>
                <a:gd name="connsiteY26" fmla="*/ 107956 h 338137"/>
                <a:gd name="connsiteX27" fmla="*/ 114185 w 247535"/>
                <a:gd name="connsiteY27" fmla="*/ 107956 h 338137"/>
                <a:gd name="connsiteX28" fmla="*/ 118947 w 247535"/>
                <a:gd name="connsiteY28" fmla="*/ 103193 h 338137"/>
                <a:gd name="connsiteX29" fmla="*/ 118947 w 247535"/>
                <a:gd name="connsiteY29" fmla="*/ 34004 h 338137"/>
                <a:gd name="connsiteX30" fmla="*/ 123710 w 247535"/>
                <a:gd name="connsiteY30" fmla="*/ 33337 h 338137"/>
                <a:gd name="connsiteX31" fmla="*/ 9525 w 247535"/>
                <a:gd name="connsiteY31" fmla="*/ 0 h 338137"/>
                <a:gd name="connsiteX32" fmla="*/ 200025 w 247535"/>
                <a:gd name="connsiteY32" fmla="*/ 0 h 338137"/>
                <a:gd name="connsiteX33" fmla="*/ 209550 w 247535"/>
                <a:gd name="connsiteY33" fmla="*/ 9525 h 338137"/>
                <a:gd name="connsiteX34" fmla="*/ 209550 w 247535"/>
                <a:gd name="connsiteY34" fmla="*/ 23813 h 338137"/>
                <a:gd name="connsiteX35" fmla="*/ 123711 w 247535"/>
                <a:gd name="connsiteY35" fmla="*/ 23813 h 338137"/>
                <a:gd name="connsiteX36" fmla="*/ 103727 w 247535"/>
                <a:gd name="connsiteY36" fmla="*/ 30509 h 338137"/>
                <a:gd name="connsiteX37" fmla="*/ 100736 w 247535"/>
                <a:gd name="connsiteY37" fmla="*/ 32756 h 338137"/>
                <a:gd name="connsiteX38" fmla="*/ 38672 w 247535"/>
                <a:gd name="connsiteY38" fmla="*/ 89659 h 338137"/>
                <a:gd name="connsiteX39" fmla="*/ 36328 w 247535"/>
                <a:gd name="connsiteY39" fmla="*/ 92278 h 338137"/>
                <a:gd name="connsiteX40" fmla="*/ 28461 w 247535"/>
                <a:gd name="connsiteY40" fmla="*/ 112719 h 338137"/>
                <a:gd name="connsiteX41" fmla="*/ 28461 w 247535"/>
                <a:gd name="connsiteY41" fmla="*/ 304800 h 338137"/>
                <a:gd name="connsiteX42" fmla="*/ 9525 w 247535"/>
                <a:gd name="connsiteY42" fmla="*/ 304800 h 338137"/>
                <a:gd name="connsiteX43" fmla="*/ 0 w 247535"/>
                <a:gd name="connsiteY43" fmla="*/ 295275 h 338137"/>
                <a:gd name="connsiteX44" fmla="*/ 0 w 247535"/>
                <a:gd name="connsiteY44" fmla="*/ 9525 h 338137"/>
                <a:gd name="connsiteX45" fmla="*/ 9525 w 247535"/>
                <a:gd name="connsiteY45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7535" h="338137">
                  <a:moveTo>
                    <a:pt x="70246" y="175688"/>
                  </a:moveTo>
                  <a:lnTo>
                    <a:pt x="70246" y="267614"/>
                  </a:lnTo>
                  <a:lnTo>
                    <a:pt x="102498" y="267614"/>
                  </a:lnTo>
                  <a:lnTo>
                    <a:pt x="102498" y="175688"/>
                  </a:lnTo>
                  <a:close/>
                  <a:moveTo>
                    <a:pt x="126625" y="146599"/>
                  </a:moveTo>
                  <a:lnTo>
                    <a:pt x="126625" y="267614"/>
                  </a:lnTo>
                  <a:lnTo>
                    <a:pt x="158886" y="267614"/>
                  </a:lnTo>
                  <a:lnTo>
                    <a:pt x="158886" y="146599"/>
                  </a:lnTo>
                  <a:close/>
                  <a:moveTo>
                    <a:pt x="183013" y="103851"/>
                  </a:moveTo>
                  <a:lnTo>
                    <a:pt x="183013" y="267614"/>
                  </a:lnTo>
                  <a:lnTo>
                    <a:pt x="215274" y="267614"/>
                  </a:lnTo>
                  <a:lnTo>
                    <a:pt x="215274" y="103851"/>
                  </a:lnTo>
                  <a:close/>
                  <a:moveTo>
                    <a:pt x="109423" y="38157"/>
                  </a:moveTo>
                  <a:lnTo>
                    <a:pt x="109423" y="98431"/>
                  </a:lnTo>
                  <a:lnTo>
                    <a:pt x="43586" y="98431"/>
                  </a:lnTo>
                  <a:cubicBezTo>
                    <a:pt x="44072" y="97869"/>
                    <a:pt x="44500" y="97202"/>
                    <a:pt x="45005" y="96755"/>
                  </a:cubicBezTo>
                  <a:lnTo>
                    <a:pt x="107175" y="39776"/>
                  </a:lnTo>
                  <a:cubicBezTo>
                    <a:pt x="107785" y="39195"/>
                    <a:pt x="108623" y="38700"/>
                    <a:pt x="109423" y="38157"/>
                  </a:cubicBezTo>
                  <a:close/>
                  <a:moveTo>
                    <a:pt x="123710" y="33337"/>
                  </a:moveTo>
                  <a:lnTo>
                    <a:pt x="238010" y="33337"/>
                  </a:lnTo>
                  <a:cubicBezTo>
                    <a:pt x="243239" y="33337"/>
                    <a:pt x="247535" y="37633"/>
                    <a:pt x="247535" y="42862"/>
                  </a:cubicBezTo>
                  <a:lnTo>
                    <a:pt x="247535" y="328612"/>
                  </a:lnTo>
                  <a:cubicBezTo>
                    <a:pt x="247535" y="333860"/>
                    <a:pt x="243239" y="338137"/>
                    <a:pt x="238010" y="338137"/>
                  </a:cubicBezTo>
                  <a:lnTo>
                    <a:pt x="47510" y="338137"/>
                  </a:lnTo>
                  <a:cubicBezTo>
                    <a:pt x="42262" y="338137"/>
                    <a:pt x="37985" y="333860"/>
                    <a:pt x="37985" y="328612"/>
                  </a:cubicBezTo>
                  <a:lnTo>
                    <a:pt x="37985" y="112718"/>
                  </a:lnTo>
                  <a:cubicBezTo>
                    <a:pt x="37985" y="111252"/>
                    <a:pt x="38280" y="109613"/>
                    <a:pt x="38709" y="107956"/>
                  </a:cubicBezTo>
                  <a:lnTo>
                    <a:pt x="114185" y="107956"/>
                  </a:lnTo>
                  <a:cubicBezTo>
                    <a:pt x="116804" y="107956"/>
                    <a:pt x="118947" y="105832"/>
                    <a:pt x="118947" y="103193"/>
                  </a:cubicBezTo>
                  <a:lnTo>
                    <a:pt x="118947" y="34004"/>
                  </a:lnTo>
                  <a:cubicBezTo>
                    <a:pt x="120624" y="33594"/>
                    <a:pt x="122262" y="33337"/>
                    <a:pt x="123710" y="33337"/>
                  </a:cubicBezTo>
                  <a:close/>
                  <a:moveTo>
                    <a:pt x="9525" y="0"/>
                  </a:moveTo>
                  <a:lnTo>
                    <a:pt x="200025" y="0"/>
                  </a:lnTo>
                  <a:cubicBezTo>
                    <a:pt x="205254" y="0"/>
                    <a:pt x="209550" y="4277"/>
                    <a:pt x="209550" y="9525"/>
                  </a:cubicBezTo>
                  <a:lnTo>
                    <a:pt x="209550" y="23813"/>
                  </a:lnTo>
                  <a:lnTo>
                    <a:pt x="123711" y="23813"/>
                  </a:lnTo>
                  <a:cubicBezTo>
                    <a:pt x="111338" y="23813"/>
                    <a:pt x="103727" y="30509"/>
                    <a:pt x="103727" y="30509"/>
                  </a:cubicBezTo>
                  <a:cubicBezTo>
                    <a:pt x="102613" y="31232"/>
                    <a:pt x="101556" y="31994"/>
                    <a:pt x="100736" y="32756"/>
                  </a:cubicBezTo>
                  <a:lnTo>
                    <a:pt x="38672" y="89659"/>
                  </a:lnTo>
                  <a:cubicBezTo>
                    <a:pt x="37929" y="90307"/>
                    <a:pt x="37224" y="91145"/>
                    <a:pt x="36328" y="92278"/>
                  </a:cubicBezTo>
                  <a:cubicBezTo>
                    <a:pt x="36328" y="92278"/>
                    <a:pt x="28461" y="99755"/>
                    <a:pt x="28461" y="112719"/>
                  </a:cubicBezTo>
                  <a:lnTo>
                    <a:pt x="28461" y="304800"/>
                  </a:lnTo>
                  <a:lnTo>
                    <a:pt x="9525" y="304800"/>
                  </a:lnTo>
                  <a:cubicBezTo>
                    <a:pt x="4277" y="304800"/>
                    <a:pt x="0" y="300504"/>
                    <a:pt x="0" y="295275"/>
                  </a:cubicBezTo>
                  <a:lnTo>
                    <a:pt x="0" y="9525"/>
                  </a:lnTo>
                  <a:cubicBezTo>
                    <a:pt x="0" y="4277"/>
                    <a:pt x="4277" y="0"/>
                    <a:pt x="9525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A8AD163-CDD0-3C09-7162-2B0FC0A91205}"/>
              </a:ext>
            </a:extLst>
          </p:cNvPr>
          <p:cNvGrpSpPr/>
          <p:nvPr/>
        </p:nvGrpSpPr>
        <p:grpSpPr>
          <a:xfrm>
            <a:off x="18478918" y="3594607"/>
            <a:ext cx="5395736" cy="764312"/>
            <a:chOff x="18478918" y="3562686"/>
            <a:chExt cx="5395736" cy="764312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907338C6-EC5F-9139-214C-9B46B5FB81D0}"/>
                </a:ext>
              </a:extLst>
            </p:cNvPr>
            <p:cNvSpPr/>
            <p:nvPr/>
          </p:nvSpPr>
          <p:spPr>
            <a:xfrm>
              <a:off x="18478918" y="3562686"/>
              <a:ext cx="5395736" cy="764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totals_bind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The purpose of this is to enable to creation of summary tables with a calculated "Total" row</a:t>
              </a: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01FF225-7FF5-AD91-78CE-F43615E96ECC}"/>
                </a:ext>
              </a:extLst>
            </p:cNvPr>
            <p:cNvSpPr>
              <a:spLocks/>
            </p:cNvSpPr>
            <p:nvPr/>
          </p:nvSpPr>
          <p:spPr>
            <a:xfrm flipH="1">
              <a:off x="18478918" y="3562686"/>
              <a:ext cx="277717" cy="353456"/>
            </a:xfrm>
            <a:custGeom>
              <a:avLst/>
              <a:gdLst>
                <a:gd name="connsiteX0" fmla="*/ 228267 w 229518"/>
                <a:gd name="connsiteY0" fmla="*/ 41731 h 292113"/>
                <a:gd name="connsiteX1" fmla="*/ 187788 w 229518"/>
                <a:gd name="connsiteY1" fmla="*/ 41731 h 292113"/>
                <a:gd name="connsiteX2" fmla="*/ 187788 w 229518"/>
                <a:gd name="connsiteY2" fmla="*/ 1252 h 292113"/>
                <a:gd name="connsiteX3" fmla="*/ 201246 w 229518"/>
                <a:gd name="connsiteY3" fmla="*/ 9181 h 292113"/>
                <a:gd name="connsiteX4" fmla="*/ 220338 w 229518"/>
                <a:gd name="connsiteY4" fmla="*/ 28273 h 292113"/>
                <a:gd name="connsiteX5" fmla="*/ 228267 w 229518"/>
                <a:gd name="connsiteY5" fmla="*/ 41731 h 292113"/>
                <a:gd name="connsiteX6" fmla="*/ 229519 w 229518"/>
                <a:gd name="connsiteY6" fmla="*/ 62596 h 292113"/>
                <a:gd name="connsiteX7" fmla="*/ 229519 w 229518"/>
                <a:gd name="connsiteY7" fmla="*/ 260816 h 292113"/>
                <a:gd name="connsiteX8" fmla="*/ 198221 w 229518"/>
                <a:gd name="connsiteY8" fmla="*/ 292114 h 292113"/>
                <a:gd name="connsiteX9" fmla="*/ 31298 w 229518"/>
                <a:gd name="connsiteY9" fmla="*/ 292114 h 292113"/>
                <a:gd name="connsiteX10" fmla="*/ 0 w 229518"/>
                <a:gd name="connsiteY10" fmla="*/ 260816 h 292113"/>
                <a:gd name="connsiteX11" fmla="*/ 0 w 229518"/>
                <a:gd name="connsiteY11" fmla="*/ 31298 h 292113"/>
                <a:gd name="connsiteX12" fmla="*/ 31298 w 229518"/>
                <a:gd name="connsiteY12" fmla="*/ 0 h 292113"/>
                <a:gd name="connsiteX13" fmla="*/ 166923 w 229518"/>
                <a:gd name="connsiteY13" fmla="*/ 0 h 292113"/>
                <a:gd name="connsiteX14" fmla="*/ 166923 w 229518"/>
                <a:gd name="connsiteY14" fmla="*/ 41731 h 292113"/>
                <a:gd name="connsiteX15" fmla="*/ 187788 w 229518"/>
                <a:gd name="connsiteY15" fmla="*/ 62596 h 292113"/>
                <a:gd name="connsiteX16" fmla="*/ 187788 w 229518"/>
                <a:gd name="connsiteY16" fmla="*/ 93894 h 292113"/>
                <a:gd name="connsiteX17" fmla="*/ 166923 w 229518"/>
                <a:gd name="connsiteY17" fmla="*/ 73028 h 292113"/>
                <a:gd name="connsiteX18" fmla="*/ 62596 w 229518"/>
                <a:gd name="connsiteY18" fmla="*/ 73028 h 292113"/>
                <a:gd name="connsiteX19" fmla="*/ 41731 w 229518"/>
                <a:gd name="connsiteY19" fmla="*/ 93894 h 292113"/>
                <a:gd name="connsiteX20" fmla="*/ 41731 w 229518"/>
                <a:gd name="connsiteY20" fmla="*/ 239951 h 292113"/>
                <a:gd name="connsiteX21" fmla="*/ 62596 w 229518"/>
                <a:gd name="connsiteY21" fmla="*/ 260816 h 292113"/>
                <a:gd name="connsiteX22" fmla="*/ 166923 w 229518"/>
                <a:gd name="connsiteY22" fmla="*/ 260816 h 292113"/>
                <a:gd name="connsiteX23" fmla="*/ 187788 w 229518"/>
                <a:gd name="connsiteY23" fmla="*/ 239951 h 292113"/>
                <a:gd name="connsiteX24" fmla="*/ 62596 w 229518"/>
                <a:gd name="connsiteY24" fmla="*/ 219085 h 292113"/>
                <a:gd name="connsiteX25" fmla="*/ 62596 w 229518"/>
                <a:gd name="connsiteY25" fmla="*/ 239951 h 292113"/>
                <a:gd name="connsiteX26" fmla="*/ 83461 w 229518"/>
                <a:gd name="connsiteY26" fmla="*/ 239951 h 292113"/>
                <a:gd name="connsiteX27" fmla="*/ 83461 w 229518"/>
                <a:gd name="connsiteY27" fmla="*/ 219085 h 292113"/>
                <a:gd name="connsiteX28" fmla="*/ 104327 w 229518"/>
                <a:gd name="connsiteY28" fmla="*/ 219085 h 292113"/>
                <a:gd name="connsiteX29" fmla="*/ 104327 w 229518"/>
                <a:gd name="connsiteY29" fmla="*/ 239951 h 292113"/>
                <a:gd name="connsiteX30" fmla="*/ 166923 w 229518"/>
                <a:gd name="connsiteY30" fmla="*/ 239951 h 292113"/>
                <a:gd name="connsiteX31" fmla="*/ 166923 w 229518"/>
                <a:gd name="connsiteY31" fmla="*/ 219085 h 292113"/>
                <a:gd name="connsiteX32" fmla="*/ 104327 w 229518"/>
                <a:gd name="connsiteY32" fmla="*/ 177355 h 292113"/>
                <a:gd name="connsiteX33" fmla="*/ 104327 w 229518"/>
                <a:gd name="connsiteY33" fmla="*/ 198220 h 292113"/>
                <a:gd name="connsiteX34" fmla="*/ 166923 w 229518"/>
                <a:gd name="connsiteY34" fmla="*/ 198220 h 292113"/>
                <a:gd name="connsiteX35" fmla="*/ 166923 w 229518"/>
                <a:gd name="connsiteY35" fmla="*/ 177355 h 292113"/>
                <a:gd name="connsiteX36" fmla="*/ 62596 w 229518"/>
                <a:gd name="connsiteY36" fmla="*/ 177355 h 292113"/>
                <a:gd name="connsiteX37" fmla="*/ 62596 w 229518"/>
                <a:gd name="connsiteY37" fmla="*/ 198220 h 292113"/>
                <a:gd name="connsiteX38" fmla="*/ 83461 w 229518"/>
                <a:gd name="connsiteY38" fmla="*/ 198220 h 292113"/>
                <a:gd name="connsiteX39" fmla="*/ 83461 w 229518"/>
                <a:gd name="connsiteY39" fmla="*/ 177355 h 292113"/>
                <a:gd name="connsiteX40" fmla="*/ 104327 w 229518"/>
                <a:gd name="connsiteY40" fmla="*/ 135624 h 292113"/>
                <a:gd name="connsiteX41" fmla="*/ 104327 w 229518"/>
                <a:gd name="connsiteY41" fmla="*/ 156490 h 292113"/>
                <a:gd name="connsiteX42" fmla="*/ 166923 w 229518"/>
                <a:gd name="connsiteY42" fmla="*/ 156490 h 292113"/>
                <a:gd name="connsiteX43" fmla="*/ 166923 w 229518"/>
                <a:gd name="connsiteY43" fmla="*/ 135624 h 292113"/>
                <a:gd name="connsiteX44" fmla="*/ 62596 w 229518"/>
                <a:gd name="connsiteY44" fmla="*/ 135624 h 292113"/>
                <a:gd name="connsiteX45" fmla="*/ 62596 w 229518"/>
                <a:gd name="connsiteY45" fmla="*/ 156490 h 292113"/>
                <a:gd name="connsiteX46" fmla="*/ 83461 w 229518"/>
                <a:gd name="connsiteY46" fmla="*/ 156490 h 292113"/>
                <a:gd name="connsiteX47" fmla="*/ 83461 w 229518"/>
                <a:gd name="connsiteY47" fmla="*/ 135624 h 292113"/>
                <a:gd name="connsiteX48" fmla="*/ 62596 w 229518"/>
                <a:gd name="connsiteY48" fmla="*/ 93894 h 292113"/>
                <a:gd name="connsiteX49" fmla="*/ 62596 w 229518"/>
                <a:gd name="connsiteY49" fmla="*/ 114759 h 292113"/>
                <a:gd name="connsiteX50" fmla="*/ 83461 w 229518"/>
                <a:gd name="connsiteY50" fmla="*/ 114759 h 292113"/>
                <a:gd name="connsiteX51" fmla="*/ 83461 w 229518"/>
                <a:gd name="connsiteY51" fmla="*/ 93894 h 292113"/>
                <a:gd name="connsiteX52" fmla="*/ 104327 w 229518"/>
                <a:gd name="connsiteY52" fmla="*/ 93894 h 292113"/>
                <a:gd name="connsiteX53" fmla="*/ 104327 w 229518"/>
                <a:gd name="connsiteY53" fmla="*/ 114759 h 292113"/>
                <a:gd name="connsiteX54" fmla="*/ 166923 w 229518"/>
                <a:gd name="connsiteY54" fmla="*/ 114759 h 292113"/>
                <a:gd name="connsiteX55" fmla="*/ 166923 w 229518"/>
                <a:gd name="connsiteY55" fmla="*/ 93894 h 292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29518" h="292113">
                  <a:moveTo>
                    <a:pt x="228267" y="41731"/>
                  </a:moveTo>
                  <a:lnTo>
                    <a:pt x="187788" y="41731"/>
                  </a:lnTo>
                  <a:lnTo>
                    <a:pt x="187788" y="1252"/>
                  </a:lnTo>
                  <a:cubicBezTo>
                    <a:pt x="192900" y="2608"/>
                    <a:pt x="197490" y="5321"/>
                    <a:pt x="201246" y="9181"/>
                  </a:cubicBezTo>
                  <a:lnTo>
                    <a:pt x="220338" y="28273"/>
                  </a:lnTo>
                  <a:cubicBezTo>
                    <a:pt x="224198" y="32028"/>
                    <a:pt x="226911" y="36619"/>
                    <a:pt x="228267" y="41731"/>
                  </a:cubicBezTo>
                  <a:close/>
                  <a:moveTo>
                    <a:pt x="229519" y="62596"/>
                  </a:moveTo>
                  <a:lnTo>
                    <a:pt x="229519" y="260816"/>
                  </a:lnTo>
                  <a:cubicBezTo>
                    <a:pt x="229519" y="278030"/>
                    <a:pt x="215434" y="292114"/>
                    <a:pt x="198221" y="292114"/>
                  </a:cubicBezTo>
                  <a:lnTo>
                    <a:pt x="31298" y="292114"/>
                  </a:lnTo>
                  <a:cubicBezTo>
                    <a:pt x="14084" y="292114"/>
                    <a:pt x="0" y="278030"/>
                    <a:pt x="0" y="260816"/>
                  </a:cubicBezTo>
                  <a:lnTo>
                    <a:pt x="0" y="31298"/>
                  </a:lnTo>
                  <a:cubicBezTo>
                    <a:pt x="0" y="14084"/>
                    <a:pt x="14084" y="0"/>
                    <a:pt x="31298" y="0"/>
                  </a:cubicBezTo>
                  <a:lnTo>
                    <a:pt x="166923" y="0"/>
                  </a:lnTo>
                  <a:lnTo>
                    <a:pt x="166923" y="41731"/>
                  </a:lnTo>
                  <a:cubicBezTo>
                    <a:pt x="166923" y="53206"/>
                    <a:pt x="176312" y="62596"/>
                    <a:pt x="187788" y="62596"/>
                  </a:cubicBezTo>
                  <a:close/>
                  <a:moveTo>
                    <a:pt x="187788" y="93894"/>
                  </a:moveTo>
                  <a:cubicBezTo>
                    <a:pt x="187788" y="82418"/>
                    <a:pt x="178399" y="73028"/>
                    <a:pt x="166923" y="73028"/>
                  </a:cubicBezTo>
                  <a:lnTo>
                    <a:pt x="62596" y="73028"/>
                  </a:lnTo>
                  <a:cubicBezTo>
                    <a:pt x="51120" y="73028"/>
                    <a:pt x="41731" y="82418"/>
                    <a:pt x="41731" y="93894"/>
                  </a:cubicBezTo>
                  <a:lnTo>
                    <a:pt x="41731" y="239951"/>
                  </a:lnTo>
                  <a:cubicBezTo>
                    <a:pt x="41731" y="251427"/>
                    <a:pt x="51120" y="260816"/>
                    <a:pt x="62596" y="260816"/>
                  </a:cubicBezTo>
                  <a:lnTo>
                    <a:pt x="166923" y="260816"/>
                  </a:lnTo>
                  <a:cubicBezTo>
                    <a:pt x="178399" y="260816"/>
                    <a:pt x="187788" y="251427"/>
                    <a:pt x="187788" y="239951"/>
                  </a:cubicBezTo>
                  <a:close/>
                  <a:moveTo>
                    <a:pt x="62596" y="219085"/>
                  </a:moveTo>
                  <a:lnTo>
                    <a:pt x="62596" y="239951"/>
                  </a:lnTo>
                  <a:lnTo>
                    <a:pt x="83461" y="239951"/>
                  </a:lnTo>
                  <a:lnTo>
                    <a:pt x="83461" y="219085"/>
                  </a:lnTo>
                  <a:close/>
                  <a:moveTo>
                    <a:pt x="104327" y="219085"/>
                  </a:moveTo>
                  <a:lnTo>
                    <a:pt x="104327" y="239951"/>
                  </a:lnTo>
                  <a:lnTo>
                    <a:pt x="166923" y="239951"/>
                  </a:lnTo>
                  <a:lnTo>
                    <a:pt x="166923" y="219085"/>
                  </a:lnTo>
                  <a:close/>
                  <a:moveTo>
                    <a:pt x="104327" y="177355"/>
                  </a:moveTo>
                  <a:lnTo>
                    <a:pt x="104327" y="198220"/>
                  </a:lnTo>
                  <a:lnTo>
                    <a:pt x="166923" y="198220"/>
                  </a:lnTo>
                  <a:lnTo>
                    <a:pt x="166923" y="177355"/>
                  </a:lnTo>
                  <a:close/>
                  <a:moveTo>
                    <a:pt x="62596" y="177355"/>
                  </a:moveTo>
                  <a:lnTo>
                    <a:pt x="62596" y="198220"/>
                  </a:lnTo>
                  <a:lnTo>
                    <a:pt x="83461" y="198220"/>
                  </a:lnTo>
                  <a:lnTo>
                    <a:pt x="83461" y="177355"/>
                  </a:lnTo>
                  <a:close/>
                  <a:moveTo>
                    <a:pt x="104327" y="135624"/>
                  </a:moveTo>
                  <a:lnTo>
                    <a:pt x="104327" y="156490"/>
                  </a:lnTo>
                  <a:lnTo>
                    <a:pt x="166923" y="156490"/>
                  </a:lnTo>
                  <a:lnTo>
                    <a:pt x="166923" y="135624"/>
                  </a:lnTo>
                  <a:close/>
                  <a:moveTo>
                    <a:pt x="62596" y="135624"/>
                  </a:moveTo>
                  <a:lnTo>
                    <a:pt x="62596" y="156490"/>
                  </a:lnTo>
                  <a:lnTo>
                    <a:pt x="83461" y="156490"/>
                  </a:lnTo>
                  <a:lnTo>
                    <a:pt x="83461" y="135624"/>
                  </a:lnTo>
                  <a:close/>
                  <a:moveTo>
                    <a:pt x="62596" y="93894"/>
                  </a:moveTo>
                  <a:lnTo>
                    <a:pt x="62596" y="114759"/>
                  </a:lnTo>
                  <a:lnTo>
                    <a:pt x="83461" y="114759"/>
                  </a:lnTo>
                  <a:lnTo>
                    <a:pt x="83461" y="93894"/>
                  </a:lnTo>
                  <a:close/>
                  <a:moveTo>
                    <a:pt x="104327" y="93894"/>
                  </a:moveTo>
                  <a:lnTo>
                    <a:pt x="104327" y="114759"/>
                  </a:lnTo>
                  <a:lnTo>
                    <a:pt x="166923" y="114759"/>
                  </a:lnTo>
                  <a:lnTo>
                    <a:pt x="166923" y="93894"/>
                  </a:lnTo>
                  <a:close/>
                </a:path>
              </a:pathLst>
            </a:custGeom>
            <a:solidFill>
              <a:srgbClr val="0070C0"/>
            </a:solidFill>
            <a:ln w="329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IN" sz="160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D2D0565-2E62-FCE8-E740-45A5D41398A7}"/>
              </a:ext>
            </a:extLst>
          </p:cNvPr>
          <p:cNvGrpSpPr/>
          <p:nvPr/>
        </p:nvGrpSpPr>
        <p:grpSpPr>
          <a:xfrm>
            <a:off x="18478918" y="6727728"/>
            <a:ext cx="5395736" cy="518091"/>
            <a:chOff x="18478918" y="6561223"/>
            <a:chExt cx="5395736" cy="518091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0E53826-9600-C2E9-EEB2-467D1DDCF332}"/>
                </a:ext>
              </a:extLst>
            </p:cNvPr>
            <p:cNvSpPr/>
            <p:nvPr/>
          </p:nvSpPr>
          <p:spPr>
            <a:xfrm>
              <a:off x="18478918" y="6561223"/>
              <a:ext cx="5395736" cy="518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us_to_space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Convenience function to convert underscores to space</a:t>
              </a: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3BE3E57-DB39-CCF5-AEFA-FDC2A0C2D8A7}"/>
                </a:ext>
              </a:extLst>
            </p:cNvPr>
            <p:cNvSpPr>
              <a:spLocks/>
            </p:cNvSpPr>
            <p:nvPr/>
          </p:nvSpPr>
          <p:spPr>
            <a:xfrm>
              <a:off x="18478918" y="6561223"/>
              <a:ext cx="263572" cy="360044"/>
            </a:xfrm>
            <a:custGeom>
              <a:avLst/>
              <a:gdLst>
                <a:gd name="connsiteX0" fmla="*/ 70246 w 247535"/>
                <a:gd name="connsiteY0" fmla="*/ 175688 h 338137"/>
                <a:gd name="connsiteX1" fmla="*/ 70246 w 247535"/>
                <a:gd name="connsiteY1" fmla="*/ 267614 h 338137"/>
                <a:gd name="connsiteX2" fmla="*/ 102498 w 247535"/>
                <a:gd name="connsiteY2" fmla="*/ 267614 h 338137"/>
                <a:gd name="connsiteX3" fmla="*/ 102498 w 247535"/>
                <a:gd name="connsiteY3" fmla="*/ 175688 h 338137"/>
                <a:gd name="connsiteX4" fmla="*/ 126625 w 247535"/>
                <a:gd name="connsiteY4" fmla="*/ 146599 h 338137"/>
                <a:gd name="connsiteX5" fmla="*/ 126625 w 247535"/>
                <a:gd name="connsiteY5" fmla="*/ 267614 h 338137"/>
                <a:gd name="connsiteX6" fmla="*/ 158886 w 247535"/>
                <a:gd name="connsiteY6" fmla="*/ 267614 h 338137"/>
                <a:gd name="connsiteX7" fmla="*/ 158886 w 247535"/>
                <a:gd name="connsiteY7" fmla="*/ 146599 h 338137"/>
                <a:gd name="connsiteX8" fmla="*/ 183013 w 247535"/>
                <a:gd name="connsiteY8" fmla="*/ 103851 h 338137"/>
                <a:gd name="connsiteX9" fmla="*/ 183013 w 247535"/>
                <a:gd name="connsiteY9" fmla="*/ 267614 h 338137"/>
                <a:gd name="connsiteX10" fmla="*/ 215274 w 247535"/>
                <a:gd name="connsiteY10" fmla="*/ 267614 h 338137"/>
                <a:gd name="connsiteX11" fmla="*/ 215274 w 247535"/>
                <a:gd name="connsiteY11" fmla="*/ 103851 h 338137"/>
                <a:gd name="connsiteX12" fmla="*/ 109423 w 247535"/>
                <a:gd name="connsiteY12" fmla="*/ 38157 h 338137"/>
                <a:gd name="connsiteX13" fmla="*/ 109423 w 247535"/>
                <a:gd name="connsiteY13" fmla="*/ 98431 h 338137"/>
                <a:gd name="connsiteX14" fmla="*/ 43586 w 247535"/>
                <a:gd name="connsiteY14" fmla="*/ 98431 h 338137"/>
                <a:gd name="connsiteX15" fmla="*/ 45005 w 247535"/>
                <a:gd name="connsiteY15" fmla="*/ 96755 h 338137"/>
                <a:gd name="connsiteX16" fmla="*/ 107175 w 247535"/>
                <a:gd name="connsiteY16" fmla="*/ 39776 h 338137"/>
                <a:gd name="connsiteX17" fmla="*/ 109423 w 247535"/>
                <a:gd name="connsiteY17" fmla="*/ 38157 h 338137"/>
                <a:gd name="connsiteX18" fmla="*/ 123710 w 247535"/>
                <a:gd name="connsiteY18" fmla="*/ 33337 h 338137"/>
                <a:gd name="connsiteX19" fmla="*/ 238010 w 247535"/>
                <a:gd name="connsiteY19" fmla="*/ 33337 h 338137"/>
                <a:gd name="connsiteX20" fmla="*/ 247535 w 247535"/>
                <a:gd name="connsiteY20" fmla="*/ 42862 h 338137"/>
                <a:gd name="connsiteX21" fmla="*/ 247535 w 247535"/>
                <a:gd name="connsiteY21" fmla="*/ 328612 h 338137"/>
                <a:gd name="connsiteX22" fmla="*/ 238010 w 247535"/>
                <a:gd name="connsiteY22" fmla="*/ 338137 h 338137"/>
                <a:gd name="connsiteX23" fmla="*/ 47510 w 247535"/>
                <a:gd name="connsiteY23" fmla="*/ 338137 h 338137"/>
                <a:gd name="connsiteX24" fmla="*/ 37985 w 247535"/>
                <a:gd name="connsiteY24" fmla="*/ 328612 h 338137"/>
                <a:gd name="connsiteX25" fmla="*/ 37985 w 247535"/>
                <a:gd name="connsiteY25" fmla="*/ 112718 h 338137"/>
                <a:gd name="connsiteX26" fmla="*/ 38709 w 247535"/>
                <a:gd name="connsiteY26" fmla="*/ 107956 h 338137"/>
                <a:gd name="connsiteX27" fmla="*/ 114185 w 247535"/>
                <a:gd name="connsiteY27" fmla="*/ 107956 h 338137"/>
                <a:gd name="connsiteX28" fmla="*/ 118947 w 247535"/>
                <a:gd name="connsiteY28" fmla="*/ 103193 h 338137"/>
                <a:gd name="connsiteX29" fmla="*/ 118947 w 247535"/>
                <a:gd name="connsiteY29" fmla="*/ 34004 h 338137"/>
                <a:gd name="connsiteX30" fmla="*/ 123710 w 247535"/>
                <a:gd name="connsiteY30" fmla="*/ 33337 h 338137"/>
                <a:gd name="connsiteX31" fmla="*/ 9525 w 247535"/>
                <a:gd name="connsiteY31" fmla="*/ 0 h 338137"/>
                <a:gd name="connsiteX32" fmla="*/ 200025 w 247535"/>
                <a:gd name="connsiteY32" fmla="*/ 0 h 338137"/>
                <a:gd name="connsiteX33" fmla="*/ 209550 w 247535"/>
                <a:gd name="connsiteY33" fmla="*/ 9525 h 338137"/>
                <a:gd name="connsiteX34" fmla="*/ 209550 w 247535"/>
                <a:gd name="connsiteY34" fmla="*/ 23813 h 338137"/>
                <a:gd name="connsiteX35" fmla="*/ 123711 w 247535"/>
                <a:gd name="connsiteY35" fmla="*/ 23813 h 338137"/>
                <a:gd name="connsiteX36" fmla="*/ 103727 w 247535"/>
                <a:gd name="connsiteY36" fmla="*/ 30509 h 338137"/>
                <a:gd name="connsiteX37" fmla="*/ 100736 w 247535"/>
                <a:gd name="connsiteY37" fmla="*/ 32756 h 338137"/>
                <a:gd name="connsiteX38" fmla="*/ 38672 w 247535"/>
                <a:gd name="connsiteY38" fmla="*/ 89659 h 338137"/>
                <a:gd name="connsiteX39" fmla="*/ 36328 w 247535"/>
                <a:gd name="connsiteY39" fmla="*/ 92278 h 338137"/>
                <a:gd name="connsiteX40" fmla="*/ 28461 w 247535"/>
                <a:gd name="connsiteY40" fmla="*/ 112719 h 338137"/>
                <a:gd name="connsiteX41" fmla="*/ 28461 w 247535"/>
                <a:gd name="connsiteY41" fmla="*/ 304800 h 338137"/>
                <a:gd name="connsiteX42" fmla="*/ 9525 w 247535"/>
                <a:gd name="connsiteY42" fmla="*/ 304800 h 338137"/>
                <a:gd name="connsiteX43" fmla="*/ 0 w 247535"/>
                <a:gd name="connsiteY43" fmla="*/ 295275 h 338137"/>
                <a:gd name="connsiteX44" fmla="*/ 0 w 247535"/>
                <a:gd name="connsiteY44" fmla="*/ 9525 h 338137"/>
                <a:gd name="connsiteX45" fmla="*/ 9525 w 247535"/>
                <a:gd name="connsiteY45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7535" h="338137">
                  <a:moveTo>
                    <a:pt x="70246" y="175688"/>
                  </a:moveTo>
                  <a:lnTo>
                    <a:pt x="70246" y="267614"/>
                  </a:lnTo>
                  <a:lnTo>
                    <a:pt x="102498" y="267614"/>
                  </a:lnTo>
                  <a:lnTo>
                    <a:pt x="102498" y="175688"/>
                  </a:lnTo>
                  <a:close/>
                  <a:moveTo>
                    <a:pt x="126625" y="146599"/>
                  </a:moveTo>
                  <a:lnTo>
                    <a:pt x="126625" y="267614"/>
                  </a:lnTo>
                  <a:lnTo>
                    <a:pt x="158886" y="267614"/>
                  </a:lnTo>
                  <a:lnTo>
                    <a:pt x="158886" y="146599"/>
                  </a:lnTo>
                  <a:close/>
                  <a:moveTo>
                    <a:pt x="183013" y="103851"/>
                  </a:moveTo>
                  <a:lnTo>
                    <a:pt x="183013" y="267614"/>
                  </a:lnTo>
                  <a:lnTo>
                    <a:pt x="215274" y="267614"/>
                  </a:lnTo>
                  <a:lnTo>
                    <a:pt x="215274" y="103851"/>
                  </a:lnTo>
                  <a:close/>
                  <a:moveTo>
                    <a:pt x="109423" y="38157"/>
                  </a:moveTo>
                  <a:lnTo>
                    <a:pt x="109423" y="98431"/>
                  </a:lnTo>
                  <a:lnTo>
                    <a:pt x="43586" y="98431"/>
                  </a:lnTo>
                  <a:cubicBezTo>
                    <a:pt x="44072" y="97869"/>
                    <a:pt x="44500" y="97202"/>
                    <a:pt x="45005" y="96755"/>
                  </a:cubicBezTo>
                  <a:lnTo>
                    <a:pt x="107175" y="39776"/>
                  </a:lnTo>
                  <a:cubicBezTo>
                    <a:pt x="107785" y="39195"/>
                    <a:pt x="108623" y="38700"/>
                    <a:pt x="109423" y="38157"/>
                  </a:cubicBezTo>
                  <a:close/>
                  <a:moveTo>
                    <a:pt x="123710" y="33337"/>
                  </a:moveTo>
                  <a:lnTo>
                    <a:pt x="238010" y="33337"/>
                  </a:lnTo>
                  <a:cubicBezTo>
                    <a:pt x="243239" y="33337"/>
                    <a:pt x="247535" y="37633"/>
                    <a:pt x="247535" y="42862"/>
                  </a:cubicBezTo>
                  <a:lnTo>
                    <a:pt x="247535" y="328612"/>
                  </a:lnTo>
                  <a:cubicBezTo>
                    <a:pt x="247535" y="333860"/>
                    <a:pt x="243239" y="338137"/>
                    <a:pt x="238010" y="338137"/>
                  </a:cubicBezTo>
                  <a:lnTo>
                    <a:pt x="47510" y="338137"/>
                  </a:lnTo>
                  <a:cubicBezTo>
                    <a:pt x="42262" y="338137"/>
                    <a:pt x="37985" y="333860"/>
                    <a:pt x="37985" y="328612"/>
                  </a:cubicBezTo>
                  <a:lnTo>
                    <a:pt x="37985" y="112718"/>
                  </a:lnTo>
                  <a:cubicBezTo>
                    <a:pt x="37985" y="111252"/>
                    <a:pt x="38280" y="109613"/>
                    <a:pt x="38709" y="107956"/>
                  </a:cubicBezTo>
                  <a:lnTo>
                    <a:pt x="114185" y="107956"/>
                  </a:lnTo>
                  <a:cubicBezTo>
                    <a:pt x="116804" y="107956"/>
                    <a:pt x="118947" y="105832"/>
                    <a:pt x="118947" y="103193"/>
                  </a:cubicBezTo>
                  <a:lnTo>
                    <a:pt x="118947" y="34004"/>
                  </a:lnTo>
                  <a:cubicBezTo>
                    <a:pt x="120624" y="33594"/>
                    <a:pt x="122262" y="33337"/>
                    <a:pt x="123710" y="33337"/>
                  </a:cubicBezTo>
                  <a:close/>
                  <a:moveTo>
                    <a:pt x="9525" y="0"/>
                  </a:moveTo>
                  <a:lnTo>
                    <a:pt x="200025" y="0"/>
                  </a:lnTo>
                  <a:cubicBezTo>
                    <a:pt x="205254" y="0"/>
                    <a:pt x="209550" y="4277"/>
                    <a:pt x="209550" y="9525"/>
                  </a:cubicBezTo>
                  <a:lnTo>
                    <a:pt x="209550" y="23813"/>
                  </a:lnTo>
                  <a:lnTo>
                    <a:pt x="123711" y="23813"/>
                  </a:lnTo>
                  <a:cubicBezTo>
                    <a:pt x="111338" y="23813"/>
                    <a:pt x="103727" y="30509"/>
                    <a:pt x="103727" y="30509"/>
                  </a:cubicBezTo>
                  <a:cubicBezTo>
                    <a:pt x="102613" y="31232"/>
                    <a:pt x="101556" y="31994"/>
                    <a:pt x="100736" y="32756"/>
                  </a:cubicBezTo>
                  <a:lnTo>
                    <a:pt x="38672" y="89659"/>
                  </a:lnTo>
                  <a:cubicBezTo>
                    <a:pt x="37929" y="90307"/>
                    <a:pt x="37224" y="91145"/>
                    <a:pt x="36328" y="92278"/>
                  </a:cubicBezTo>
                  <a:cubicBezTo>
                    <a:pt x="36328" y="92278"/>
                    <a:pt x="28461" y="99755"/>
                    <a:pt x="28461" y="112719"/>
                  </a:cubicBezTo>
                  <a:lnTo>
                    <a:pt x="28461" y="304800"/>
                  </a:lnTo>
                  <a:lnTo>
                    <a:pt x="9525" y="304800"/>
                  </a:lnTo>
                  <a:cubicBezTo>
                    <a:pt x="4277" y="304800"/>
                    <a:pt x="0" y="300504"/>
                    <a:pt x="0" y="295275"/>
                  </a:cubicBezTo>
                  <a:lnTo>
                    <a:pt x="0" y="9525"/>
                  </a:lnTo>
                  <a:cubicBezTo>
                    <a:pt x="0" y="4277"/>
                    <a:pt x="4277" y="0"/>
                    <a:pt x="9525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BBD7162-2B5B-E897-F913-51D73BA9CA3B}"/>
              </a:ext>
            </a:extLst>
          </p:cNvPr>
          <p:cNvGrpSpPr/>
          <p:nvPr/>
        </p:nvGrpSpPr>
        <p:grpSpPr>
          <a:xfrm>
            <a:off x="18478918" y="2108621"/>
            <a:ext cx="5395736" cy="1287998"/>
            <a:chOff x="18478918" y="2077377"/>
            <a:chExt cx="5395736" cy="1287998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CBCDC0C-1139-FA53-F3A7-B9DFE7667210}"/>
                </a:ext>
              </a:extLst>
            </p:cNvPr>
            <p:cNvSpPr/>
            <p:nvPr/>
          </p:nvSpPr>
          <p:spPr>
            <a:xfrm>
              <a:off x="18478918" y="2108621"/>
              <a:ext cx="5395736" cy="12567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anonymise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(), anonymize()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Anonymize categorical variables such as HR variables by replacing values with dummy team names such as 'Team A'. The behavior is to make 1 to 1 replacements by default</a:t>
              </a: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2B42E7D-1C34-524C-DCE3-164B85AC9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478918" y="2077377"/>
              <a:ext cx="263572" cy="360044"/>
            </a:xfrm>
            <a:custGeom>
              <a:avLst/>
              <a:gdLst>
                <a:gd name="connsiteX0" fmla="*/ 70246 w 247535"/>
                <a:gd name="connsiteY0" fmla="*/ 175688 h 338137"/>
                <a:gd name="connsiteX1" fmla="*/ 70246 w 247535"/>
                <a:gd name="connsiteY1" fmla="*/ 267614 h 338137"/>
                <a:gd name="connsiteX2" fmla="*/ 102498 w 247535"/>
                <a:gd name="connsiteY2" fmla="*/ 267614 h 338137"/>
                <a:gd name="connsiteX3" fmla="*/ 102498 w 247535"/>
                <a:gd name="connsiteY3" fmla="*/ 175688 h 338137"/>
                <a:gd name="connsiteX4" fmla="*/ 126625 w 247535"/>
                <a:gd name="connsiteY4" fmla="*/ 146599 h 338137"/>
                <a:gd name="connsiteX5" fmla="*/ 126625 w 247535"/>
                <a:gd name="connsiteY5" fmla="*/ 267614 h 338137"/>
                <a:gd name="connsiteX6" fmla="*/ 158886 w 247535"/>
                <a:gd name="connsiteY6" fmla="*/ 267614 h 338137"/>
                <a:gd name="connsiteX7" fmla="*/ 158886 w 247535"/>
                <a:gd name="connsiteY7" fmla="*/ 146599 h 338137"/>
                <a:gd name="connsiteX8" fmla="*/ 183013 w 247535"/>
                <a:gd name="connsiteY8" fmla="*/ 103851 h 338137"/>
                <a:gd name="connsiteX9" fmla="*/ 183013 w 247535"/>
                <a:gd name="connsiteY9" fmla="*/ 267614 h 338137"/>
                <a:gd name="connsiteX10" fmla="*/ 215274 w 247535"/>
                <a:gd name="connsiteY10" fmla="*/ 267614 h 338137"/>
                <a:gd name="connsiteX11" fmla="*/ 215274 w 247535"/>
                <a:gd name="connsiteY11" fmla="*/ 103851 h 338137"/>
                <a:gd name="connsiteX12" fmla="*/ 109423 w 247535"/>
                <a:gd name="connsiteY12" fmla="*/ 38157 h 338137"/>
                <a:gd name="connsiteX13" fmla="*/ 109423 w 247535"/>
                <a:gd name="connsiteY13" fmla="*/ 98431 h 338137"/>
                <a:gd name="connsiteX14" fmla="*/ 43586 w 247535"/>
                <a:gd name="connsiteY14" fmla="*/ 98431 h 338137"/>
                <a:gd name="connsiteX15" fmla="*/ 45005 w 247535"/>
                <a:gd name="connsiteY15" fmla="*/ 96755 h 338137"/>
                <a:gd name="connsiteX16" fmla="*/ 107175 w 247535"/>
                <a:gd name="connsiteY16" fmla="*/ 39776 h 338137"/>
                <a:gd name="connsiteX17" fmla="*/ 109423 w 247535"/>
                <a:gd name="connsiteY17" fmla="*/ 38157 h 338137"/>
                <a:gd name="connsiteX18" fmla="*/ 123710 w 247535"/>
                <a:gd name="connsiteY18" fmla="*/ 33337 h 338137"/>
                <a:gd name="connsiteX19" fmla="*/ 238010 w 247535"/>
                <a:gd name="connsiteY19" fmla="*/ 33337 h 338137"/>
                <a:gd name="connsiteX20" fmla="*/ 247535 w 247535"/>
                <a:gd name="connsiteY20" fmla="*/ 42862 h 338137"/>
                <a:gd name="connsiteX21" fmla="*/ 247535 w 247535"/>
                <a:gd name="connsiteY21" fmla="*/ 328612 h 338137"/>
                <a:gd name="connsiteX22" fmla="*/ 238010 w 247535"/>
                <a:gd name="connsiteY22" fmla="*/ 338137 h 338137"/>
                <a:gd name="connsiteX23" fmla="*/ 47510 w 247535"/>
                <a:gd name="connsiteY23" fmla="*/ 338137 h 338137"/>
                <a:gd name="connsiteX24" fmla="*/ 37985 w 247535"/>
                <a:gd name="connsiteY24" fmla="*/ 328612 h 338137"/>
                <a:gd name="connsiteX25" fmla="*/ 37985 w 247535"/>
                <a:gd name="connsiteY25" fmla="*/ 112718 h 338137"/>
                <a:gd name="connsiteX26" fmla="*/ 38709 w 247535"/>
                <a:gd name="connsiteY26" fmla="*/ 107956 h 338137"/>
                <a:gd name="connsiteX27" fmla="*/ 114185 w 247535"/>
                <a:gd name="connsiteY27" fmla="*/ 107956 h 338137"/>
                <a:gd name="connsiteX28" fmla="*/ 118947 w 247535"/>
                <a:gd name="connsiteY28" fmla="*/ 103193 h 338137"/>
                <a:gd name="connsiteX29" fmla="*/ 118947 w 247535"/>
                <a:gd name="connsiteY29" fmla="*/ 34004 h 338137"/>
                <a:gd name="connsiteX30" fmla="*/ 123710 w 247535"/>
                <a:gd name="connsiteY30" fmla="*/ 33337 h 338137"/>
                <a:gd name="connsiteX31" fmla="*/ 9525 w 247535"/>
                <a:gd name="connsiteY31" fmla="*/ 0 h 338137"/>
                <a:gd name="connsiteX32" fmla="*/ 200025 w 247535"/>
                <a:gd name="connsiteY32" fmla="*/ 0 h 338137"/>
                <a:gd name="connsiteX33" fmla="*/ 209550 w 247535"/>
                <a:gd name="connsiteY33" fmla="*/ 9525 h 338137"/>
                <a:gd name="connsiteX34" fmla="*/ 209550 w 247535"/>
                <a:gd name="connsiteY34" fmla="*/ 23813 h 338137"/>
                <a:gd name="connsiteX35" fmla="*/ 123711 w 247535"/>
                <a:gd name="connsiteY35" fmla="*/ 23813 h 338137"/>
                <a:gd name="connsiteX36" fmla="*/ 103727 w 247535"/>
                <a:gd name="connsiteY36" fmla="*/ 30509 h 338137"/>
                <a:gd name="connsiteX37" fmla="*/ 100736 w 247535"/>
                <a:gd name="connsiteY37" fmla="*/ 32756 h 338137"/>
                <a:gd name="connsiteX38" fmla="*/ 38672 w 247535"/>
                <a:gd name="connsiteY38" fmla="*/ 89659 h 338137"/>
                <a:gd name="connsiteX39" fmla="*/ 36328 w 247535"/>
                <a:gd name="connsiteY39" fmla="*/ 92278 h 338137"/>
                <a:gd name="connsiteX40" fmla="*/ 28461 w 247535"/>
                <a:gd name="connsiteY40" fmla="*/ 112719 h 338137"/>
                <a:gd name="connsiteX41" fmla="*/ 28461 w 247535"/>
                <a:gd name="connsiteY41" fmla="*/ 304800 h 338137"/>
                <a:gd name="connsiteX42" fmla="*/ 9525 w 247535"/>
                <a:gd name="connsiteY42" fmla="*/ 304800 h 338137"/>
                <a:gd name="connsiteX43" fmla="*/ 0 w 247535"/>
                <a:gd name="connsiteY43" fmla="*/ 295275 h 338137"/>
                <a:gd name="connsiteX44" fmla="*/ 0 w 247535"/>
                <a:gd name="connsiteY44" fmla="*/ 9525 h 338137"/>
                <a:gd name="connsiteX45" fmla="*/ 9525 w 247535"/>
                <a:gd name="connsiteY45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7535" h="338137">
                  <a:moveTo>
                    <a:pt x="70246" y="175688"/>
                  </a:moveTo>
                  <a:lnTo>
                    <a:pt x="70246" y="267614"/>
                  </a:lnTo>
                  <a:lnTo>
                    <a:pt x="102498" y="267614"/>
                  </a:lnTo>
                  <a:lnTo>
                    <a:pt x="102498" y="175688"/>
                  </a:lnTo>
                  <a:close/>
                  <a:moveTo>
                    <a:pt x="126625" y="146599"/>
                  </a:moveTo>
                  <a:lnTo>
                    <a:pt x="126625" y="267614"/>
                  </a:lnTo>
                  <a:lnTo>
                    <a:pt x="158886" y="267614"/>
                  </a:lnTo>
                  <a:lnTo>
                    <a:pt x="158886" y="146599"/>
                  </a:lnTo>
                  <a:close/>
                  <a:moveTo>
                    <a:pt x="183013" y="103851"/>
                  </a:moveTo>
                  <a:lnTo>
                    <a:pt x="183013" y="267614"/>
                  </a:lnTo>
                  <a:lnTo>
                    <a:pt x="215274" y="267614"/>
                  </a:lnTo>
                  <a:lnTo>
                    <a:pt x="215274" y="103851"/>
                  </a:lnTo>
                  <a:close/>
                  <a:moveTo>
                    <a:pt x="109423" y="38157"/>
                  </a:moveTo>
                  <a:lnTo>
                    <a:pt x="109423" y="98431"/>
                  </a:lnTo>
                  <a:lnTo>
                    <a:pt x="43586" y="98431"/>
                  </a:lnTo>
                  <a:cubicBezTo>
                    <a:pt x="44072" y="97869"/>
                    <a:pt x="44500" y="97202"/>
                    <a:pt x="45005" y="96755"/>
                  </a:cubicBezTo>
                  <a:lnTo>
                    <a:pt x="107175" y="39776"/>
                  </a:lnTo>
                  <a:cubicBezTo>
                    <a:pt x="107785" y="39195"/>
                    <a:pt x="108623" y="38700"/>
                    <a:pt x="109423" y="38157"/>
                  </a:cubicBezTo>
                  <a:close/>
                  <a:moveTo>
                    <a:pt x="123710" y="33337"/>
                  </a:moveTo>
                  <a:lnTo>
                    <a:pt x="238010" y="33337"/>
                  </a:lnTo>
                  <a:cubicBezTo>
                    <a:pt x="243239" y="33337"/>
                    <a:pt x="247535" y="37633"/>
                    <a:pt x="247535" y="42862"/>
                  </a:cubicBezTo>
                  <a:lnTo>
                    <a:pt x="247535" y="328612"/>
                  </a:lnTo>
                  <a:cubicBezTo>
                    <a:pt x="247535" y="333860"/>
                    <a:pt x="243239" y="338137"/>
                    <a:pt x="238010" y="338137"/>
                  </a:cubicBezTo>
                  <a:lnTo>
                    <a:pt x="47510" y="338137"/>
                  </a:lnTo>
                  <a:cubicBezTo>
                    <a:pt x="42262" y="338137"/>
                    <a:pt x="37985" y="333860"/>
                    <a:pt x="37985" y="328612"/>
                  </a:cubicBezTo>
                  <a:lnTo>
                    <a:pt x="37985" y="112718"/>
                  </a:lnTo>
                  <a:cubicBezTo>
                    <a:pt x="37985" y="111252"/>
                    <a:pt x="38280" y="109613"/>
                    <a:pt x="38709" y="107956"/>
                  </a:cubicBezTo>
                  <a:lnTo>
                    <a:pt x="114185" y="107956"/>
                  </a:lnTo>
                  <a:cubicBezTo>
                    <a:pt x="116804" y="107956"/>
                    <a:pt x="118947" y="105832"/>
                    <a:pt x="118947" y="103193"/>
                  </a:cubicBezTo>
                  <a:lnTo>
                    <a:pt x="118947" y="34004"/>
                  </a:lnTo>
                  <a:cubicBezTo>
                    <a:pt x="120624" y="33594"/>
                    <a:pt x="122262" y="33337"/>
                    <a:pt x="123710" y="33337"/>
                  </a:cubicBezTo>
                  <a:close/>
                  <a:moveTo>
                    <a:pt x="9525" y="0"/>
                  </a:moveTo>
                  <a:lnTo>
                    <a:pt x="200025" y="0"/>
                  </a:lnTo>
                  <a:cubicBezTo>
                    <a:pt x="205254" y="0"/>
                    <a:pt x="209550" y="4277"/>
                    <a:pt x="209550" y="9525"/>
                  </a:cubicBezTo>
                  <a:lnTo>
                    <a:pt x="209550" y="23813"/>
                  </a:lnTo>
                  <a:lnTo>
                    <a:pt x="123711" y="23813"/>
                  </a:lnTo>
                  <a:cubicBezTo>
                    <a:pt x="111338" y="23813"/>
                    <a:pt x="103727" y="30509"/>
                    <a:pt x="103727" y="30509"/>
                  </a:cubicBezTo>
                  <a:cubicBezTo>
                    <a:pt x="102613" y="31232"/>
                    <a:pt x="101556" y="31994"/>
                    <a:pt x="100736" y="32756"/>
                  </a:cubicBezTo>
                  <a:lnTo>
                    <a:pt x="38672" y="89659"/>
                  </a:lnTo>
                  <a:cubicBezTo>
                    <a:pt x="37929" y="90307"/>
                    <a:pt x="37224" y="91145"/>
                    <a:pt x="36328" y="92278"/>
                  </a:cubicBezTo>
                  <a:cubicBezTo>
                    <a:pt x="36328" y="92278"/>
                    <a:pt x="28461" y="99755"/>
                    <a:pt x="28461" y="112719"/>
                  </a:cubicBezTo>
                  <a:lnTo>
                    <a:pt x="28461" y="304800"/>
                  </a:lnTo>
                  <a:lnTo>
                    <a:pt x="9525" y="304800"/>
                  </a:lnTo>
                  <a:cubicBezTo>
                    <a:pt x="4277" y="304800"/>
                    <a:pt x="0" y="300504"/>
                    <a:pt x="0" y="295275"/>
                  </a:cubicBezTo>
                  <a:lnTo>
                    <a:pt x="0" y="9525"/>
                  </a:lnTo>
                  <a:cubicBezTo>
                    <a:pt x="0" y="4277"/>
                    <a:pt x="4277" y="0"/>
                    <a:pt x="9525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600"/>
            </a:p>
          </p:txBody>
        </p: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D0E088C-12B4-35FA-BC87-9C08B577F4DC}"/>
              </a:ext>
            </a:extLst>
          </p:cNvPr>
          <p:cNvCxnSpPr>
            <a:cxnSpLocks/>
          </p:cNvCxnSpPr>
          <p:nvPr/>
        </p:nvCxnSpPr>
        <p:spPr>
          <a:xfrm>
            <a:off x="18478918" y="8553334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0043F54F-00D3-0B6D-DB22-FB7B1D6E6BCF}"/>
              </a:ext>
            </a:extLst>
          </p:cNvPr>
          <p:cNvCxnSpPr>
            <a:cxnSpLocks/>
          </p:cNvCxnSpPr>
          <p:nvPr/>
        </p:nvCxnSpPr>
        <p:spPr>
          <a:xfrm>
            <a:off x="18478918" y="7344813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4D06A0F-A903-7262-CE10-44E5EED32B9C}"/>
              </a:ext>
            </a:extLst>
          </p:cNvPr>
          <p:cNvCxnSpPr>
            <a:cxnSpLocks/>
          </p:cNvCxnSpPr>
          <p:nvPr/>
        </p:nvCxnSpPr>
        <p:spPr>
          <a:xfrm>
            <a:off x="18478918" y="6628734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7CCF9B4-4FDE-04DF-B9E9-B9745ABDD6C1}"/>
              </a:ext>
            </a:extLst>
          </p:cNvPr>
          <p:cNvCxnSpPr>
            <a:cxnSpLocks/>
          </p:cNvCxnSpPr>
          <p:nvPr/>
        </p:nvCxnSpPr>
        <p:spPr>
          <a:xfrm>
            <a:off x="18478918" y="5420213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01432BE8-7DFF-8DBE-7CAD-3DF55F104E21}"/>
              </a:ext>
            </a:extLst>
          </p:cNvPr>
          <p:cNvCxnSpPr>
            <a:cxnSpLocks/>
          </p:cNvCxnSpPr>
          <p:nvPr/>
        </p:nvCxnSpPr>
        <p:spPr>
          <a:xfrm>
            <a:off x="18478918" y="4457913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2C65EDA-40DF-5D6B-C982-62A436B9F8AB}"/>
              </a:ext>
            </a:extLst>
          </p:cNvPr>
          <p:cNvCxnSpPr>
            <a:cxnSpLocks/>
          </p:cNvCxnSpPr>
          <p:nvPr/>
        </p:nvCxnSpPr>
        <p:spPr>
          <a:xfrm>
            <a:off x="18478918" y="3495613"/>
            <a:ext cx="539573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A85813-C3BD-47AF-D5B9-0CD996A2D670}"/>
              </a:ext>
            </a:extLst>
          </p:cNvPr>
          <p:cNvSpPr txBox="1"/>
          <p:nvPr/>
        </p:nvSpPr>
        <p:spPr>
          <a:xfrm>
            <a:off x="16789400" y="500084"/>
            <a:ext cx="468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Full documentation site: 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https://microsoft.github.io/vivainsights/</a:t>
            </a:r>
          </a:p>
        </p:txBody>
      </p:sp>
      <p:sp>
        <p:nvSpPr>
          <p:cNvPr id="25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82A7943A-7AB9-426C-B701-AB3F40BC3E55}"/>
              </a:ext>
            </a:extLst>
          </p:cNvPr>
          <p:cNvSpPr txBox="1"/>
          <p:nvPr/>
        </p:nvSpPr>
        <p:spPr>
          <a:xfrm>
            <a:off x="863600" y="13288058"/>
            <a:ext cx="23112338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GB" sz="1200" dirty="0"/>
              <a:t>CC by Martin Chan •  </a:t>
            </a:r>
            <a:r>
              <a:rPr lang="en-GB" sz="1200" dirty="0" err="1"/>
              <a:t>martinchan</a:t>
            </a:r>
            <a:r>
              <a:rPr sz="1200" dirty="0"/>
              <a:t>@</a:t>
            </a:r>
            <a:r>
              <a:rPr lang="en-GB" sz="1200" dirty="0" err="1"/>
              <a:t>microsoft</a:t>
            </a:r>
            <a:r>
              <a:rPr sz="1200" dirty="0"/>
              <a:t>.com •</a:t>
            </a:r>
            <a:r>
              <a:rPr lang="en-GB" sz="1200" dirty="0"/>
              <a:t> Learn more at </a:t>
            </a:r>
            <a:r>
              <a:rPr lang="en-GB" sz="1200" b="1" dirty="0"/>
              <a:t>microsoft.github.io/</a:t>
            </a:r>
            <a:r>
              <a:rPr lang="en-GB" sz="1200" b="1" dirty="0" err="1"/>
              <a:t>vivainsights</a:t>
            </a:r>
            <a:r>
              <a:rPr lang="en-GB" sz="1200" dirty="0"/>
              <a:t> •</a:t>
            </a:r>
            <a:r>
              <a:rPr sz="1200" dirty="0"/>
              <a:t> package version  </a:t>
            </a:r>
            <a:r>
              <a:rPr lang="en-GB" sz="1200" dirty="0"/>
              <a:t>0</a:t>
            </a:r>
            <a:r>
              <a:rPr sz="1200" dirty="0"/>
              <a:t>.</a:t>
            </a:r>
            <a:r>
              <a:rPr lang="en-GB" sz="1200" dirty="0"/>
              <a:t>5</a:t>
            </a:r>
            <a:r>
              <a:rPr sz="1200" dirty="0"/>
              <a:t>.</a:t>
            </a:r>
            <a:r>
              <a:rPr lang="en-GB" sz="1200" dirty="0"/>
              <a:t>4</a:t>
            </a:r>
            <a:r>
              <a:rPr sz="1200" dirty="0"/>
              <a:t> •  Updated: 20</a:t>
            </a:r>
            <a:r>
              <a:rPr lang="en-GB" sz="1200" dirty="0"/>
              <a:t>24</a:t>
            </a:r>
            <a:r>
              <a:rPr sz="1200" dirty="0"/>
              <a:t>-1</a:t>
            </a:r>
            <a:r>
              <a:rPr lang="en-GB" sz="1200" dirty="0"/>
              <a:t>1</a:t>
            </a:r>
            <a:endParaRPr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8EF377-96A7-02A9-45F3-E0DD2880DB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351528" y="12722898"/>
            <a:ext cx="693804" cy="80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01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CD46F-EE7E-77F5-3F6A-73BF65D04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">
            <a:extLst>
              <a:ext uri="{FF2B5EF4-FFF2-40B4-BE49-F238E27FC236}">
                <a16:creationId xmlns:a16="http://schemas.microsoft.com/office/drawing/2014/main" id="{CB254C62-5255-7504-D295-9B3F516066E8}"/>
              </a:ext>
            </a:extLst>
          </p:cNvPr>
          <p:cNvGrpSpPr/>
          <p:nvPr/>
        </p:nvGrpSpPr>
        <p:grpSpPr>
          <a:xfrm>
            <a:off x="18737824" y="-1034750"/>
            <a:ext cx="6159575" cy="3553962"/>
            <a:chOff x="0" y="51032"/>
            <a:chExt cx="6159573" cy="3553961"/>
          </a:xfrm>
        </p:grpSpPr>
        <p:grpSp>
          <p:nvGrpSpPr>
            <p:cNvPr id="5" name="Group">
              <a:extLst>
                <a:ext uri="{FF2B5EF4-FFF2-40B4-BE49-F238E27FC236}">
                  <a16:creationId xmlns:a16="http://schemas.microsoft.com/office/drawing/2014/main" id="{3140B37C-F9A3-E837-0A31-44C259497A1A}"/>
                </a:ext>
              </a:extLst>
            </p:cNvPr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9" name="Triangle">
                <a:extLst>
                  <a:ext uri="{FF2B5EF4-FFF2-40B4-BE49-F238E27FC236}">
                    <a16:creationId xmlns:a16="http://schemas.microsoft.com/office/drawing/2014/main" id="{A6A6BE10-5DA6-E9D3-1E1B-A99365AEFA19}"/>
                  </a:ext>
                </a:extLst>
              </p:cNvPr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4" name="Circle">
                <a:extLst>
                  <a:ext uri="{FF2B5EF4-FFF2-40B4-BE49-F238E27FC236}">
                    <a16:creationId xmlns:a16="http://schemas.microsoft.com/office/drawing/2014/main" id="{1902FDA9-4BF1-8E49-374C-2A32A986ADAF}"/>
                  </a:ext>
                </a:extLst>
              </p:cNvPr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7" name="Circle">
                <a:extLst>
                  <a:ext uri="{FF2B5EF4-FFF2-40B4-BE49-F238E27FC236}">
                    <a16:creationId xmlns:a16="http://schemas.microsoft.com/office/drawing/2014/main" id="{3D875C3E-D44C-9A27-5C8B-2FE2194C48FC}"/>
                  </a:ext>
                </a:extLst>
              </p:cNvPr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8" name="Triangle">
                <a:extLst>
                  <a:ext uri="{FF2B5EF4-FFF2-40B4-BE49-F238E27FC236}">
                    <a16:creationId xmlns:a16="http://schemas.microsoft.com/office/drawing/2014/main" id="{797E8B2F-0B4D-257F-131E-33BDD28D0D35}"/>
                  </a:ext>
                </a:extLst>
              </p:cNvPr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9" name="Triangle">
                <a:extLst>
                  <a:ext uri="{FF2B5EF4-FFF2-40B4-BE49-F238E27FC236}">
                    <a16:creationId xmlns:a16="http://schemas.microsoft.com/office/drawing/2014/main" id="{CDA8B606-EE16-59E8-33B9-BC833948E33A}"/>
                  </a:ext>
                </a:extLst>
              </p:cNvPr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0" name="Circle">
                <a:extLst>
                  <a:ext uri="{FF2B5EF4-FFF2-40B4-BE49-F238E27FC236}">
                    <a16:creationId xmlns:a16="http://schemas.microsoft.com/office/drawing/2014/main" id="{E80D93D6-C9C6-ACA8-541E-AA75828E9345}"/>
                  </a:ext>
                </a:extLst>
              </p:cNvPr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1" name="Circle">
                <a:extLst>
                  <a:ext uri="{FF2B5EF4-FFF2-40B4-BE49-F238E27FC236}">
                    <a16:creationId xmlns:a16="http://schemas.microsoft.com/office/drawing/2014/main" id="{BB10AD75-1E72-54E2-66E5-198C9A026ECC}"/>
                  </a:ext>
                </a:extLst>
              </p:cNvPr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2" name="Triangle">
                <a:extLst>
                  <a:ext uri="{FF2B5EF4-FFF2-40B4-BE49-F238E27FC236}">
                    <a16:creationId xmlns:a16="http://schemas.microsoft.com/office/drawing/2014/main" id="{E3225971-C332-9577-A47B-CE4F8FD331DB}"/>
                  </a:ext>
                </a:extLst>
              </p:cNvPr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3" name="Circle">
                <a:extLst>
                  <a:ext uri="{FF2B5EF4-FFF2-40B4-BE49-F238E27FC236}">
                    <a16:creationId xmlns:a16="http://schemas.microsoft.com/office/drawing/2014/main" id="{522BE34E-67D4-BD01-1204-AD057AD49FF4}"/>
                  </a:ext>
                </a:extLst>
              </p:cNvPr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4" name="Triangle">
                <a:extLst>
                  <a:ext uri="{FF2B5EF4-FFF2-40B4-BE49-F238E27FC236}">
                    <a16:creationId xmlns:a16="http://schemas.microsoft.com/office/drawing/2014/main" id="{85E4DF92-3568-EE56-A8B6-BB959D3D167E}"/>
                  </a:ext>
                </a:extLst>
              </p:cNvPr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" name="Circle">
                <a:extLst>
                  <a:ext uri="{FF2B5EF4-FFF2-40B4-BE49-F238E27FC236}">
                    <a16:creationId xmlns:a16="http://schemas.microsoft.com/office/drawing/2014/main" id="{815F2FBD-2E6A-C425-B384-F340D3D0DD61}"/>
                  </a:ext>
                </a:extLst>
              </p:cNvPr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" name="Triangle">
                <a:extLst>
                  <a:ext uri="{FF2B5EF4-FFF2-40B4-BE49-F238E27FC236}">
                    <a16:creationId xmlns:a16="http://schemas.microsoft.com/office/drawing/2014/main" id="{CA45A34C-B349-C75C-2BAC-5946C521F322}"/>
                  </a:ext>
                </a:extLst>
              </p:cNvPr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7" name="Circle">
                <a:extLst>
                  <a:ext uri="{FF2B5EF4-FFF2-40B4-BE49-F238E27FC236}">
                    <a16:creationId xmlns:a16="http://schemas.microsoft.com/office/drawing/2014/main" id="{ED7BB203-B7B0-8856-5744-1BC8736FA6BA}"/>
                  </a:ext>
                </a:extLst>
              </p:cNvPr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8" name="Triangle">
                <a:extLst>
                  <a:ext uri="{FF2B5EF4-FFF2-40B4-BE49-F238E27FC236}">
                    <a16:creationId xmlns:a16="http://schemas.microsoft.com/office/drawing/2014/main" id="{AE2E595F-04EB-6F7E-485C-7CCD6118EDB1}"/>
                  </a:ext>
                </a:extLst>
              </p:cNvPr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9" name="Circle">
                <a:extLst>
                  <a:ext uri="{FF2B5EF4-FFF2-40B4-BE49-F238E27FC236}">
                    <a16:creationId xmlns:a16="http://schemas.microsoft.com/office/drawing/2014/main" id="{2AA9ED0D-EF52-4BB2-3B88-4861BF81C9D4}"/>
                  </a:ext>
                </a:extLst>
              </p:cNvPr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7" name="Rectangle">
              <a:extLst>
                <a:ext uri="{FF2B5EF4-FFF2-40B4-BE49-F238E27FC236}">
                  <a16:creationId xmlns:a16="http://schemas.microsoft.com/office/drawing/2014/main" id="{FD022E6C-9302-8442-9616-81C6A73C153C}"/>
                </a:ext>
              </a:extLst>
            </p:cNvPr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3556C95B-7354-AACD-CB11-6D743EEE1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A5AB3F0-550A-460C-926E-09E36E15883E}"/>
              </a:ext>
            </a:extLst>
          </p:cNvPr>
          <p:cNvSpPr/>
          <p:nvPr/>
        </p:nvSpPr>
        <p:spPr>
          <a:xfrm>
            <a:off x="449020" y="424518"/>
            <a:ext cx="2342563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>
            <a:spAutoFit/>
          </a:bodyPr>
          <a:lstStyle/>
          <a:p>
            <a:r>
              <a:rPr lang="en-US" sz="4200" b="1" err="1">
                <a:solidFill>
                  <a:schemeClr val="tx1">
                    <a:lumMod val="75000"/>
                    <a:lumOff val="25000"/>
                  </a:schemeClr>
                </a:solidFill>
              </a:rPr>
              <a:t>vivainsights</a:t>
            </a:r>
            <a:r>
              <a:rPr lang="en-US" sz="4200">
                <a:solidFill>
                  <a:schemeClr val="tx1">
                    <a:lumMod val="75000"/>
                    <a:lumOff val="25000"/>
                  </a:schemeClr>
                </a:solidFill>
              </a:rPr>
              <a:t> Python library: </a:t>
            </a:r>
            <a:r>
              <a:rPr 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CHEAT SHEET</a:t>
            </a:r>
            <a:endParaRPr lang="en-US" sz="420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68BACC-A357-16E4-16F5-DAF611651919}"/>
              </a:ext>
            </a:extLst>
          </p:cNvPr>
          <p:cNvCxnSpPr>
            <a:cxnSpLocks/>
          </p:cNvCxnSpPr>
          <p:nvPr/>
        </p:nvCxnSpPr>
        <p:spPr>
          <a:xfrm>
            <a:off x="449020" y="13115953"/>
            <a:ext cx="23425634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FBC0D7-6848-3283-CEB4-CE1A26DC854F}"/>
              </a:ext>
            </a:extLst>
          </p:cNvPr>
          <p:cNvGrpSpPr/>
          <p:nvPr/>
        </p:nvGrpSpPr>
        <p:grpSpPr>
          <a:xfrm>
            <a:off x="21770284" y="166023"/>
            <a:ext cx="2436988" cy="1280160"/>
            <a:chOff x="21770284" y="166023"/>
            <a:chExt cx="2436988" cy="128016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987DFE1-11D2-35DB-1E23-35BD7052A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043103" y="166023"/>
              <a:ext cx="1164169" cy="128016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E32C0C3-DAEA-B42C-BBD9-B690AF49E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770284" y="351021"/>
              <a:ext cx="913443" cy="1008759"/>
            </a:xfrm>
            <a:prstGeom prst="rect">
              <a:avLst/>
            </a:prstGeom>
          </p:spPr>
        </p:pic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8AAD8807-DD83-F9F4-7222-1B3F359FA277}"/>
              </a:ext>
            </a:extLst>
          </p:cNvPr>
          <p:cNvGrpSpPr/>
          <p:nvPr/>
        </p:nvGrpSpPr>
        <p:grpSpPr>
          <a:xfrm>
            <a:off x="449020" y="1512312"/>
            <a:ext cx="7181725" cy="2706455"/>
            <a:chOff x="449020" y="1512312"/>
            <a:chExt cx="7181725" cy="270645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651E2E1-C93B-BED7-0AE0-9915E9AEF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020" y="1512312"/>
              <a:ext cx="7181725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1AF93344-9A4F-5579-F6ED-B03CA461CD0D}"/>
                </a:ext>
              </a:extLst>
            </p:cNvPr>
            <p:cNvSpPr>
              <a:spLocks/>
            </p:cNvSpPr>
            <p:nvPr/>
          </p:nvSpPr>
          <p:spPr>
            <a:xfrm>
              <a:off x="449020" y="1655619"/>
              <a:ext cx="7181725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286"/>
                </a:spcAft>
              </a:pPr>
              <a:r>
                <a:rPr lang="en-US" sz="2000">
                  <a:solidFill>
                    <a:srgbClr val="0070C0"/>
                  </a:solidFill>
                  <a:latin typeface="+mj-lt"/>
                </a:rPr>
                <a:t>Basics</a:t>
              </a:r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19FEB7D3-10A6-6EC8-3A9D-DE21F7B860AC}"/>
                </a:ext>
              </a:extLst>
            </p:cNvPr>
            <p:cNvSpPr>
              <a:spLocks/>
            </p:cNvSpPr>
            <p:nvPr/>
          </p:nvSpPr>
          <p:spPr>
            <a:xfrm>
              <a:off x="1148392" y="2108621"/>
              <a:ext cx="6482353" cy="4924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286"/>
                </a:spcAft>
              </a:pPr>
              <a:r>
                <a:rPr lang="en-US" sz="1600" dirty="0" err="1">
                  <a:solidFill>
                    <a:schemeClr val="tx1"/>
                  </a:solidFill>
                  <a:latin typeface="+mj-lt"/>
                  <a:hlinkClick r:id="rId5"/>
                </a:rPr>
                <a:t>vivainsights</a:t>
              </a: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is a Python library that offers a set of tools and functions for </a:t>
              </a:r>
              <a:r>
                <a:rPr lang="en-US" sz="1600" dirty="0" err="1">
                  <a:solidFill>
                    <a:schemeClr val="tx1"/>
                  </a:solidFill>
                </a:rPr>
                <a:t>analysing</a:t>
              </a:r>
              <a:r>
                <a:rPr lang="en-US" sz="1600" dirty="0">
                  <a:solidFill>
                    <a:schemeClr val="tx1"/>
                  </a:solidFill>
                </a:rPr>
                <a:t> and </a:t>
              </a:r>
              <a:r>
                <a:rPr lang="en-US" sz="1600" dirty="0" err="1">
                  <a:solidFill>
                    <a:schemeClr val="tx1"/>
                  </a:solidFill>
                </a:rPr>
                <a:t>visualising</a:t>
              </a:r>
              <a:r>
                <a:rPr lang="en-US" sz="1600" dirty="0">
                  <a:solidFill>
                    <a:schemeClr val="tx1"/>
                  </a:solidFill>
                </a:rPr>
                <a:t> data from </a:t>
              </a:r>
              <a:r>
                <a:rPr lang="en-US" sz="1600" b="1" dirty="0">
                  <a:solidFill>
                    <a:schemeClr val="tx1"/>
                  </a:solidFill>
                  <a:hlinkClick r:id="rId6"/>
                </a:rPr>
                <a:t>Microsoft Viva Insights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497" name="Graphic 496">
              <a:extLst>
                <a:ext uri="{FF2B5EF4-FFF2-40B4-BE49-F238E27FC236}">
                  <a16:creationId xmlns:a16="http://schemas.microsoft.com/office/drawing/2014/main" id="{F75187D6-AAAB-3D89-3206-357A78CD3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9020" y="2108621"/>
              <a:ext cx="523702" cy="523702"/>
            </a:xfrm>
            <a:prstGeom prst="rect">
              <a:avLst/>
            </a:prstGeom>
          </p:spPr>
        </p:pic>
        <p:grpSp>
          <p:nvGrpSpPr>
            <p:cNvPr id="560" name="Group 559">
              <a:extLst>
                <a:ext uri="{FF2B5EF4-FFF2-40B4-BE49-F238E27FC236}">
                  <a16:creationId xmlns:a16="http://schemas.microsoft.com/office/drawing/2014/main" id="{CE1F8661-F067-5349-D447-AB83F293A145}"/>
                </a:ext>
              </a:extLst>
            </p:cNvPr>
            <p:cNvGrpSpPr/>
            <p:nvPr/>
          </p:nvGrpSpPr>
          <p:grpSpPr>
            <a:xfrm>
              <a:off x="449020" y="2801167"/>
              <a:ext cx="7181725" cy="775855"/>
              <a:chOff x="449020" y="3322991"/>
              <a:chExt cx="7181725" cy="775855"/>
            </a:xfrm>
          </p:grpSpPr>
          <p:sp>
            <p:nvSpPr>
              <p:cNvPr id="505" name="Rectangle: Rounded Corners 504">
                <a:extLst>
                  <a:ext uri="{FF2B5EF4-FFF2-40B4-BE49-F238E27FC236}">
                    <a16:creationId xmlns:a16="http://schemas.microsoft.com/office/drawing/2014/main" id="{034D0028-8DCF-696F-4B3D-A98A6F39477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9020" y="3322991"/>
                <a:ext cx="7181725" cy="775855"/>
              </a:xfrm>
              <a:prstGeom prst="roundRect">
                <a:avLst>
                  <a:gd name="adj" fmla="val 4228"/>
                </a:avLst>
              </a:prstGeom>
              <a:solidFill>
                <a:srgbClr val="DFF5F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spcAft>
                    <a:spcPts val="286"/>
                  </a:spcAft>
                </a:pPr>
                <a:endParaRPr lang="en-US" sz="1600"/>
              </a:p>
            </p:txBody>
          </p:sp>
          <p:sp>
            <p:nvSpPr>
              <p:cNvPr id="508" name="Rectangle 507">
                <a:extLst>
                  <a:ext uri="{FF2B5EF4-FFF2-40B4-BE49-F238E27FC236}">
                    <a16:creationId xmlns:a16="http://schemas.microsoft.com/office/drawing/2014/main" id="{88F82AB3-FC42-0003-35C1-AA073FC585D5}"/>
                  </a:ext>
                </a:extLst>
              </p:cNvPr>
              <p:cNvSpPr/>
              <p:nvPr/>
            </p:nvSpPr>
            <p:spPr>
              <a:xfrm>
                <a:off x="658358" y="3464697"/>
                <a:ext cx="6763049" cy="4924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spAutoFit/>
              </a:bodyPr>
              <a:lstStyle/>
              <a:p>
                <a:pPr>
                  <a:spcAft>
                    <a:spcPts val="286"/>
                  </a:spcAft>
                </a:pPr>
                <a:r>
                  <a:rPr lang="en-US" sz="1600" dirty="0">
                    <a:solidFill>
                      <a:schemeClr val="tx1"/>
                    </a:solidFill>
                  </a:rPr>
                  <a:t>You can install or update the package from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PyPI</a:t>
                </a:r>
                <a:r>
                  <a:rPr lang="en-US" sz="1600" dirty="0">
                    <a:solidFill>
                      <a:schemeClr val="tx1"/>
                    </a:solidFill>
                  </a:rPr>
                  <a:t> by running: 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pip install </a:t>
                </a:r>
                <a:r>
                  <a:rPr lang="en-US" sz="1600" dirty="0" err="1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vivainsights</a:t>
                </a:r>
                <a:endParaRPr lang="en-US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61" name="Group 560">
              <a:extLst>
                <a:ext uri="{FF2B5EF4-FFF2-40B4-BE49-F238E27FC236}">
                  <a16:creationId xmlns:a16="http://schemas.microsoft.com/office/drawing/2014/main" id="{E8F0142E-B645-7040-F3A6-417A0C2BA4E3}"/>
                </a:ext>
              </a:extLst>
            </p:cNvPr>
            <p:cNvGrpSpPr/>
            <p:nvPr/>
          </p:nvGrpSpPr>
          <p:grpSpPr>
            <a:xfrm>
              <a:off x="449020" y="3695065"/>
              <a:ext cx="7181725" cy="523702"/>
              <a:chOff x="449020" y="4252515"/>
              <a:chExt cx="7181725" cy="523702"/>
            </a:xfrm>
          </p:grpSpPr>
          <p:sp>
            <p:nvSpPr>
              <p:cNvPr id="501" name="Rectangle 500">
                <a:extLst>
                  <a:ext uri="{FF2B5EF4-FFF2-40B4-BE49-F238E27FC236}">
                    <a16:creationId xmlns:a16="http://schemas.microsoft.com/office/drawing/2014/main" id="{6339093C-566D-A52C-BF80-95D32743C3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8392" y="4268145"/>
                <a:ext cx="6482353" cy="4924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>
                  <a:spcAft>
                    <a:spcPts val="286"/>
                  </a:spcAft>
                </a:pPr>
                <a:r>
                  <a:rPr lang="en-US" sz="1600" dirty="0">
                    <a:solidFill>
                      <a:srgbClr val="000000"/>
                    </a:solidFill>
                  </a:rPr>
                  <a:t>The latest development version and documentation can be found on our GitHub repository: </a:t>
                </a:r>
                <a:r>
                  <a:rPr lang="en-US" sz="1600" dirty="0">
                    <a:solidFill>
                      <a:srgbClr val="0000ED"/>
                    </a:solidFill>
                    <a:latin typeface="+mj-lt"/>
                    <a:hlinkClick r:id="rId9"/>
                  </a:rPr>
                  <a:t>https://github.com/microsoft/vivainsights-py/</a:t>
                </a:r>
                <a:r>
                  <a:rPr lang="en-US" sz="1600" dirty="0">
                    <a:solidFill>
                      <a:srgbClr val="0000ED"/>
                    </a:solidFill>
                    <a:latin typeface="+mj-lt"/>
                  </a:rPr>
                  <a:t> </a:t>
                </a:r>
                <a:endParaRPr 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pic>
            <p:nvPicPr>
              <p:cNvPr id="504" name="Picture 503">
                <a:extLst>
                  <a:ext uri="{FF2B5EF4-FFF2-40B4-BE49-F238E27FC236}">
                    <a16:creationId xmlns:a16="http://schemas.microsoft.com/office/drawing/2014/main" id="{06344173-8CEF-B188-46A5-60E3B5F719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9020" y="4252515"/>
                <a:ext cx="523702" cy="523702"/>
              </a:xfrm>
              <a:prstGeom prst="rect">
                <a:avLst/>
              </a:prstGeom>
            </p:spPr>
          </p:pic>
        </p:grpSp>
      </p:grp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56BED5E5-3A46-2345-1E44-758ADE340CE4}"/>
              </a:ext>
            </a:extLst>
          </p:cNvPr>
          <p:cNvCxnSpPr>
            <a:cxnSpLocks/>
          </p:cNvCxnSpPr>
          <p:nvPr/>
        </p:nvCxnSpPr>
        <p:spPr>
          <a:xfrm flipV="1">
            <a:off x="449020" y="5959392"/>
            <a:ext cx="71817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4" name="Rectangle 513">
            <a:extLst>
              <a:ext uri="{FF2B5EF4-FFF2-40B4-BE49-F238E27FC236}">
                <a16:creationId xmlns:a16="http://schemas.microsoft.com/office/drawing/2014/main" id="{504F14AD-F804-8A7E-5A2E-2180A5D2C40B}"/>
              </a:ext>
            </a:extLst>
          </p:cNvPr>
          <p:cNvSpPr>
            <a:spLocks/>
          </p:cNvSpPr>
          <p:nvPr/>
        </p:nvSpPr>
        <p:spPr>
          <a:xfrm>
            <a:off x="449020" y="6102699"/>
            <a:ext cx="718172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2000">
                <a:solidFill>
                  <a:srgbClr val="0070C0"/>
                </a:solidFill>
                <a:latin typeface="+mj-lt"/>
              </a:rPr>
              <a:t>Data import / export</a:t>
            </a: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0EAE3632-9532-C6D5-E4AF-AF3F3353262D}"/>
              </a:ext>
            </a:extLst>
          </p:cNvPr>
          <p:cNvSpPr>
            <a:spLocks/>
          </p:cNvSpPr>
          <p:nvPr/>
        </p:nvSpPr>
        <p:spPr>
          <a:xfrm>
            <a:off x="449020" y="6466801"/>
            <a:ext cx="7181725" cy="2123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573"/>
              </a:spcAft>
            </a:pPr>
            <a:r>
              <a:rPr lang="en-US" sz="1600" dirty="0">
                <a:solidFill>
                  <a:schemeClr val="tx1"/>
                </a:solidFill>
              </a:rPr>
              <a:t>Use our handy functions below which are optimized for best practice forgetting data </a:t>
            </a:r>
            <a:r>
              <a:rPr lang="en-US" sz="1600" i="1" dirty="0">
                <a:solidFill>
                  <a:schemeClr val="tx1"/>
                </a:solidFill>
              </a:rPr>
              <a:t>in</a:t>
            </a:r>
            <a:r>
              <a:rPr lang="en-US" sz="1600" dirty="0">
                <a:solidFill>
                  <a:schemeClr val="tx1"/>
                </a:solidFill>
              </a:rPr>
              <a:t> and </a:t>
            </a:r>
            <a:r>
              <a:rPr lang="en-US" sz="1600" i="1" dirty="0">
                <a:solidFill>
                  <a:schemeClr val="tx1"/>
                </a:solidFill>
              </a:rPr>
              <a:t>out</a:t>
            </a:r>
            <a:r>
              <a:rPr lang="en-US" sz="1600" dirty="0">
                <a:solidFill>
                  <a:schemeClr val="tx1"/>
                </a:solidFill>
              </a:rPr>
              <a:t> of Python</a:t>
            </a:r>
          </a:p>
          <a:p>
            <a:pPr marL="298450" indent="-298450">
              <a:spcAft>
                <a:spcPts val="573"/>
              </a:spcAft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import_query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()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Import CSV queries faster and pre-formatted for </a:t>
            </a:r>
            <a:r>
              <a:rPr lang="en-US" sz="1600" b="1" dirty="0" err="1">
                <a:solidFill>
                  <a:schemeClr val="tx1"/>
                </a:solidFill>
              </a:rPr>
              <a:t>vivainsights</a:t>
            </a:r>
            <a:r>
              <a:rPr lang="en-US" sz="1600" dirty="0">
                <a:solidFill>
                  <a:schemeClr val="tx1"/>
                </a:solidFill>
              </a:rPr>
              <a:t> functions (instead of read.csv())</a:t>
            </a:r>
          </a:p>
          <a:p>
            <a:pPr marL="298450" indent="-298450">
              <a:spcAft>
                <a:spcPts val="573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export()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Copy a data frame to clipboard, or write as a CSV, or a </a:t>
            </a:r>
            <a:r>
              <a:rPr lang="en-US" sz="1600" dirty="0" err="1">
                <a:solidFill>
                  <a:schemeClr val="tx1"/>
                </a:solidFill>
              </a:rPr>
              <a:t>ggplot</a:t>
            </a:r>
            <a:r>
              <a:rPr lang="en-US" sz="1600" dirty="0">
                <a:solidFill>
                  <a:schemeClr val="tx1"/>
                </a:solidFill>
              </a:rPr>
              <a:t> object as PNG or SVG</a:t>
            </a:r>
          </a:p>
        </p:txBody>
      </p: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79F3DD87-BB04-47B6-1489-23109DDE8F03}"/>
              </a:ext>
            </a:extLst>
          </p:cNvPr>
          <p:cNvCxnSpPr>
            <a:cxnSpLocks/>
          </p:cNvCxnSpPr>
          <p:nvPr/>
        </p:nvCxnSpPr>
        <p:spPr>
          <a:xfrm flipV="1">
            <a:off x="449020" y="8744327"/>
            <a:ext cx="71817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4" name="Rectangle 523">
            <a:extLst>
              <a:ext uri="{FF2B5EF4-FFF2-40B4-BE49-F238E27FC236}">
                <a16:creationId xmlns:a16="http://schemas.microsoft.com/office/drawing/2014/main" id="{5E5E9DB8-9843-9D13-192F-FD5459CBD49C}"/>
              </a:ext>
            </a:extLst>
          </p:cNvPr>
          <p:cNvSpPr>
            <a:spLocks/>
          </p:cNvSpPr>
          <p:nvPr/>
        </p:nvSpPr>
        <p:spPr>
          <a:xfrm>
            <a:off x="449020" y="8887634"/>
            <a:ext cx="718172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2000">
                <a:solidFill>
                  <a:srgbClr val="0070C0"/>
                </a:solidFill>
                <a:latin typeface="+mj-lt"/>
              </a:rPr>
              <a:t>Inbuilt datasets</a:t>
            </a: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6CD22F01-4CDE-F130-5134-EECD8183E56B}"/>
              </a:ext>
            </a:extLst>
          </p:cNvPr>
          <p:cNvSpPr>
            <a:spLocks/>
          </p:cNvSpPr>
          <p:nvPr/>
        </p:nvSpPr>
        <p:spPr>
          <a:xfrm>
            <a:off x="449020" y="9326988"/>
            <a:ext cx="7181725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1600">
                <a:solidFill>
                  <a:schemeClr val="tx1"/>
                </a:solidFill>
              </a:rPr>
              <a:t>Explore </a:t>
            </a:r>
            <a:r>
              <a:rPr lang="en-US" sz="1600" err="1">
                <a:solidFill>
                  <a:schemeClr val="tx1"/>
                </a:solidFill>
                <a:latin typeface="+mj-lt"/>
              </a:rPr>
              <a:t>vivainsights</a:t>
            </a:r>
            <a:r>
              <a:rPr lang="en-US" sz="1600">
                <a:solidFill>
                  <a:schemeClr val="tx1"/>
                </a:solidFill>
              </a:rPr>
              <a:t> by using inbuilt demo datasets</a:t>
            </a:r>
          </a:p>
        </p:txBody>
      </p:sp>
      <p:cxnSp>
        <p:nvCxnSpPr>
          <p:cNvPr id="549" name="Straight Connector 548">
            <a:extLst>
              <a:ext uri="{FF2B5EF4-FFF2-40B4-BE49-F238E27FC236}">
                <a16:creationId xmlns:a16="http://schemas.microsoft.com/office/drawing/2014/main" id="{EBD0D3AA-D3CD-AAB9-35D6-3D0150A926EA}"/>
              </a:ext>
            </a:extLst>
          </p:cNvPr>
          <p:cNvCxnSpPr>
            <a:cxnSpLocks/>
          </p:cNvCxnSpPr>
          <p:nvPr/>
        </p:nvCxnSpPr>
        <p:spPr>
          <a:xfrm>
            <a:off x="449020" y="10457639"/>
            <a:ext cx="718172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ADD5197F-07FB-331A-FE90-E9583C2E068D}"/>
              </a:ext>
            </a:extLst>
          </p:cNvPr>
          <p:cNvCxnSpPr>
            <a:cxnSpLocks/>
          </p:cNvCxnSpPr>
          <p:nvPr/>
        </p:nvCxnSpPr>
        <p:spPr>
          <a:xfrm>
            <a:off x="449020" y="11208132"/>
            <a:ext cx="718172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>
            <a:extLst>
              <a:ext uri="{FF2B5EF4-FFF2-40B4-BE49-F238E27FC236}">
                <a16:creationId xmlns:a16="http://schemas.microsoft.com/office/drawing/2014/main" id="{F20E0A29-557A-EDB2-892A-D3EDFB7CFC95}"/>
              </a:ext>
            </a:extLst>
          </p:cNvPr>
          <p:cNvCxnSpPr>
            <a:cxnSpLocks/>
          </p:cNvCxnSpPr>
          <p:nvPr/>
        </p:nvCxnSpPr>
        <p:spPr>
          <a:xfrm>
            <a:off x="449020" y="11958625"/>
            <a:ext cx="718172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6" name="Rectangle 545">
            <a:extLst>
              <a:ext uri="{FF2B5EF4-FFF2-40B4-BE49-F238E27FC236}">
                <a16:creationId xmlns:a16="http://schemas.microsoft.com/office/drawing/2014/main" id="{D877AF30-09CC-AC22-4340-C0411D83091A}"/>
              </a:ext>
            </a:extLst>
          </p:cNvPr>
          <p:cNvSpPr>
            <a:spLocks/>
          </p:cNvSpPr>
          <p:nvPr/>
        </p:nvSpPr>
        <p:spPr>
          <a:xfrm>
            <a:off x="449020" y="9809074"/>
            <a:ext cx="7181725" cy="518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514350">
              <a:spcAft>
                <a:spcPts val="20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load_pq_data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marL="514350">
              <a:spcAft>
                <a:spcPts val="200"/>
              </a:spcAft>
            </a:pPr>
            <a:r>
              <a:rPr lang="en-US" sz="1600" dirty="0">
                <a:solidFill>
                  <a:schemeClr val="tx1"/>
                </a:solidFill>
              </a:rPr>
              <a:t>Loads a sample Person Query data to the environment</a:t>
            </a:r>
          </a:p>
        </p:txBody>
      </p:sp>
      <p:sp>
        <p:nvSpPr>
          <p:cNvPr id="552" name="Freeform: Shape 551">
            <a:extLst>
              <a:ext uri="{FF2B5EF4-FFF2-40B4-BE49-F238E27FC236}">
                <a16:creationId xmlns:a16="http://schemas.microsoft.com/office/drawing/2014/main" id="{63806F28-2A11-EEFD-3D12-16B396F669B0}"/>
              </a:ext>
            </a:extLst>
          </p:cNvPr>
          <p:cNvSpPr>
            <a:spLocks noChangeAspect="1"/>
          </p:cNvSpPr>
          <p:nvPr/>
        </p:nvSpPr>
        <p:spPr>
          <a:xfrm>
            <a:off x="449020" y="9809074"/>
            <a:ext cx="258379" cy="352949"/>
          </a:xfrm>
          <a:custGeom>
            <a:avLst/>
            <a:gdLst>
              <a:gd name="connsiteX0" fmla="*/ 70246 w 247535"/>
              <a:gd name="connsiteY0" fmla="*/ 175688 h 338137"/>
              <a:gd name="connsiteX1" fmla="*/ 70246 w 247535"/>
              <a:gd name="connsiteY1" fmla="*/ 267614 h 338137"/>
              <a:gd name="connsiteX2" fmla="*/ 102498 w 247535"/>
              <a:gd name="connsiteY2" fmla="*/ 267614 h 338137"/>
              <a:gd name="connsiteX3" fmla="*/ 102498 w 247535"/>
              <a:gd name="connsiteY3" fmla="*/ 175688 h 338137"/>
              <a:gd name="connsiteX4" fmla="*/ 126625 w 247535"/>
              <a:gd name="connsiteY4" fmla="*/ 146599 h 338137"/>
              <a:gd name="connsiteX5" fmla="*/ 126625 w 247535"/>
              <a:gd name="connsiteY5" fmla="*/ 267614 h 338137"/>
              <a:gd name="connsiteX6" fmla="*/ 158886 w 247535"/>
              <a:gd name="connsiteY6" fmla="*/ 267614 h 338137"/>
              <a:gd name="connsiteX7" fmla="*/ 158886 w 247535"/>
              <a:gd name="connsiteY7" fmla="*/ 146599 h 338137"/>
              <a:gd name="connsiteX8" fmla="*/ 183013 w 247535"/>
              <a:gd name="connsiteY8" fmla="*/ 103851 h 338137"/>
              <a:gd name="connsiteX9" fmla="*/ 183013 w 247535"/>
              <a:gd name="connsiteY9" fmla="*/ 267614 h 338137"/>
              <a:gd name="connsiteX10" fmla="*/ 215274 w 247535"/>
              <a:gd name="connsiteY10" fmla="*/ 267614 h 338137"/>
              <a:gd name="connsiteX11" fmla="*/ 215274 w 247535"/>
              <a:gd name="connsiteY11" fmla="*/ 103851 h 338137"/>
              <a:gd name="connsiteX12" fmla="*/ 109423 w 247535"/>
              <a:gd name="connsiteY12" fmla="*/ 38157 h 338137"/>
              <a:gd name="connsiteX13" fmla="*/ 109423 w 247535"/>
              <a:gd name="connsiteY13" fmla="*/ 98431 h 338137"/>
              <a:gd name="connsiteX14" fmla="*/ 43586 w 247535"/>
              <a:gd name="connsiteY14" fmla="*/ 98431 h 338137"/>
              <a:gd name="connsiteX15" fmla="*/ 45005 w 247535"/>
              <a:gd name="connsiteY15" fmla="*/ 96755 h 338137"/>
              <a:gd name="connsiteX16" fmla="*/ 107175 w 247535"/>
              <a:gd name="connsiteY16" fmla="*/ 39776 h 338137"/>
              <a:gd name="connsiteX17" fmla="*/ 109423 w 247535"/>
              <a:gd name="connsiteY17" fmla="*/ 38157 h 338137"/>
              <a:gd name="connsiteX18" fmla="*/ 123710 w 247535"/>
              <a:gd name="connsiteY18" fmla="*/ 33337 h 338137"/>
              <a:gd name="connsiteX19" fmla="*/ 238010 w 247535"/>
              <a:gd name="connsiteY19" fmla="*/ 33337 h 338137"/>
              <a:gd name="connsiteX20" fmla="*/ 247535 w 247535"/>
              <a:gd name="connsiteY20" fmla="*/ 42862 h 338137"/>
              <a:gd name="connsiteX21" fmla="*/ 247535 w 247535"/>
              <a:gd name="connsiteY21" fmla="*/ 328612 h 338137"/>
              <a:gd name="connsiteX22" fmla="*/ 238010 w 247535"/>
              <a:gd name="connsiteY22" fmla="*/ 338137 h 338137"/>
              <a:gd name="connsiteX23" fmla="*/ 47510 w 247535"/>
              <a:gd name="connsiteY23" fmla="*/ 338137 h 338137"/>
              <a:gd name="connsiteX24" fmla="*/ 37985 w 247535"/>
              <a:gd name="connsiteY24" fmla="*/ 328612 h 338137"/>
              <a:gd name="connsiteX25" fmla="*/ 37985 w 247535"/>
              <a:gd name="connsiteY25" fmla="*/ 112718 h 338137"/>
              <a:gd name="connsiteX26" fmla="*/ 38709 w 247535"/>
              <a:gd name="connsiteY26" fmla="*/ 107956 h 338137"/>
              <a:gd name="connsiteX27" fmla="*/ 114185 w 247535"/>
              <a:gd name="connsiteY27" fmla="*/ 107956 h 338137"/>
              <a:gd name="connsiteX28" fmla="*/ 118947 w 247535"/>
              <a:gd name="connsiteY28" fmla="*/ 103193 h 338137"/>
              <a:gd name="connsiteX29" fmla="*/ 118947 w 247535"/>
              <a:gd name="connsiteY29" fmla="*/ 34004 h 338137"/>
              <a:gd name="connsiteX30" fmla="*/ 123710 w 247535"/>
              <a:gd name="connsiteY30" fmla="*/ 33337 h 338137"/>
              <a:gd name="connsiteX31" fmla="*/ 9525 w 247535"/>
              <a:gd name="connsiteY31" fmla="*/ 0 h 338137"/>
              <a:gd name="connsiteX32" fmla="*/ 200025 w 247535"/>
              <a:gd name="connsiteY32" fmla="*/ 0 h 338137"/>
              <a:gd name="connsiteX33" fmla="*/ 209550 w 247535"/>
              <a:gd name="connsiteY33" fmla="*/ 9525 h 338137"/>
              <a:gd name="connsiteX34" fmla="*/ 209550 w 247535"/>
              <a:gd name="connsiteY34" fmla="*/ 23813 h 338137"/>
              <a:gd name="connsiteX35" fmla="*/ 123711 w 247535"/>
              <a:gd name="connsiteY35" fmla="*/ 23813 h 338137"/>
              <a:gd name="connsiteX36" fmla="*/ 103727 w 247535"/>
              <a:gd name="connsiteY36" fmla="*/ 30509 h 338137"/>
              <a:gd name="connsiteX37" fmla="*/ 100736 w 247535"/>
              <a:gd name="connsiteY37" fmla="*/ 32756 h 338137"/>
              <a:gd name="connsiteX38" fmla="*/ 38672 w 247535"/>
              <a:gd name="connsiteY38" fmla="*/ 89659 h 338137"/>
              <a:gd name="connsiteX39" fmla="*/ 36328 w 247535"/>
              <a:gd name="connsiteY39" fmla="*/ 92278 h 338137"/>
              <a:gd name="connsiteX40" fmla="*/ 28461 w 247535"/>
              <a:gd name="connsiteY40" fmla="*/ 112719 h 338137"/>
              <a:gd name="connsiteX41" fmla="*/ 28461 w 247535"/>
              <a:gd name="connsiteY41" fmla="*/ 304800 h 338137"/>
              <a:gd name="connsiteX42" fmla="*/ 9525 w 247535"/>
              <a:gd name="connsiteY42" fmla="*/ 304800 h 338137"/>
              <a:gd name="connsiteX43" fmla="*/ 0 w 247535"/>
              <a:gd name="connsiteY43" fmla="*/ 295275 h 338137"/>
              <a:gd name="connsiteX44" fmla="*/ 0 w 247535"/>
              <a:gd name="connsiteY44" fmla="*/ 9525 h 338137"/>
              <a:gd name="connsiteX45" fmla="*/ 9525 w 247535"/>
              <a:gd name="connsiteY45" fmla="*/ 0 h 33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47535" h="338137">
                <a:moveTo>
                  <a:pt x="70246" y="175688"/>
                </a:moveTo>
                <a:lnTo>
                  <a:pt x="70246" y="267614"/>
                </a:lnTo>
                <a:lnTo>
                  <a:pt x="102498" y="267614"/>
                </a:lnTo>
                <a:lnTo>
                  <a:pt x="102498" y="175688"/>
                </a:lnTo>
                <a:close/>
                <a:moveTo>
                  <a:pt x="126625" y="146599"/>
                </a:moveTo>
                <a:lnTo>
                  <a:pt x="126625" y="267614"/>
                </a:lnTo>
                <a:lnTo>
                  <a:pt x="158886" y="267614"/>
                </a:lnTo>
                <a:lnTo>
                  <a:pt x="158886" y="146599"/>
                </a:lnTo>
                <a:close/>
                <a:moveTo>
                  <a:pt x="183013" y="103851"/>
                </a:moveTo>
                <a:lnTo>
                  <a:pt x="183013" y="267614"/>
                </a:lnTo>
                <a:lnTo>
                  <a:pt x="215274" y="267614"/>
                </a:lnTo>
                <a:lnTo>
                  <a:pt x="215274" y="103851"/>
                </a:lnTo>
                <a:close/>
                <a:moveTo>
                  <a:pt x="109423" y="38157"/>
                </a:moveTo>
                <a:lnTo>
                  <a:pt x="109423" y="98431"/>
                </a:lnTo>
                <a:lnTo>
                  <a:pt x="43586" y="98431"/>
                </a:lnTo>
                <a:cubicBezTo>
                  <a:pt x="44072" y="97869"/>
                  <a:pt x="44500" y="97202"/>
                  <a:pt x="45005" y="96755"/>
                </a:cubicBezTo>
                <a:lnTo>
                  <a:pt x="107175" y="39776"/>
                </a:lnTo>
                <a:cubicBezTo>
                  <a:pt x="107785" y="39195"/>
                  <a:pt x="108623" y="38700"/>
                  <a:pt x="109423" y="38157"/>
                </a:cubicBezTo>
                <a:close/>
                <a:moveTo>
                  <a:pt x="123710" y="33337"/>
                </a:moveTo>
                <a:lnTo>
                  <a:pt x="238010" y="33337"/>
                </a:lnTo>
                <a:cubicBezTo>
                  <a:pt x="243239" y="33337"/>
                  <a:pt x="247535" y="37633"/>
                  <a:pt x="247535" y="42862"/>
                </a:cubicBezTo>
                <a:lnTo>
                  <a:pt x="247535" y="328612"/>
                </a:lnTo>
                <a:cubicBezTo>
                  <a:pt x="247535" y="333860"/>
                  <a:pt x="243239" y="338137"/>
                  <a:pt x="238010" y="338137"/>
                </a:cubicBezTo>
                <a:lnTo>
                  <a:pt x="47510" y="338137"/>
                </a:lnTo>
                <a:cubicBezTo>
                  <a:pt x="42262" y="338137"/>
                  <a:pt x="37985" y="333860"/>
                  <a:pt x="37985" y="328612"/>
                </a:cubicBezTo>
                <a:lnTo>
                  <a:pt x="37985" y="112718"/>
                </a:lnTo>
                <a:cubicBezTo>
                  <a:pt x="37985" y="111252"/>
                  <a:pt x="38280" y="109613"/>
                  <a:pt x="38709" y="107956"/>
                </a:cubicBezTo>
                <a:lnTo>
                  <a:pt x="114185" y="107956"/>
                </a:lnTo>
                <a:cubicBezTo>
                  <a:pt x="116804" y="107956"/>
                  <a:pt x="118947" y="105832"/>
                  <a:pt x="118947" y="103193"/>
                </a:cubicBezTo>
                <a:lnTo>
                  <a:pt x="118947" y="34004"/>
                </a:lnTo>
                <a:cubicBezTo>
                  <a:pt x="120624" y="33594"/>
                  <a:pt x="122262" y="33337"/>
                  <a:pt x="123710" y="33337"/>
                </a:cubicBezTo>
                <a:close/>
                <a:moveTo>
                  <a:pt x="9525" y="0"/>
                </a:moveTo>
                <a:lnTo>
                  <a:pt x="200025" y="0"/>
                </a:lnTo>
                <a:cubicBezTo>
                  <a:pt x="205254" y="0"/>
                  <a:pt x="209550" y="4277"/>
                  <a:pt x="209550" y="9525"/>
                </a:cubicBezTo>
                <a:lnTo>
                  <a:pt x="209550" y="23813"/>
                </a:lnTo>
                <a:lnTo>
                  <a:pt x="123711" y="23813"/>
                </a:lnTo>
                <a:cubicBezTo>
                  <a:pt x="111338" y="23813"/>
                  <a:pt x="103727" y="30509"/>
                  <a:pt x="103727" y="30509"/>
                </a:cubicBezTo>
                <a:cubicBezTo>
                  <a:pt x="102613" y="31232"/>
                  <a:pt x="101556" y="31994"/>
                  <a:pt x="100736" y="32756"/>
                </a:cubicBezTo>
                <a:lnTo>
                  <a:pt x="38672" y="89659"/>
                </a:lnTo>
                <a:cubicBezTo>
                  <a:pt x="37929" y="90307"/>
                  <a:pt x="37224" y="91145"/>
                  <a:pt x="36328" y="92278"/>
                </a:cubicBezTo>
                <a:cubicBezTo>
                  <a:pt x="36328" y="92278"/>
                  <a:pt x="28461" y="99755"/>
                  <a:pt x="28461" y="112719"/>
                </a:cubicBezTo>
                <a:lnTo>
                  <a:pt x="28461" y="304800"/>
                </a:lnTo>
                <a:lnTo>
                  <a:pt x="9525" y="304800"/>
                </a:lnTo>
                <a:cubicBezTo>
                  <a:pt x="4277" y="304800"/>
                  <a:pt x="0" y="300504"/>
                  <a:pt x="0" y="295275"/>
                </a:cubicBezTo>
                <a:lnTo>
                  <a:pt x="0" y="9525"/>
                </a:lnTo>
                <a:cubicBezTo>
                  <a:pt x="0" y="4277"/>
                  <a:pt x="4277" y="0"/>
                  <a:pt x="9525" y="0"/>
                </a:cubicBezTo>
                <a:close/>
              </a:path>
            </a:pathLst>
          </a:custGeom>
          <a:solidFill>
            <a:srgbClr val="0070C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514350"/>
            <a:endParaRPr lang="en-US" sz="1600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2BCEA103-DC36-76A8-DCB8-DD0E98174474}"/>
              </a:ext>
            </a:extLst>
          </p:cNvPr>
          <p:cNvSpPr>
            <a:spLocks/>
          </p:cNvSpPr>
          <p:nvPr/>
        </p:nvSpPr>
        <p:spPr>
          <a:xfrm>
            <a:off x="449020" y="10559567"/>
            <a:ext cx="7181725" cy="518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514350">
              <a:spcAft>
                <a:spcPts val="20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load_mt_data</a:t>
            </a:r>
            <a:r>
              <a:rPr lang="en-US" sz="1600" dirty="0">
                <a:solidFill>
                  <a:schemeClr val="tx1"/>
                </a:solidFill>
                <a:latin typeface="+mj-lt"/>
              </a:rPr>
              <a:t>()</a:t>
            </a:r>
          </a:p>
          <a:p>
            <a:pPr marL="514350">
              <a:spcAft>
                <a:spcPts val="200"/>
              </a:spcAft>
            </a:pPr>
            <a:r>
              <a:rPr lang="en-US" sz="1600" dirty="0">
                <a:solidFill>
                  <a:schemeClr val="tx1"/>
                </a:solidFill>
              </a:rPr>
              <a:t>Loads a sample Standard meeting query data to the environment</a:t>
            </a:r>
          </a:p>
        </p:txBody>
      </p:sp>
      <p:sp>
        <p:nvSpPr>
          <p:cNvPr id="553" name="Freeform: Shape 552">
            <a:extLst>
              <a:ext uri="{FF2B5EF4-FFF2-40B4-BE49-F238E27FC236}">
                <a16:creationId xmlns:a16="http://schemas.microsoft.com/office/drawing/2014/main" id="{EED2FD81-1BFF-AA29-BDF5-97D25C435F18}"/>
              </a:ext>
            </a:extLst>
          </p:cNvPr>
          <p:cNvSpPr>
            <a:spLocks noChangeAspect="1"/>
          </p:cNvSpPr>
          <p:nvPr/>
        </p:nvSpPr>
        <p:spPr>
          <a:xfrm>
            <a:off x="449020" y="10559567"/>
            <a:ext cx="258379" cy="352949"/>
          </a:xfrm>
          <a:custGeom>
            <a:avLst/>
            <a:gdLst>
              <a:gd name="connsiteX0" fmla="*/ 70246 w 247535"/>
              <a:gd name="connsiteY0" fmla="*/ 175688 h 338137"/>
              <a:gd name="connsiteX1" fmla="*/ 70246 w 247535"/>
              <a:gd name="connsiteY1" fmla="*/ 267614 h 338137"/>
              <a:gd name="connsiteX2" fmla="*/ 102498 w 247535"/>
              <a:gd name="connsiteY2" fmla="*/ 267614 h 338137"/>
              <a:gd name="connsiteX3" fmla="*/ 102498 w 247535"/>
              <a:gd name="connsiteY3" fmla="*/ 175688 h 338137"/>
              <a:gd name="connsiteX4" fmla="*/ 126625 w 247535"/>
              <a:gd name="connsiteY4" fmla="*/ 146599 h 338137"/>
              <a:gd name="connsiteX5" fmla="*/ 126625 w 247535"/>
              <a:gd name="connsiteY5" fmla="*/ 267614 h 338137"/>
              <a:gd name="connsiteX6" fmla="*/ 158886 w 247535"/>
              <a:gd name="connsiteY6" fmla="*/ 267614 h 338137"/>
              <a:gd name="connsiteX7" fmla="*/ 158886 w 247535"/>
              <a:gd name="connsiteY7" fmla="*/ 146599 h 338137"/>
              <a:gd name="connsiteX8" fmla="*/ 183013 w 247535"/>
              <a:gd name="connsiteY8" fmla="*/ 103851 h 338137"/>
              <a:gd name="connsiteX9" fmla="*/ 183013 w 247535"/>
              <a:gd name="connsiteY9" fmla="*/ 267614 h 338137"/>
              <a:gd name="connsiteX10" fmla="*/ 215274 w 247535"/>
              <a:gd name="connsiteY10" fmla="*/ 267614 h 338137"/>
              <a:gd name="connsiteX11" fmla="*/ 215274 w 247535"/>
              <a:gd name="connsiteY11" fmla="*/ 103851 h 338137"/>
              <a:gd name="connsiteX12" fmla="*/ 109423 w 247535"/>
              <a:gd name="connsiteY12" fmla="*/ 38157 h 338137"/>
              <a:gd name="connsiteX13" fmla="*/ 109423 w 247535"/>
              <a:gd name="connsiteY13" fmla="*/ 98431 h 338137"/>
              <a:gd name="connsiteX14" fmla="*/ 43586 w 247535"/>
              <a:gd name="connsiteY14" fmla="*/ 98431 h 338137"/>
              <a:gd name="connsiteX15" fmla="*/ 45005 w 247535"/>
              <a:gd name="connsiteY15" fmla="*/ 96755 h 338137"/>
              <a:gd name="connsiteX16" fmla="*/ 107175 w 247535"/>
              <a:gd name="connsiteY16" fmla="*/ 39776 h 338137"/>
              <a:gd name="connsiteX17" fmla="*/ 109423 w 247535"/>
              <a:gd name="connsiteY17" fmla="*/ 38157 h 338137"/>
              <a:gd name="connsiteX18" fmla="*/ 123710 w 247535"/>
              <a:gd name="connsiteY18" fmla="*/ 33337 h 338137"/>
              <a:gd name="connsiteX19" fmla="*/ 238010 w 247535"/>
              <a:gd name="connsiteY19" fmla="*/ 33337 h 338137"/>
              <a:gd name="connsiteX20" fmla="*/ 247535 w 247535"/>
              <a:gd name="connsiteY20" fmla="*/ 42862 h 338137"/>
              <a:gd name="connsiteX21" fmla="*/ 247535 w 247535"/>
              <a:gd name="connsiteY21" fmla="*/ 328612 h 338137"/>
              <a:gd name="connsiteX22" fmla="*/ 238010 w 247535"/>
              <a:gd name="connsiteY22" fmla="*/ 338137 h 338137"/>
              <a:gd name="connsiteX23" fmla="*/ 47510 w 247535"/>
              <a:gd name="connsiteY23" fmla="*/ 338137 h 338137"/>
              <a:gd name="connsiteX24" fmla="*/ 37985 w 247535"/>
              <a:gd name="connsiteY24" fmla="*/ 328612 h 338137"/>
              <a:gd name="connsiteX25" fmla="*/ 37985 w 247535"/>
              <a:gd name="connsiteY25" fmla="*/ 112718 h 338137"/>
              <a:gd name="connsiteX26" fmla="*/ 38709 w 247535"/>
              <a:gd name="connsiteY26" fmla="*/ 107956 h 338137"/>
              <a:gd name="connsiteX27" fmla="*/ 114185 w 247535"/>
              <a:gd name="connsiteY27" fmla="*/ 107956 h 338137"/>
              <a:gd name="connsiteX28" fmla="*/ 118947 w 247535"/>
              <a:gd name="connsiteY28" fmla="*/ 103193 h 338137"/>
              <a:gd name="connsiteX29" fmla="*/ 118947 w 247535"/>
              <a:gd name="connsiteY29" fmla="*/ 34004 h 338137"/>
              <a:gd name="connsiteX30" fmla="*/ 123710 w 247535"/>
              <a:gd name="connsiteY30" fmla="*/ 33337 h 338137"/>
              <a:gd name="connsiteX31" fmla="*/ 9525 w 247535"/>
              <a:gd name="connsiteY31" fmla="*/ 0 h 338137"/>
              <a:gd name="connsiteX32" fmla="*/ 200025 w 247535"/>
              <a:gd name="connsiteY32" fmla="*/ 0 h 338137"/>
              <a:gd name="connsiteX33" fmla="*/ 209550 w 247535"/>
              <a:gd name="connsiteY33" fmla="*/ 9525 h 338137"/>
              <a:gd name="connsiteX34" fmla="*/ 209550 w 247535"/>
              <a:gd name="connsiteY34" fmla="*/ 23813 h 338137"/>
              <a:gd name="connsiteX35" fmla="*/ 123711 w 247535"/>
              <a:gd name="connsiteY35" fmla="*/ 23813 h 338137"/>
              <a:gd name="connsiteX36" fmla="*/ 103727 w 247535"/>
              <a:gd name="connsiteY36" fmla="*/ 30509 h 338137"/>
              <a:gd name="connsiteX37" fmla="*/ 100736 w 247535"/>
              <a:gd name="connsiteY37" fmla="*/ 32756 h 338137"/>
              <a:gd name="connsiteX38" fmla="*/ 38672 w 247535"/>
              <a:gd name="connsiteY38" fmla="*/ 89659 h 338137"/>
              <a:gd name="connsiteX39" fmla="*/ 36328 w 247535"/>
              <a:gd name="connsiteY39" fmla="*/ 92278 h 338137"/>
              <a:gd name="connsiteX40" fmla="*/ 28461 w 247535"/>
              <a:gd name="connsiteY40" fmla="*/ 112719 h 338137"/>
              <a:gd name="connsiteX41" fmla="*/ 28461 w 247535"/>
              <a:gd name="connsiteY41" fmla="*/ 304800 h 338137"/>
              <a:gd name="connsiteX42" fmla="*/ 9525 w 247535"/>
              <a:gd name="connsiteY42" fmla="*/ 304800 h 338137"/>
              <a:gd name="connsiteX43" fmla="*/ 0 w 247535"/>
              <a:gd name="connsiteY43" fmla="*/ 295275 h 338137"/>
              <a:gd name="connsiteX44" fmla="*/ 0 w 247535"/>
              <a:gd name="connsiteY44" fmla="*/ 9525 h 338137"/>
              <a:gd name="connsiteX45" fmla="*/ 9525 w 247535"/>
              <a:gd name="connsiteY45" fmla="*/ 0 h 33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47535" h="338137">
                <a:moveTo>
                  <a:pt x="70246" y="175688"/>
                </a:moveTo>
                <a:lnTo>
                  <a:pt x="70246" y="267614"/>
                </a:lnTo>
                <a:lnTo>
                  <a:pt x="102498" y="267614"/>
                </a:lnTo>
                <a:lnTo>
                  <a:pt x="102498" y="175688"/>
                </a:lnTo>
                <a:close/>
                <a:moveTo>
                  <a:pt x="126625" y="146599"/>
                </a:moveTo>
                <a:lnTo>
                  <a:pt x="126625" y="267614"/>
                </a:lnTo>
                <a:lnTo>
                  <a:pt x="158886" y="267614"/>
                </a:lnTo>
                <a:lnTo>
                  <a:pt x="158886" y="146599"/>
                </a:lnTo>
                <a:close/>
                <a:moveTo>
                  <a:pt x="183013" y="103851"/>
                </a:moveTo>
                <a:lnTo>
                  <a:pt x="183013" y="267614"/>
                </a:lnTo>
                <a:lnTo>
                  <a:pt x="215274" y="267614"/>
                </a:lnTo>
                <a:lnTo>
                  <a:pt x="215274" y="103851"/>
                </a:lnTo>
                <a:close/>
                <a:moveTo>
                  <a:pt x="109423" y="38157"/>
                </a:moveTo>
                <a:lnTo>
                  <a:pt x="109423" y="98431"/>
                </a:lnTo>
                <a:lnTo>
                  <a:pt x="43586" y="98431"/>
                </a:lnTo>
                <a:cubicBezTo>
                  <a:pt x="44072" y="97869"/>
                  <a:pt x="44500" y="97202"/>
                  <a:pt x="45005" y="96755"/>
                </a:cubicBezTo>
                <a:lnTo>
                  <a:pt x="107175" y="39776"/>
                </a:lnTo>
                <a:cubicBezTo>
                  <a:pt x="107785" y="39195"/>
                  <a:pt x="108623" y="38700"/>
                  <a:pt x="109423" y="38157"/>
                </a:cubicBezTo>
                <a:close/>
                <a:moveTo>
                  <a:pt x="123710" y="33337"/>
                </a:moveTo>
                <a:lnTo>
                  <a:pt x="238010" y="33337"/>
                </a:lnTo>
                <a:cubicBezTo>
                  <a:pt x="243239" y="33337"/>
                  <a:pt x="247535" y="37633"/>
                  <a:pt x="247535" y="42862"/>
                </a:cubicBezTo>
                <a:lnTo>
                  <a:pt x="247535" y="328612"/>
                </a:lnTo>
                <a:cubicBezTo>
                  <a:pt x="247535" y="333860"/>
                  <a:pt x="243239" y="338137"/>
                  <a:pt x="238010" y="338137"/>
                </a:cubicBezTo>
                <a:lnTo>
                  <a:pt x="47510" y="338137"/>
                </a:lnTo>
                <a:cubicBezTo>
                  <a:pt x="42262" y="338137"/>
                  <a:pt x="37985" y="333860"/>
                  <a:pt x="37985" y="328612"/>
                </a:cubicBezTo>
                <a:lnTo>
                  <a:pt x="37985" y="112718"/>
                </a:lnTo>
                <a:cubicBezTo>
                  <a:pt x="37985" y="111252"/>
                  <a:pt x="38280" y="109613"/>
                  <a:pt x="38709" y="107956"/>
                </a:cubicBezTo>
                <a:lnTo>
                  <a:pt x="114185" y="107956"/>
                </a:lnTo>
                <a:cubicBezTo>
                  <a:pt x="116804" y="107956"/>
                  <a:pt x="118947" y="105832"/>
                  <a:pt x="118947" y="103193"/>
                </a:cubicBezTo>
                <a:lnTo>
                  <a:pt x="118947" y="34004"/>
                </a:lnTo>
                <a:cubicBezTo>
                  <a:pt x="120624" y="33594"/>
                  <a:pt x="122262" y="33337"/>
                  <a:pt x="123710" y="33337"/>
                </a:cubicBezTo>
                <a:close/>
                <a:moveTo>
                  <a:pt x="9525" y="0"/>
                </a:moveTo>
                <a:lnTo>
                  <a:pt x="200025" y="0"/>
                </a:lnTo>
                <a:cubicBezTo>
                  <a:pt x="205254" y="0"/>
                  <a:pt x="209550" y="4277"/>
                  <a:pt x="209550" y="9525"/>
                </a:cubicBezTo>
                <a:lnTo>
                  <a:pt x="209550" y="23813"/>
                </a:lnTo>
                <a:lnTo>
                  <a:pt x="123711" y="23813"/>
                </a:lnTo>
                <a:cubicBezTo>
                  <a:pt x="111338" y="23813"/>
                  <a:pt x="103727" y="30509"/>
                  <a:pt x="103727" y="30509"/>
                </a:cubicBezTo>
                <a:cubicBezTo>
                  <a:pt x="102613" y="31232"/>
                  <a:pt x="101556" y="31994"/>
                  <a:pt x="100736" y="32756"/>
                </a:cubicBezTo>
                <a:lnTo>
                  <a:pt x="38672" y="89659"/>
                </a:lnTo>
                <a:cubicBezTo>
                  <a:pt x="37929" y="90307"/>
                  <a:pt x="37224" y="91145"/>
                  <a:pt x="36328" y="92278"/>
                </a:cubicBezTo>
                <a:cubicBezTo>
                  <a:pt x="36328" y="92278"/>
                  <a:pt x="28461" y="99755"/>
                  <a:pt x="28461" y="112719"/>
                </a:cubicBezTo>
                <a:lnTo>
                  <a:pt x="28461" y="304800"/>
                </a:lnTo>
                <a:lnTo>
                  <a:pt x="9525" y="304800"/>
                </a:lnTo>
                <a:cubicBezTo>
                  <a:pt x="4277" y="304800"/>
                  <a:pt x="0" y="300504"/>
                  <a:pt x="0" y="295275"/>
                </a:cubicBezTo>
                <a:lnTo>
                  <a:pt x="0" y="9525"/>
                </a:lnTo>
                <a:cubicBezTo>
                  <a:pt x="0" y="4277"/>
                  <a:pt x="4277" y="0"/>
                  <a:pt x="9525" y="0"/>
                </a:cubicBezTo>
                <a:close/>
              </a:path>
            </a:pathLst>
          </a:custGeom>
          <a:solidFill>
            <a:srgbClr val="0070C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514350"/>
            <a:endParaRPr lang="en-US" sz="1600"/>
          </a:p>
        </p:txBody>
      </p:sp>
      <p:sp>
        <p:nvSpPr>
          <p:cNvPr id="547" name="Rectangle 546">
            <a:extLst>
              <a:ext uri="{FF2B5EF4-FFF2-40B4-BE49-F238E27FC236}">
                <a16:creationId xmlns:a16="http://schemas.microsoft.com/office/drawing/2014/main" id="{1FF0D274-8853-4B9D-382C-0B4471BEB5F6}"/>
              </a:ext>
            </a:extLst>
          </p:cNvPr>
          <p:cNvSpPr>
            <a:spLocks/>
          </p:cNvSpPr>
          <p:nvPr/>
        </p:nvSpPr>
        <p:spPr>
          <a:xfrm>
            <a:off x="449020" y="11310060"/>
            <a:ext cx="7181725" cy="518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514350">
              <a:spcAft>
                <a:spcPts val="200"/>
              </a:spcAft>
            </a:pPr>
            <a:r>
              <a:rPr lang="en-US" sz="1600">
                <a:solidFill>
                  <a:schemeClr val="tx1"/>
                </a:solidFill>
                <a:latin typeface="+mj-lt"/>
              </a:rPr>
              <a:t>load_g2g_data()</a:t>
            </a:r>
          </a:p>
          <a:p>
            <a:pPr marL="514350">
              <a:spcAft>
                <a:spcPts val="200"/>
              </a:spcAft>
            </a:pPr>
            <a:r>
              <a:rPr lang="en-US" sz="1600">
                <a:solidFill>
                  <a:schemeClr val="tx1"/>
                </a:solidFill>
              </a:rPr>
              <a:t>Loads a sample group-to-group query data to the environment</a:t>
            </a:r>
          </a:p>
        </p:txBody>
      </p:sp>
      <p:sp>
        <p:nvSpPr>
          <p:cNvPr id="554" name="Freeform: Shape 553">
            <a:extLst>
              <a:ext uri="{FF2B5EF4-FFF2-40B4-BE49-F238E27FC236}">
                <a16:creationId xmlns:a16="http://schemas.microsoft.com/office/drawing/2014/main" id="{B15F1CB9-D73D-ECC9-9370-68B4228DA9EC}"/>
              </a:ext>
            </a:extLst>
          </p:cNvPr>
          <p:cNvSpPr>
            <a:spLocks noChangeAspect="1"/>
          </p:cNvSpPr>
          <p:nvPr/>
        </p:nvSpPr>
        <p:spPr>
          <a:xfrm>
            <a:off x="449020" y="11310060"/>
            <a:ext cx="258379" cy="352949"/>
          </a:xfrm>
          <a:custGeom>
            <a:avLst/>
            <a:gdLst>
              <a:gd name="connsiteX0" fmla="*/ 70246 w 247535"/>
              <a:gd name="connsiteY0" fmla="*/ 175688 h 338137"/>
              <a:gd name="connsiteX1" fmla="*/ 70246 w 247535"/>
              <a:gd name="connsiteY1" fmla="*/ 267614 h 338137"/>
              <a:gd name="connsiteX2" fmla="*/ 102498 w 247535"/>
              <a:gd name="connsiteY2" fmla="*/ 267614 h 338137"/>
              <a:gd name="connsiteX3" fmla="*/ 102498 w 247535"/>
              <a:gd name="connsiteY3" fmla="*/ 175688 h 338137"/>
              <a:gd name="connsiteX4" fmla="*/ 126625 w 247535"/>
              <a:gd name="connsiteY4" fmla="*/ 146599 h 338137"/>
              <a:gd name="connsiteX5" fmla="*/ 126625 w 247535"/>
              <a:gd name="connsiteY5" fmla="*/ 267614 h 338137"/>
              <a:gd name="connsiteX6" fmla="*/ 158886 w 247535"/>
              <a:gd name="connsiteY6" fmla="*/ 267614 h 338137"/>
              <a:gd name="connsiteX7" fmla="*/ 158886 w 247535"/>
              <a:gd name="connsiteY7" fmla="*/ 146599 h 338137"/>
              <a:gd name="connsiteX8" fmla="*/ 183013 w 247535"/>
              <a:gd name="connsiteY8" fmla="*/ 103851 h 338137"/>
              <a:gd name="connsiteX9" fmla="*/ 183013 w 247535"/>
              <a:gd name="connsiteY9" fmla="*/ 267614 h 338137"/>
              <a:gd name="connsiteX10" fmla="*/ 215274 w 247535"/>
              <a:gd name="connsiteY10" fmla="*/ 267614 h 338137"/>
              <a:gd name="connsiteX11" fmla="*/ 215274 w 247535"/>
              <a:gd name="connsiteY11" fmla="*/ 103851 h 338137"/>
              <a:gd name="connsiteX12" fmla="*/ 109423 w 247535"/>
              <a:gd name="connsiteY12" fmla="*/ 38157 h 338137"/>
              <a:gd name="connsiteX13" fmla="*/ 109423 w 247535"/>
              <a:gd name="connsiteY13" fmla="*/ 98431 h 338137"/>
              <a:gd name="connsiteX14" fmla="*/ 43586 w 247535"/>
              <a:gd name="connsiteY14" fmla="*/ 98431 h 338137"/>
              <a:gd name="connsiteX15" fmla="*/ 45005 w 247535"/>
              <a:gd name="connsiteY15" fmla="*/ 96755 h 338137"/>
              <a:gd name="connsiteX16" fmla="*/ 107175 w 247535"/>
              <a:gd name="connsiteY16" fmla="*/ 39776 h 338137"/>
              <a:gd name="connsiteX17" fmla="*/ 109423 w 247535"/>
              <a:gd name="connsiteY17" fmla="*/ 38157 h 338137"/>
              <a:gd name="connsiteX18" fmla="*/ 123710 w 247535"/>
              <a:gd name="connsiteY18" fmla="*/ 33337 h 338137"/>
              <a:gd name="connsiteX19" fmla="*/ 238010 w 247535"/>
              <a:gd name="connsiteY19" fmla="*/ 33337 h 338137"/>
              <a:gd name="connsiteX20" fmla="*/ 247535 w 247535"/>
              <a:gd name="connsiteY20" fmla="*/ 42862 h 338137"/>
              <a:gd name="connsiteX21" fmla="*/ 247535 w 247535"/>
              <a:gd name="connsiteY21" fmla="*/ 328612 h 338137"/>
              <a:gd name="connsiteX22" fmla="*/ 238010 w 247535"/>
              <a:gd name="connsiteY22" fmla="*/ 338137 h 338137"/>
              <a:gd name="connsiteX23" fmla="*/ 47510 w 247535"/>
              <a:gd name="connsiteY23" fmla="*/ 338137 h 338137"/>
              <a:gd name="connsiteX24" fmla="*/ 37985 w 247535"/>
              <a:gd name="connsiteY24" fmla="*/ 328612 h 338137"/>
              <a:gd name="connsiteX25" fmla="*/ 37985 w 247535"/>
              <a:gd name="connsiteY25" fmla="*/ 112718 h 338137"/>
              <a:gd name="connsiteX26" fmla="*/ 38709 w 247535"/>
              <a:gd name="connsiteY26" fmla="*/ 107956 h 338137"/>
              <a:gd name="connsiteX27" fmla="*/ 114185 w 247535"/>
              <a:gd name="connsiteY27" fmla="*/ 107956 h 338137"/>
              <a:gd name="connsiteX28" fmla="*/ 118947 w 247535"/>
              <a:gd name="connsiteY28" fmla="*/ 103193 h 338137"/>
              <a:gd name="connsiteX29" fmla="*/ 118947 w 247535"/>
              <a:gd name="connsiteY29" fmla="*/ 34004 h 338137"/>
              <a:gd name="connsiteX30" fmla="*/ 123710 w 247535"/>
              <a:gd name="connsiteY30" fmla="*/ 33337 h 338137"/>
              <a:gd name="connsiteX31" fmla="*/ 9525 w 247535"/>
              <a:gd name="connsiteY31" fmla="*/ 0 h 338137"/>
              <a:gd name="connsiteX32" fmla="*/ 200025 w 247535"/>
              <a:gd name="connsiteY32" fmla="*/ 0 h 338137"/>
              <a:gd name="connsiteX33" fmla="*/ 209550 w 247535"/>
              <a:gd name="connsiteY33" fmla="*/ 9525 h 338137"/>
              <a:gd name="connsiteX34" fmla="*/ 209550 w 247535"/>
              <a:gd name="connsiteY34" fmla="*/ 23813 h 338137"/>
              <a:gd name="connsiteX35" fmla="*/ 123711 w 247535"/>
              <a:gd name="connsiteY35" fmla="*/ 23813 h 338137"/>
              <a:gd name="connsiteX36" fmla="*/ 103727 w 247535"/>
              <a:gd name="connsiteY36" fmla="*/ 30509 h 338137"/>
              <a:gd name="connsiteX37" fmla="*/ 100736 w 247535"/>
              <a:gd name="connsiteY37" fmla="*/ 32756 h 338137"/>
              <a:gd name="connsiteX38" fmla="*/ 38672 w 247535"/>
              <a:gd name="connsiteY38" fmla="*/ 89659 h 338137"/>
              <a:gd name="connsiteX39" fmla="*/ 36328 w 247535"/>
              <a:gd name="connsiteY39" fmla="*/ 92278 h 338137"/>
              <a:gd name="connsiteX40" fmla="*/ 28461 w 247535"/>
              <a:gd name="connsiteY40" fmla="*/ 112719 h 338137"/>
              <a:gd name="connsiteX41" fmla="*/ 28461 w 247535"/>
              <a:gd name="connsiteY41" fmla="*/ 304800 h 338137"/>
              <a:gd name="connsiteX42" fmla="*/ 9525 w 247535"/>
              <a:gd name="connsiteY42" fmla="*/ 304800 h 338137"/>
              <a:gd name="connsiteX43" fmla="*/ 0 w 247535"/>
              <a:gd name="connsiteY43" fmla="*/ 295275 h 338137"/>
              <a:gd name="connsiteX44" fmla="*/ 0 w 247535"/>
              <a:gd name="connsiteY44" fmla="*/ 9525 h 338137"/>
              <a:gd name="connsiteX45" fmla="*/ 9525 w 247535"/>
              <a:gd name="connsiteY45" fmla="*/ 0 h 338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247535" h="338137">
                <a:moveTo>
                  <a:pt x="70246" y="175688"/>
                </a:moveTo>
                <a:lnTo>
                  <a:pt x="70246" y="267614"/>
                </a:lnTo>
                <a:lnTo>
                  <a:pt x="102498" y="267614"/>
                </a:lnTo>
                <a:lnTo>
                  <a:pt x="102498" y="175688"/>
                </a:lnTo>
                <a:close/>
                <a:moveTo>
                  <a:pt x="126625" y="146599"/>
                </a:moveTo>
                <a:lnTo>
                  <a:pt x="126625" y="267614"/>
                </a:lnTo>
                <a:lnTo>
                  <a:pt x="158886" y="267614"/>
                </a:lnTo>
                <a:lnTo>
                  <a:pt x="158886" y="146599"/>
                </a:lnTo>
                <a:close/>
                <a:moveTo>
                  <a:pt x="183013" y="103851"/>
                </a:moveTo>
                <a:lnTo>
                  <a:pt x="183013" y="267614"/>
                </a:lnTo>
                <a:lnTo>
                  <a:pt x="215274" y="267614"/>
                </a:lnTo>
                <a:lnTo>
                  <a:pt x="215274" y="103851"/>
                </a:lnTo>
                <a:close/>
                <a:moveTo>
                  <a:pt x="109423" y="38157"/>
                </a:moveTo>
                <a:lnTo>
                  <a:pt x="109423" y="98431"/>
                </a:lnTo>
                <a:lnTo>
                  <a:pt x="43586" y="98431"/>
                </a:lnTo>
                <a:cubicBezTo>
                  <a:pt x="44072" y="97869"/>
                  <a:pt x="44500" y="97202"/>
                  <a:pt x="45005" y="96755"/>
                </a:cubicBezTo>
                <a:lnTo>
                  <a:pt x="107175" y="39776"/>
                </a:lnTo>
                <a:cubicBezTo>
                  <a:pt x="107785" y="39195"/>
                  <a:pt x="108623" y="38700"/>
                  <a:pt x="109423" y="38157"/>
                </a:cubicBezTo>
                <a:close/>
                <a:moveTo>
                  <a:pt x="123710" y="33337"/>
                </a:moveTo>
                <a:lnTo>
                  <a:pt x="238010" y="33337"/>
                </a:lnTo>
                <a:cubicBezTo>
                  <a:pt x="243239" y="33337"/>
                  <a:pt x="247535" y="37633"/>
                  <a:pt x="247535" y="42862"/>
                </a:cubicBezTo>
                <a:lnTo>
                  <a:pt x="247535" y="328612"/>
                </a:lnTo>
                <a:cubicBezTo>
                  <a:pt x="247535" y="333860"/>
                  <a:pt x="243239" y="338137"/>
                  <a:pt x="238010" y="338137"/>
                </a:cubicBezTo>
                <a:lnTo>
                  <a:pt x="47510" y="338137"/>
                </a:lnTo>
                <a:cubicBezTo>
                  <a:pt x="42262" y="338137"/>
                  <a:pt x="37985" y="333860"/>
                  <a:pt x="37985" y="328612"/>
                </a:cubicBezTo>
                <a:lnTo>
                  <a:pt x="37985" y="112718"/>
                </a:lnTo>
                <a:cubicBezTo>
                  <a:pt x="37985" y="111252"/>
                  <a:pt x="38280" y="109613"/>
                  <a:pt x="38709" y="107956"/>
                </a:cubicBezTo>
                <a:lnTo>
                  <a:pt x="114185" y="107956"/>
                </a:lnTo>
                <a:cubicBezTo>
                  <a:pt x="116804" y="107956"/>
                  <a:pt x="118947" y="105832"/>
                  <a:pt x="118947" y="103193"/>
                </a:cubicBezTo>
                <a:lnTo>
                  <a:pt x="118947" y="34004"/>
                </a:lnTo>
                <a:cubicBezTo>
                  <a:pt x="120624" y="33594"/>
                  <a:pt x="122262" y="33337"/>
                  <a:pt x="123710" y="33337"/>
                </a:cubicBezTo>
                <a:close/>
                <a:moveTo>
                  <a:pt x="9525" y="0"/>
                </a:moveTo>
                <a:lnTo>
                  <a:pt x="200025" y="0"/>
                </a:lnTo>
                <a:cubicBezTo>
                  <a:pt x="205254" y="0"/>
                  <a:pt x="209550" y="4277"/>
                  <a:pt x="209550" y="9525"/>
                </a:cubicBezTo>
                <a:lnTo>
                  <a:pt x="209550" y="23813"/>
                </a:lnTo>
                <a:lnTo>
                  <a:pt x="123711" y="23813"/>
                </a:lnTo>
                <a:cubicBezTo>
                  <a:pt x="111338" y="23813"/>
                  <a:pt x="103727" y="30509"/>
                  <a:pt x="103727" y="30509"/>
                </a:cubicBezTo>
                <a:cubicBezTo>
                  <a:pt x="102613" y="31232"/>
                  <a:pt x="101556" y="31994"/>
                  <a:pt x="100736" y="32756"/>
                </a:cubicBezTo>
                <a:lnTo>
                  <a:pt x="38672" y="89659"/>
                </a:lnTo>
                <a:cubicBezTo>
                  <a:pt x="37929" y="90307"/>
                  <a:pt x="37224" y="91145"/>
                  <a:pt x="36328" y="92278"/>
                </a:cubicBezTo>
                <a:cubicBezTo>
                  <a:pt x="36328" y="92278"/>
                  <a:pt x="28461" y="99755"/>
                  <a:pt x="28461" y="112719"/>
                </a:cubicBezTo>
                <a:lnTo>
                  <a:pt x="28461" y="304800"/>
                </a:lnTo>
                <a:lnTo>
                  <a:pt x="9525" y="304800"/>
                </a:lnTo>
                <a:cubicBezTo>
                  <a:pt x="4277" y="304800"/>
                  <a:pt x="0" y="300504"/>
                  <a:pt x="0" y="295275"/>
                </a:cubicBezTo>
                <a:lnTo>
                  <a:pt x="0" y="9525"/>
                </a:lnTo>
                <a:cubicBezTo>
                  <a:pt x="0" y="4277"/>
                  <a:pt x="4277" y="0"/>
                  <a:pt x="9525" y="0"/>
                </a:cubicBezTo>
                <a:close/>
              </a:path>
            </a:pathLst>
          </a:custGeom>
          <a:solidFill>
            <a:srgbClr val="0070C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514350"/>
            <a:endParaRPr lang="en-US" sz="1600"/>
          </a:p>
        </p:txBody>
      </p: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F08398F0-A5CD-B78D-D2E4-1F29B4A7090D}"/>
              </a:ext>
            </a:extLst>
          </p:cNvPr>
          <p:cNvGrpSpPr/>
          <p:nvPr/>
        </p:nvGrpSpPr>
        <p:grpSpPr>
          <a:xfrm>
            <a:off x="449020" y="12060555"/>
            <a:ext cx="7181725" cy="518091"/>
            <a:chOff x="449020" y="11834416"/>
            <a:chExt cx="7181725" cy="518091"/>
          </a:xfrm>
        </p:grpSpPr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C57627ED-4C83-A6B6-C9E6-B70E6D6C1BF1}"/>
                </a:ext>
              </a:extLst>
            </p:cNvPr>
            <p:cNvSpPr>
              <a:spLocks/>
            </p:cNvSpPr>
            <p:nvPr/>
          </p:nvSpPr>
          <p:spPr>
            <a:xfrm>
              <a:off x="449020" y="11834416"/>
              <a:ext cx="7181725" cy="518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  <a:latin typeface="+mj-lt"/>
                </a:rPr>
                <a:t>p2p_data_sim()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Person to Person query / edge list based on the graph</a:t>
              </a:r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26554F86-F68D-F820-0AE2-CEA9D05C21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020" y="11834416"/>
              <a:ext cx="258379" cy="352949"/>
            </a:xfrm>
            <a:custGeom>
              <a:avLst/>
              <a:gdLst>
                <a:gd name="connsiteX0" fmla="*/ 70246 w 247535"/>
                <a:gd name="connsiteY0" fmla="*/ 175688 h 338137"/>
                <a:gd name="connsiteX1" fmla="*/ 70246 w 247535"/>
                <a:gd name="connsiteY1" fmla="*/ 267614 h 338137"/>
                <a:gd name="connsiteX2" fmla="*/ 102498 w 247535"/>
                <a:gd name="connsiteY2" fmla="*/ 267614 h 338137"/>
                <a:gd name="connsiteX3" fmla="*/ 102498 w 247535"/>
                <a:gd name="connsiteY3" fmla="*/ 175688 h 338137"/>
                <a:gd name="connsiteX4" fmla="*/ 126625 w 247535"/>
                <a:gd name="connsiteY4" fmla="*/ 146599 h 338137"/>
                <a:gd name="connsiteX5" fmla="*/ 126625 w 247535"/>
                <a:gd name="connsiteY5" fmla="*/ 267614 h 338137"/>
                <a:gd name="connsiteX6" fmla="*/ 158886 w 247535"/>
                <a:gd name="connsiteY6" fmla="*/ 267614 h 338137"/>
                <a:gd name="connsiteX7" fmla="*/ 158886 w 247535"/>
                <a:gd name="connsiteY7" fmla="*/ 146599 h 338137"/>
                <a:gd name="connsiteX8" fmla="*/ 183013 w 247535"/>
                <a:gd name="connsiteY8" fmla="*/ 103851 h 338137"/>
                <a:gd name="connsiteX9" fmla="*/ 183013 w 247535"/>
                <a:gd name="connsiteY9" fmla="*/ 267614 h 338137"/>
                <a:gd name="connsiteX10" fmla="*/ 215274 w 247535"/>
                <a:gd name="connsiteY10" fmla="*/ 267614 h 338137"/>
                <a:gd name="connsiteX11" fmla="*/ 215274 w 247535"/>
                <a:gd name="connsiteY11" fmla="*/ 103851 h 338137"/>
                <a:gd name="connsiteX12" fmla="*/ 109423 w 247535"/>
                <a:gd name="connsiteY12" fmla="*/ 38157 h 338137"/>
                <a:gd name="connsiteX13" fmla="*/ 109423 w 247535"/>
                <a:gd name="connsiteY13" fmla="*/ 98431 h 338137"/>
                <a:gd name="connsiteX14" fmla="*/ 43586 w 247535"/>
                <a:gd name="connsiteY14" fmla="*/ 98431 h 338137"/>
                <a:gd name="connsiteX15" fmla="*/ 45005 w 247535"/>
                <a:gd name="connsiteY15" fmla="*/ 96755 h 338137"/>
                <a:gd name="connsiteX16" fmla="*/ 107175 w 247535"/>
                <a:gd name="connsiteY16" fmla="*/ 39776 h 338137"/>
                <a:gd name="connsiteX17" fmla="*/ 109423 w 247535"/>
                <a:gd name="connsiteY17" fmla="*/ 38157 h 338137"/>
                <a:gd name="connsiteX18" fmla="*/ 123710 w 247535"/>
                <a:gd name="connsiteY18" fmla="*/ 33337 h 338137"/>
                <a:gd name="connsiteX19" fmla="*/ 238010 w 247535"/>
                <a:gd name="connsiteY19" fmla="*/ 33337 h 338137"/>
                <a:gd name="connsiteX20" fmla="*/ 247535 w 247535"/>
                <a:gd name="connsiteY20" fmla="*/ 42862 h 338137"/>
                <a:gd name="connsiteX21" fmla="*/ 247535 w 247535"/>
                <a:gd name="connsiteY21" fmla="*/ 328612 h 338137"/>
                <a:gd name="connsiteX22" fmla="*/ 238010 w 247535"/>
                <a:gd name="connsiteY22" fmla="*/ 338137 h 338137"/>
                <a:gd name="connsiteX23" fmla="*/ 47510 w 247535"/>
                <a:gd name="connsiteY23" fmla="*/ 338137 h 338137"/>
                <a:gd name="connsiteX24" fmla="*/ 37985 w 247535"/>
                <a:gd name="connsiteY24" fmla="*/ 328612 h 338137"/>
                <a:gd name="connsiteX25" fmla="*/ 37985 w 247535"/>
                <a:gd name="connsiteY25" fmla="*/ 112718 h 338137"/>
                <a:gd name="connsiteX26" fmla="*/ 38709 w 247535"/>
                <a:gd name="connsiteY26" fmla="*/ 107956 h 338137"/>
                <a:gd name="connsiteX27" fmla="*/ 114185 w 247535"/>
                <a:gd name="connsiteY27" fmla="*/ 107956 h 338137"/>
                <a:gd name="connsiteX28" fmla="*/ 118947 w 247535"/>
                <a:gd name="connsiteY28" fmla="*/ 103193 h 338137"/>
                <a:gd name="connsiteX29" fmla="*/ 118947 w 247535"/>
                <a:gd name="connsiteY29" fmla="*/ 34004 h 338137"/>
                <a:gd name="connsiteX30" fmla="*/ 123710 w 247535"/>
                <a:gd name="connsiteY30" fmla="*/ 33337 h 338137"/>
                <a:gd name="connsiteX31" fmla="*/ 9525 w 247535"/>
                <a:gd name="connsiteY31" fmla="*/ 0 h 338137"/>
                <a:gd name="connsiteX32" fmla="*/ 200025 w 247535"/>
                <a:gd name="connsiteY32" fmla="*/ 0 h 338137"/>
                <a:gd name="connsiteX33" fmla="*/ 209550 w 247535"/>
                <a:gd name="connsiteY33" fmla="*/ 9525 h 338137"/>
                <a:gd name="connsiteX34" fmla="*/ 209550 w 247535"/>
                <a:gd name="connsiteY34" fmla="*/ 23813 h 338137"/>
                <a:gd name="connsiteX35" fmla="*/ 123711 w 247535"/>
                <a:gd name="connsiteY35" fmla="*/ 23813 h 338137"/>
                <a:gd name="connsiteX36" fmla="*/ 103727 w 247535"/>
                <a:gd name="connsiteY36" fmla="*/ 30509 h 338137"/>
                <a:gd name="connsiteX37" fmla="*/ 100736 w 247535"/>
                <a:gd name="connsiteY37" fmla="*/ 32756 h 338137"/>
                <a:gd name="connsiteX38" fmla="*/ 38672 w 247535"/>
                <a:gd name="connsiteY38" fmla="*/ 89659 h 338137"/>
                <a:gd name="connsiteX39" fmla="*/ 36328 w 247535"/>
                <a:gd name="connsiteY39" fmla="*/ 92278 h 338137"/>
                <a:gd name="connsiteX40" fmla="*/ 28461 w 247535"/>
                <a:gd name="connsiteY40" fmla="*/ 112719 h 338137"/>
                <a:gd name="connsiteX41" fmla="*/ 28461 w 247535"/>
                <a:gd name="connsiteY41" fmla="*/ 304800 h 338137"/>
                <a:gd name="connsiteX42" fmla="*/ 9525 w 247535"/>
                <a:gd name="connsiteY42" fmla="*/ 304800 h 338137"/>
                <a:gd name="connsiteX43" fmla="*/ 0 w 247535"/>
                <a:gd name="connsiteY43" fmla="*/ 295275 h 338137"/>
                <a:gd name="connsiteX44" fmla="*/ 0 w 247535"/>
                <a:gd name="connsiteY44" fmla="*/ 9525 h 338137"/>
                <a:gd name="connsiteX45" fmla="*/ 9525 w 247535"/>
                <a:gd name="connsiteY45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7535" h="338137">
                  <a:moveTo>
                    <a:pt x="70246" y="175688"/>
                  </a:moveTo>
                  <a:lnTo>
                    <a:pt x="70246" y="267614"/>
                  </a:lnTo>
                  <a:lnTo>
                    <a:pt x="102498" y="267614"/>
                  </a:lnTo>
                  <a:lnTo>
                    <a:pt x="102498" y="175688"/>
                  </a:lnTo>
                  <a:close/>
                  <a:moveTo>
                    <a:pt x="126625" y="146599"/>
                  </a:moveTo>
                  <a:lnTo>
                    <a:pt x="126625" y="267614"/>
                  </a:lnTo>
                  <a:lnTo>
                    <a:pt x="158886" y="267614"/>
                  </a:lnTo>
                  <a:lnTo>
                    <a:pt x="158886" y="146599"/>
                  </a:lnTo>
                  <a:close/>
                  <a:moveTo>
                    <a:pt x="183013" y="103851"/>
                  </a:moveTo>
                  <a:lnTo>
                    <a:pt x="183013" y="267614"/>
                  </a:lnTo>
                  <a:lnTo>
                    <a:pt x="215274" y="267614"/>
                  </a:lnTo>
                  <a:lnTo>
                    <a:pt x="215274" y="103851"/>
                  </a:lnTo>
                  <a:close/>
                  <a:moveTo>
                    <a:pt x="109423" y="38157"/>
                  </a:moveTo>
                  <a:lnTo>
                    <a:pt x="109423" y="98431"/>
                  </a:lnTo>
                  <a:lnTo>
                    <a:pt x="43586" y="98431"/>
                  </a:lnTo>
                  <a:cubicBezTo>
                    <a:pt x="44072" y="97869"/>
                    <a:pt x="44500" y="97202"/>
                    <a:pt x="45005" y="96755"/>
                  </a:cubicBezTo>
                  <a:lnTo>
                    <a:pt x="107175" y="39776"/>
                  </a:lnTo>
                  <a:cubicBezTo>
                    <a:pt x="107785" y="39195"/>
                    <a:pt x="108623" y="38700"/>
                    <a:pt x="109423" y="38157"/>
                  </a:cubicBezTo>
                  <a:close/>
                  <a:moveTo>
                    <a:pt x="123710" y="33337"/>
                  </a:moveTo>
                  <a:lnTo>
                    <a:pt x="238010" y="33337"/>
                  </a:lnTo>
                  <a:cubicBezTo>
                    <a:pt x="243239" y="33337"/>
                    <a:pt x="247535" y="37633"/>
                    <a:pt x="247535" y="42862"/>
                  </a:cubicBezTo>
                  <a:lnTo>
                    <a:pt x="247535" y="328612"/>
                  </a:lnTo>
                  <a:cubicBezTo>
                    <a:pt x="247535" y="333860"/>
                    <a:pt x="243239" y="338137"/>
                    <a:pt x="238010" y="338137"/>
                  </a:cubicBezTo>
                  <a:lnTo>
                    <a:pt x="47510" y="338137"/>
                  </a:lnTo>
                  <a:cubicBezTo>
                    <a:pt x="42262" y="338137"/>
                    <a:pt x="37985" y="333860"/>
                    <a:pt x="37985" y="328612"/>
                  </a:cubicBezTo>
                  <a:lnTo>
                    <a:pt x="37985" y="112718"/>
                  </a:lnTo>
                  <a:cubicBezTo>
                    <a:pt x="37985" y="111252"/>
                    <a:pt x="38280" y="109613"/>
                    <a:pt x="38709" y="107956"/>
                  </a:cubicBezTo>
                  <a:lnTo>
                    <a:pt x="114185" y="107956"/>
                  </a:lnTo>
                  <a:cubicBezTo>
                    <a:pt x="116804" y="107956"/>
                    <a:pt x="118947" y="105832"/>
                    <a:pt x="118947" y="103193"/>
                  </a:cubicBezTo>
                  <a:lnTo>
                    <a:pt x="118947" y="34004"/>
                  </a:lnTo>
                  <a:cubicBezTo>
                    <a:pt x="120624" y="33594"/>
                    <a:pt x="122262" y="33337"/>
                    <a:pt x="123710" y="33337"/>
                  </a:cubicBezTo>
                  <a:close/>
                  <a:moveTo>
                    <a:pt x="9525" y="0"/>
                  </a:moveTo>
                  <a:lnTo>
                    <a:pt x="200025" y="0"/>
                  </a:lnTo>
                  <a:cubicBezTo>
                    <a:pt x="205254" y="0"/>
                    <a:pt x="209550" y="4277"/>
                    <a:pt x="209550" y="9525"/>
                  </a:cubicBezTo>
                  <a:lnTo>
                    <a:pt x="209550" y="23813"/>
                  </a:lnTo>
                  <a:lnTo>
                    <a:pt x="123711" y="23813"/>
                  </a:lnTo>
                  <a:cubicBezTo>
                    <a:pt x="111338" y="23813"/>
                    <a:pt x="103727" y="30509"/>
                    <a:pt x="103727" y="30509"/>
                  </a:cubicBezTo>
                  <a:cubicBezTo>
                    <a:pt x="102613" y="31232"/>
                    <a:pt x="101556" y="31994"/>
                    <a:pt x="100736" y="32756"/>
                  </a:cubicBezTo>
                  <a:lnTo>
                    <a:pt x="38672" y="89659"/>
                  </a:lnTo>
                  <a:cubicBezTo>
                    <a:pt x="37929" y="90307"/>
                    <a:pt x="37224" y="91145"/>
                    <a:pt x="36328" y="92278"/>
                  </a:cubicBezTo>
                  <a:cubicBezTo>
                    <a:pt x="36328" y="92278"/>
                    <a:pt x="28461" y="99755"/>
                    <a:pt x="28461" y="112719"/>
                  </a:cubicBezTo>
                  <a:lnTo>
                    <a:pt x="28461" y="304800"/>
                  </a:lnTo>
                  <a:lnTo>
                    <a:pt x="9525" y="304800"/>
                  </a:lnTo>
                  <a:cubicBezTo>
                    <a:pt x="4277" y="304800"/>
                    <a:pt x="0" y="300504"/>
                    <a:pt x="0" y="295275"/>
                  </a:cubicBezTo>
                  <a:lnTo>
                    <a:pt x="0" y="9525"/>
                  </a:lnTo>
                  <a:cubicBezTo>
                    <a:pt x="0" y="4277"/>
                    <a:pt x="4277" y="0"/>
                    <a:pt x="9525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14350"/>
              <a:endParaRPr lang="en-US" sz="160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0CEAD9-F837-A7DD-3F9D-74C6C48D427D}"/>
              </a:ext>
            </a:extLst>
          </p:cNvPr>
          <p:cNvCxnSpPr>
            <a:cxnSpLocks/>
          </p:cNvCxnSpPr>
          <p:nvPr/>
        </p:nvCxnSpPr>
        <p:spPr>
          <a:xfrm flipV="1">
            <a:off x="8570974" y="1512312"/>
            <a:ext cx="71817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B490BC10-05C8-B62B-343F-9F5ED1C5101D}"/>
              </a:ext>
            </a:extLst>
          </p:cNvPr>
          <p:cNvSpPr>
            <a:spLocks/>
          </p:cNvSpPr>
          <p:nvPr/>
        </p:nvSpPr>
        <p:spPr>
          <a:xfrm>
            <a:off x="8570974" y="1655619"/>
            <a:ext cx="718172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2000">
                <a:solidFill>
                  <a:srgbClr val="0070C0"/>
                </a:solidFill>
                <a:latin typeface="+mj-lt"/>
              </a:rPr>
              <a:t>Data validation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D92232B-BC7E-CADA-0AD7-304875CD0D7C}"/>
              </a:ext>
            </a:extLst>
          </p:cNvPr>
          <p:cNvSpPr>
            <a:spLocks/>
          </p:cNvSpPr>
          <p:nvPr/>
        </p:nvSpPr>
        <p:spPr>
          <a:xfrm>
            <a:off x="8570974" y="2108621"/>
            <a:ext cx="7181725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1600">
                <a:solidFill>
                  <a:schemeClr val="tx1"/>
                </a:solidFill>
              </a:rPr>
              <a:t>Validate and understand your data prior to starting a piece of analysis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AD0BC9E-5AB2-FC3D-D46F-054A1B13F762}"/>
              </a:ext>
            </a:extLst>
          </p:cNvPr>
          <p:cNvCxnSpPr>
            <a:cxnSpLocks/>
          </p:cNvCxnSpPr>
          <p:nvPr/>
        </p:nvCxnSpPr>
        <p:spPr>
          <a:xfrm>
            <a:off x="8570974" y="3189654"/>
            <a:ext cx="718172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5ABFC7F-286D-B268-471F-B1F8CE739B77}"/>
              </a:ext>
            </a:extLst>
          </p:cNvPr>
          <p:cNvCxnSpPr>
            <a:cxnSpLocks/>
          </p:cNvCxnSpPr>
          <p:nvPr/>
        </p:nvCxnSpPr>
        <p:spPr>
          <a:xfrm>
            <a:off x="8570974" y="4142974"/>
            <a:ext cx="718172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C19D0FC-C460-DDC9-1DD4-CF1C83C8879E}"/>
              </a:ext>
            </a:extLst>
          </p:cNvPr>
          <p:cNvCxnSpPr>
            <a:cxnSpLocks/>
          </p:cNvCxnSpPr>
          <p:nvPr/>
        </p:nvCxnSpPr>
        <p:spPr>
          <a:xfrm>
            <a:off x="8570974" y="5096294"/>
            <a:ext cx="718172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733654B9-4B46-59F5-4351-EB957A1FF03A}"/>
              </a:ext>
            </a:extLst>
          </p:cNvPr>
          <p:cNvGrpSpPr/>
          <p:nvPr/>
        </p:nvGrpSpPr>
        <p:grpSpPr>
          <a:xfrm>
            <a:off x="8570974" y="2577059"/>
            <a:ext cx="7181725" cy="518091"/>
            <a:chOff x="8570974" y="2577059"/>
            <a:chExt cx="7181725" cy="518091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B1CA052-4250-F6AC-A4C3-A217000DB226}"/>
                </a:ext>
              </a:extLst>
            </p:cNvPr>
            <p:cNvSpPr>
              <a:spLocks/>
            </p:cNvSpPr>
            <p:nvPr/>
          </p:nvSpPr>
          <p:spPr>
            <a:xfrm>
              <a:off x="8570974" y="2577059"/>
              <a:ext cx="7181725" cy="518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identify_datefreq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Identify date frequency based on a series of dates</a:t>
              </a: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69D47F9-754F-4A13-CD19-E8EDAC6B02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0974" y="2577059"/>
              <a:ext cx="258379" cy="352949"/>
            </a:xfrm>
            <a:custGeom>
              <a:avLst/>
              <a:gdLst>
                <a:gd name="connsiteX0" fmla="*/ 70246 w 247535"/>
                <a:gd name="connsiteY0" fmla="*/ 175688 h 338137"/>
                <a:gd name="connsiteX1" fmla="*/ 70246 w 247535"/>
                <a:gd name="connsiteY1" fmla="*/ 267614 h 338137"/>
                <a:gd name="connsiteX2" fmla="*/ 102498 w 247535"/>
                <a:gd name="connsiteY2" fmla="*/ 267614 h 338137"/>
                <a:gd name="connsiteX3" fmla="*/ 102498 w 247535"/>
                <a:gd name="connsiteY3" fmla="*/ 175688 h 338137"/>
                <a:gd name="connsiteX4" fmla="*/ 126625 w 247535"/>
                <a:gd name="connsiteY4" fmla="*/ 146599 h 338137"/>
                <a:gd name="connsiteX5" fmla="*/ 126625 w 247535"/>
                <a:gd name="connsiteY5" fmla="*/ 267614 h 338137"/>
                <a:gd name="connsiteX6" fmla="*/ 158886 w 247535"/>
                <a:gd name="connsiteY6" fmla="*/ 267614 h 338137"/>
                <a:gd name="connsiteX7" fmla="*/ 158886 w 247535"/>
                <a:gd name="connsiteY7" fmla="*/ 146599 h 338137"/>
                <a:gd name="connsiteX8" fmla="*/ 183013 w 247535"/>
                <a:gd name="connsiteY8" fmla="*/ 103851 h 338137"/>
                <a:gd name="connsiteX9" fmla="*/ 183013 w 247535"/>
                <a:gd name="connsiteY9" fmla="*/ 267614 h 338137"/>
                <a:gd name="connsiteX10" fmla="*/ 215274 w 247535"/>
                <a:gd name="connsiteY10" fmla="*/ 267614 h 338137"/>
                <a:gd name="connsiteX11" fmla="*/ 215274 w 247535"/>
                <a:gd name="connsiteY11" fmla="*/ 103851 h 338137"/>
                <a:gd name="connsiteX12" fmla="*/ 109423 w 247535"/>
                <a:gd name="connsiteY12" fmla="*/ 38157 h 338137"/>
                <a:gd name="connsiteX13" fmla="*/ 109423 w 247535"/>
                <a:gd name="connsiteY13" fmla="*/ 98431 h 338137"/>
                <a:gd name="connsiteX14" fmla="*/ 43586 w 247535"/>
                <a:gd name="connsiteY14" fmla="*/ 98431 h 338137"/>
                <a:gd name="connsiteX15" fmla="*/ 45005 w 247535"/>
                <a:gd name="connsiteY15" fmla="*/ 96755 h 338137"/>
                <a:gd name="connsiteX16" fmla="*/ 107175 w 247535"/>
                <a:gd name="connsiteY16" fmla="*/ 39776 h 338137"/>
                <a:gd name="connsiteX17" fmla="*/ 109423 w 247535"/>
                <a:gd name="connsiteY17" fmla="*/ 38157 h 338137"/>
                <a:gd name="connsiteX18" fmla="*/ 123710 w 247535"/>
                <a:gd name="connsiteY18" fmla="*/ 33337 h 338137"/>
                <a:gd name="connsiteX19" fmla="*/ 238010 w 247535"/>
                <a:gd name="connsiteY19" fmla="*/ 33337 h 338137"/>
                <a:gd name="connsiteX20" fmla="*/ 247535 w 247535"/>
                <a:gd name="connsiteY20" fmla="*/ 42862 h 338137"/>
                <a:gd name="connsiteX21" fmla="*/ 247535 w 247535"/>
                <a:gd name="connsiteY21" fmla="*/ 328612 h 338137"/>
                <a:gd name="connsiteX22" fmla="*/ 238010 w 247535"/>
                <a:gd name="connsiteY22" fmla="*/ 338137 h 338137"/>
                <a:gd name="connsiteX23" fmla="*/ 47510 w 247535"/>
                <a:gd name="connsiteY23" fmla="*/ 338137 h 338137"/>
                <a:gd name="connsiteX24" fmla="*/ 37985 w 247535"/>
                <a:gd name="connsiteY24" fmla="*/ 328612 h 338137"/>
                <a:gd name="connsiteX25" fmla="*/ 37985 w 247535"/>
                <a:gd name="connsiteY25" fmla="*/ 112718 h 338137"/>
                <a:gd name="connsiteX26" fmla="*/ 38709 w 247535"/>
                <a:gd name="connsiteY26" fmla="*/ 107956 h 338137"/>
                <a:gd name="connsiteX27" fmla="*/ 114185 w 247535"/>
                <a:gd name="connsiteY27" fmla="*/ 107956 h 338137"/>
                <a:gd name="connsiteX28" fmla="*/ 118947 w 247535"/>
                <a:gd name="connsiteY28" fmla="*/ 103193 h 338137"/>
                <a:gd name="connsiteX29" fmla="*/ 118947 w 247535"/>
                <a:gd name="connsiteY29" fmla="*/ 34004 h 338137"/>
                <a:gd name="connsiteX30" fmla="*/ 123710 w 247535"/>
                <a:gd name="connsiteY30" fmla="*/ 33337 h 338137"/>
                <a:gd name="connsiteX31" fmla="*/ 9525 w 247535"/>
                <a:gd name="connsiteY31" fmla="*/ 0 h 338137"/>
                <a:gd name="connsiteX32" fmla="*/ 200025 w 247535"/>
                <a:gd name="connsiteY32" fmla="*/ 0 h 338137"/>
                <a:gd name="connsiteX33" fmla="*/ 209550 w 247535"/>
                <a:gd name="connsiteY33" fmla="*/ 9525 h 338137"/>
                <a:gd name="connsiteX34" fmla="*/ 209550 w 247535"/>
                <a:gd name="connsiteY34" fmla="*/ 23813 h 338137"/>
                <a:gd name="connsiteX35" fmla="*/ 123711 w 247535"/>
                <a:gd name="connsiteY35" fmla="*/ 23813 h 338137"/>
                <a:gd name="connsiteX36" fmla="*/ 103727 w 247535"/>
                <a:gd name="connsiteY36" fmla="*/ 30509 h 338137"/>
                <a:gd name="connsiteX37" fmla="*/ 100736 w 247535"/>
                <a:gd name="connsiteY37" fmla="*/ 32756 h 338137"/>
                <a:gd name="connsiteX38" fmla="*/ 38672 w 247535"/>
                <a:gd name="connsiteY38" fmla="*/ 89659 h 338137"/>
                <a:gd name="connsiteX39" fmla="*/ 36328 w 247535"/>
                <a:gd name="connsiteY39" fmla="*/ 92278 h 338137"/>
                <a:gd name="connsiteX40" fmla="*/ 28461 w 247535"/>
                <a:gd name="connsiteY40" fmla="*/ 112719 h 338137"/>
                <a:gd name="connsiteX41" fmla="*/ 28461 w 247535"/>
                <a:gd name="connsiteY41" fmla="*/ 304800 h 338137"/>
                <a:gd name="connsiteX42" fmla="*/ 9525 w 247535"/>
                <a:gd name="connsiteY42" fmla="*/ 304800 h 338137"/>
                <a:gd name="connsiteX43" fmla="*/ 0 w 247535"/>
                <a:gd name="connsiteY43" fmla="*/ 295275 h 338137"/>
                <a:gd name="connsiteX44" fmla="*/ 0 w 247535"/>
                <a:gd name="connsiteY44" fmla="*/ 9525 h 338137"/>
                <a:gd name="connsiteX45" fmla="*/ 9525 w 247535"/>
                <a:gd name="connsiteY45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7535" h="338137">
                  <a:moveTo>
                    <a:pt x="70246" y="175688"/>
                  </a:moveTo>
                  <a:lnTo>
                    <a:pt x="70246" y="267614"/>
                  </a:lnTo>
                  <a:lnTo>
                    <a:pt x="102498" y="267614"/>
                  </a:lnTo>
                  <a:lnTo>
                    <a:pt x="102498" y="175688"/>
                  </a:lnTo>
                  <a:close/>
                  <a:moveTo>
                    <a:pt x="126625" y="146599"/>
                  </a:moveTo>
                  <a:lnTo>
                    <a:pt x="126625" y="267614"/>
                  </a:lnTo>
                  <a:lnTo>
                    <a:pt x="158886" y="267614"/>
                  </a:lnTo>
                  <a:lnTo>
                    <a:pt x="158886" y="146599"/>
                  </a:lnTo>
                  <a:close/>
                  <a:moveTo>
                    <a:pt x="183013" y="103851"/>
                  </a:moveTo>
                  <a:lnTo>
                    <a:pt x="183013" y="267614"/>
                  </a:lnTo>
                  <a:lnTo>
                    <a:pt x="215274" y="267614"/>
                  </a:lnTo>
                  <a:lnTo>
                    <a:pt x="215274" y="103851"/>
                  </a:lnTo>
                  <a:close/>
                  <a:moveTo>
                    <a:pt x="109423" y="38157"/>
                  </a:moveTo>
                  <a:lnTo>
                    <a:pt x="109423" y="98431"/>
                  </a:lnTo>
                  <a:lnTo>
                    <a:pt x="43586" y="98431"/>
                  </a:lnTo>
                  <a:cubicBezTo>
                    <a:pt x="44072" y="97869"/>
                    <a:pt x="44500" y="97202"/>
                    <a:pt x="45005" y="96755"/>
                  </a:cubicBezTo>
                  <a:lnTo>
                    <a:pt x="107175" y="39776"/>
                  </a:lnTo>
                  <a:cubicBezTo>
                    <a:pt x="107785" y="39195"/>
                    <a:pt x="108623" y="38700"/>
                    <a:pt x="109423" y="38157"/>
                  </a:cubicBezTo>
                  <a:close/>
                  <a:moveTo>
                    <a:pt x="123710" y="33337"/>
                  </a:moveTo>
                  <a:lnTo>
                    <a:pt x="238010" y="33337"/>
                  </a:lnTo>
                  <a:cubicBezTo>
                    <a:pt x="243239" y="33337"/>
                    <a:pt x="247535" y="37633"/>
                    <a:pt x="247535" y="42862"/>
                  </a:cubicBezTo>
                  <a:lnTo>
                    <a:pt x="247535" y="328612"/>
                  </a:lnTo>
                  <a:cubicBezTo>
                    <a:pt x="247535" y="333860"/>
                    <a:pt x="243239" y="338137"/>
                    <a:pt x="238010" y="338137"/>
                  </a:cubicBezTo>
                  <a:lnTo>
                    <a:pt x="47510" y="338137"/>
                  </a:lnTo>
                  <a:cubicBezTo>
                    <a:pt x="42262" y="338137"/>
                    <a:pt x="37985" y="333860"/>
                    <a:pt x="37985" y="328612"/>
                  </a:cubicBezTo>
                  <a:lnTo>
                    <a:pt x="37985" y="112718"/>
                  </a:lnTo>
                  <a:cubicBezTo>
                    <a:pt x="37985" y="111252"/>
                    <a:pt x="38280" y="109613"/>
                    <a:pt x="38709" y="107956"/>
                  </a:cubicBezTo>
                  <a:lnTo>
                    <a:pt x="114185" y="107956"/>
                  </a:lnTo>
                  <a:cubicBezTo>
                    <a:pt x="116804" y="107956"/>
                    <a:pt x="118947" y="105832"/>
                    <a:pt x="118947" y="103193"/>
                  </a:cubicBezTo>
                  <a:lnTo>
                    <a:pt x="118947" y="34004"/>
                  </a:lnTo>
                  <a:cubicBezTo>
                    <a:pt x="120624" y="33594"/>
                    <a:pt x="122262" y="33337"/>
                    <a:pt x="123710" y="33337"/>
                  </a:cubicBezTo>
                  <a:close/>
                  <a:moveTo>
                    <a:pt x="9525" y="0"/>
                  </a:moveTo>
                  <a:lnTo>
                    <a:pt x="200025" y="0"/>
                  </a:lnTo>
                  <a:cubicBezTo>
                    <a:pt x="205254" y="0"/>
                    <a:pt x="209550" y="4277"/>
                    <a:pt x="209550" y="9525"/>
                  </a:cubicBezTo>
                  <a:lnTo>
                    <a:pt x="209550" y="23813"/>
                  </a:lnTo>
                  <a:lnTo>
                    <a:pt x="123711" y="23813"/>
                  </a:lnTo>
                  <a:cubicBezTo>
                    <a:pt x="111338" y="23813"/>
                    <a:pt x="103727" y="30509"/>
                    <a:pt x="103727" y="30509"/>
                  </a:cubicBezTo>
                  <a:cubicBezTo>
                    <a:pt x="102613" y="31232"/>
                    <a:pt x="101556" y="31994"/>
                    <a:pt x="100736" y="32756"/>
                  </a:cubicBezTo>
                  <a:lnTo>
                    <a:pt x="38672" y="89659"/>
                  </a:lnTo>
                  <a:cubicBezTo>
                    <a:pt x="37929" y="90307"/>
                    <a:pt x="37224" y="91145"/>
                    <a:pt x="36328" y="92278"/>
                  </a:cubicBezTo>
                  <a:cubicBezTo>
                    <a:pt x="36328" y="92278"/>
                    <a:pt x="28461" y="99755"/>
                    <a:pt x="28461" y="112719"/>
                  </a:cubicBezTo>
                  <a:lnTo>
                    <a:pt x="28461" y="304800"/>
                  </a:lnTo>
                  <a:lnTo>
                    <a:pt x="9525" y="304800"/>
                  </a:lnTo>
                  <a:cubicBezTo>
                    <a:pt x="4277" y="304800"/>
                    <a:pt x="0" y="300504"/>
                    <a:pt x="0" y="295275"/>
                  </a:cubicBezTo>
                  <a:lnTo>
                    <a:pt x="0" y="9525"/>
                  </a:lnTo>
                  <a:cubicBezTo>
                    <a:pt x="0" y="4277"/>
                    <a:pt x="4277" y="0"/>
                    <a:pt x="9525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14350"/>
              <a:endParaRPr lang="en-US" sz="1600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6AC85849-4A5C-9462-3DED-CDCC1476AB94}"/>
              </a:ext>
            </a:extLst>
          </p:cNvPr>
          <p:cNvGrpSpPr/>
          <p:nvPr/>
        </p:nvGrpSpPr>
        <p:grpSpPr>
          <a:xfrm>
            <a:off x="8570974" y="4237478"/>
            <a:ext cx="7181725" cy="764312"/>
            <a:chOff x="8570974" y="4237478"/>
            <a:chExt cx="7181725" cy="764312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7AB93B41-DFA9-9515-C560-0428996EC208}"/>
                </a:ext>
              </a:extLst>
            </p:cNvPr>
            <p:cNvSpPr>
              <a:spLocks/>
            </p:cNvSpPr>
            <p:nvPr/>
          </p:nvSpPr>
          <p:spPr>
            <a:xfrm>
              <a:off x="8570974" y="4237478"/>
              <a:ext cx="7181725" cy="764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identify_inactiveweeks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Identify likely person-weeks where collaboration hours lie far outside the mean relative to the population average</a:t>
              </a: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6E6787D-08DF-2192-0D42-8F5C85A8D1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0974" y="4237478"/>
              <a:ext cx="258379" cy="352949"/>
            </a:xfrm>
            <a:custGeom>
              <a:avLst/>
              <a:gdLst>
                <a:gd name="connsiteX0" fmla="*/ 70246 w 247535"/>
                <a:gd name="connsiteY0" fmla="*/ 175688 h 338137"/>
                <a:gd name="connsiteX1" fmla="*/ 70246 w 247535"/>
                <a:gd name="connsiteY1" fmla="*/ 267614 h 338137"/>
                <a:gd name="connsiteX2" fmla="*/ 102498 w 247535"/>
                <a:gd name="connsiteY2" fmla="*/ 267614 h 338137"/>
                <a:gd name="connsiteX3" fmla="*/ 102498 w 247535"/>
                <a:gd name="connsiteY3" fmla="*/ 175688 h 338137"/>
                <a:gd name="connsiteX4" fmla="*/ 126625 w 247535"/>
                <a:gd name="connsiteY4" fmla="*/ 146599 h 338137"/>
                <a:gd name="connsiteX5" fmla="*/ 126625 w 247535"/>
                <a:gd name="connsiteY5" fmla="*/ 267614 h 338137"/>
                <a:gd name="connsiteX6" fmla="*/ 158886 w 247535"/>
                <a:gd name="connsiteY6" fmla="*/ 267614 h 338137"/>
                <a:gd name="connsiteX7" fmla="*/ 158886 w 247535"/>
                <a:gd name="connsiteY7" fmla="*/ 146599 h 338137"/>
                <a:gd name="connsiteX8" fmla="*/ 183013 w 247535"/>
                <a:gd name="connsiteY8" fmla="*/ 103851 h 338137"/>
                <a:gd name="connsiteX9" fmla="*/ 183013 w 247535"/>
                <a:gd name="connsiteY9" fmla="*/ 267614 h 338137"/>
                <a:gd name="connsiteX10" fmla="*/ 215274 w 247535"/>
                <a:gd name="connsiteY10" fmla="*/ 267614 h 338137"/>
                <a:gd name="connsiteX11" fmla="*/ 215274 w 247535"/>
                <a:gd name="connsiteY11" fmla="*/ 103851 h 338137"/>
                <a:gd name="connsiteX12" fmla="*/ 109423 w 247535"/>
                <a:gd name="connsiteY12" fmla="*/ 38157 h 338137"/>
                <a:gd name="connsiteX13" fmla="*/ 109423 w 247535"/>
                <a:gd name="connsiteY13" fmla="*/ 98431 h 338137"/>
                <a:gd name="connsiteX14" fmla="*/ 43586 w 247535"/>
                <a:gd name="connsiteY14" fmla="*/ 98431 h 338137"/>
                <a:gd name="connsiteX15" fmla="*/ 45005 w 247535"/>
                <a:gd name="connsiteY15" fmla="*/ 96755 h 338137"/>
                <a:gd name="connsiteX16" fmla="*/ 107175 w 247535"/>
                <a:gd name="connsiteY16" fmla="*/ 39776 h 338137"/>
                <a:gd name="connsiteX17" fmla="*/ 109423 w 247535"/>
                <a:gd name="connsiteY17" fmla="*/ 38157 h 338137"/>
                <a:gd name="connsiteX18" fmla="*/ 123710 w 247535"/>
                <a:gd name="connsiteY18" fmla="*/ 33337 h 338137"/>
                <a:gd name="connsiteX19" fmla="*/ 238010 w 247535"/>
                <a:gd name="connsiteY19" fmla="*/ 33337 h 338137"/>
                <a:gd name="connsiteX20" fmla="*/ 247535 w 247535"/>
                <a:gd name="connsiteY20" fmla="*/ 42862 h 338137"/>
                <a:gd name="connsiteX21" fmla="*/ 247535 w 247535"/>
                <a:gd name="connsiteY21" fmla="*/ 328612 h 338137"/>
                <a:gd name="connsiteX22" fmla="*/ 238010 w 247535"/>
                <a:gd name="connsiteY22" fmla="*/ 338137 h 338137"/>
                <a:gd name="connsiteX23" fmla="*/ 47510 w 247535"/>
                <a:gd name="connsiteY23" fmla="*/ 338137 h 338137"/>
                <a:gd name="connsiteX24" fmla="*/ 37985 w 247535"/>
                <a:gd name="connsiteY24" fmla="*/ 328612 h 338137"/>
                <a:gd name="connsiteX25" fmla="*/ 37985 w 247535"/>
                <a:gd name="connsiteY25" fmla="*/ 112718 h 338137"/>
                <a:gd name="connsiteX26" fmla="*/ 38709 w 247535"/>
                <a:gd name="connsiteY26" fmla="*/ 107956 h 338137"/>
                <a:gd name="connsiteX27" fmla="*/ 114185 w 247535"/>
                <a:gd name="connsiteY27" fmla="*/ 107956 h 338137"/>
                <a:gd name="connsiteX28" fmla="*/ 118947 w 247535"/>
                <a:gd name="connsiteY28" fmla="*/ 103193 h 338137"/>
                <a:gd name="connsiteX29" fmla="*/ 118947 w 247535"/>
                <a:gd name="connsiteY29" fmla="*/ 34004 h 338137"/>
                <a:gd name="connsiteX30" fmla="*/ 123710 w 247535"/>
                <a:gd name="connsiteY30" fmla="*/ 33337 h 338137"/>
                <a:gd name="connsiteX31" fmla="*/ 9525 w 247535"/>
                <a:gd name="connsiteY31" fmla="*/ 0 h 338137"/>
                <a:gd name="connsiteX32" fmla="*/ 200025 w 247535"/>
                <a:gd name="connsiteY32" fmla="*/ 0 h 338137"/>
                <a:gd name="connsiteX33" fmla="*/ 209550 w 247535"/>
                <a:gd name="connsiteY33" fmla="*/ 9525 h 338137"/>
                <a:gd name="connsiteX34" fmla="*/ 209550 w 247535"/>
                <a:gd name="connsiteY34" fmla="*/ 23813 h 338137"/>
                <a:gd name="connsiteX35" fmla="*/ 123711 w 247535"/>
                <a:gd name="connsiteY35" fmla="*/ 23813 h 338137"/>
                <a:gd name="connsiteX36" fmla="*/ 103727 w 247535"/>
                <a:gd name="connsiteY36" fmla="*/ 30509 h 338137"/>
                <a:gd name="connsiteX37" fmla="*/ 100736 w 247535"/>
                <a:gd name="connsiteY37" fmla="*/ 32756 h 338137"/>
                <a:gd name="connsiteX38" fmla="*/ 38672 w 247535"/>
                <a:gd name="connsiteY38" fmla="*/ 89659 h 338137"/>
                <a:gd name="connsiteX39" fmla="*/ 36328 w 247535"/>
                <a:gd name="connsiteY39" fmla="*/ 92278 h 338137"/>
                <a:gd name="connsiteX40" fmla="*/ 28461 w 247535"/>
                <a:gd name="connsiteY40" fmla="*/ 112719 h 338137"/>
                <a:gd name="connsiteX41" fmla="*/ 28461 w 247535"/>
                <a:gd name="connsiteY41" fmla="*/ 304800 h 338137"/>
                <a:gd name="connsiteX42" fmla="*/ 9525 w 247535"/>
                <a:gd name="connsiteY42" fmla="*/ 304800 h 338137"/>
                <a:gd name="connsiteX43" fmla="*/ 0 w 247535"/>
                <a:gd name="connsiteY43" fmla="*/ 295275 h 338137"/>
                <a:gd name="connsiteX44" fmla="*/ 0 w 247535"/>
                <a:gd name="connsiteY44" fmla="*/ 9525 h 338137"/>
                <a:gd name="connsiteX45" fmla="*/ 9525 w 247535"/>
                <a:gd name="connsiteY45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7535" h="338137">
                  <a:moveTo>
                    <a:pt x="70246" y="175688"/>
                  </a:moveTo>
                  <a:lnTo>
                    <a:pt x="70246" y="267614"/>
                  </a:lnTo>
                  <a:lnTo>
                    <a:pt x="102498" y="267614"/>
                  </a:lnTo>
                  <a:lnTo>
                    <a:pt x="102498" y="175688"/>
                  </a:lnTo>
                  <a:close/>
                  <a:moveTo>
                    <a:pt x="126625" y="146599"/>
                  </a:moveTo>
                  <a:lnTo>
                    <a:pt x="126625" y="267614"/>
                  </a:lnTo>
                  <a:lnTo>
                    <a:pt x="158886" y="267614"/>
                  </a:lnTo>
                  <a:lnTo>
                    <a:pt x="158886" y="146599"/>
                  </a:lnTo>
                  <a:close/>
                  <a:moveTo>
                    <a:pt x="183013" y="103851"/>
                  </a:moveTo>
                  <a:lnTo>
                    <a:pt x="183013" y="267614"/>
                  </a:lnTo>
                  <a:lnTo>
                    <a:pt x="215274" y="267614"/>
                  </a:lnTo>
                  <a:lnTo>
                    <a:pt x="215274" y="103851"/>
                  </a:lnTo>
                  <a:close/>
                  <a:moveTo>
                    <a:pt x="109423" y="38157"/>
                  </a:moveTo>
                  <a:lnTo>
                    <a:pt x="109423" y="98431"/>
                  </a:lnTo>
                  <a:lnTo>
                    <a:pt x="43586" y="98431"/>
                  </a:lnTo>
                  <a:cubicBezTo>
                    <a:pt x="44072" y="97869"/>
                    <a:pt x="44500" y="97202"/>
                    <a:pt x="45005" y="96755"/>
                  </a:cubicBezTo>
                  <a:lnTo>
                    <a:pt x="107175" y="39776"/>
                  </a:lnTo>
                  <a:cubicBezTo>
                    <a:pt x="107785" y="39195"/>
                    <a:pt x="108623" y="38700"/>
                    <a:pt x="109423" y="38157"/>
                  </a:cubicBezTo>
                  <a:close/>
                  <a:moveTo>
                    <a:pt x="123710" y="33337"/>
                  </a:moveTo>
                  <a:lnTo>
                    <a:pt x="238010" y="33337"/>
                  </a:lnTo>
                  <a:cubicBezTo>
                    <a:pt x="243239" y="33337"/>
                    <a:pt x="247535" y="37633"/>
                    <a:pt x="247535" y="42862"/>
                  </a:cubicBezTo>
                  <a:lnTo>
                    <a:pt x="247535" y="328612"/>
                  </a:lnTo>
                  <a:cubicBezTo>
                    <a:pt x="247535" y="333860"/>
                    <a:pt x="243239" y="338137"/>
                    <a:pt x="238010" y="338137"/>
                  </a:cubicBezTo>
                  <a:lnTo>
                    <a:pt x="47510" y="338137"/>
                  </a:lnTo>
                  <a:cubicBezTo>
                    <a:pt x="42262" y="338137"/>
                    <a:pt x="37985" y="333860"/>
                    <a:pt x="37985" y="328612"/>
                  </a:cubicBezTo>
                  <a:lnTo>
                    <a:pt x="37985" y="112718"/>
                  </a:lnTo>
                  <a:cubicBezTo>
                    <a:pt x="37985" y="111252"/>
                    <a:pt x="38280" y="109613"/>
                    <a:pt x="38709" y="107956"/>
                  </a:cubicBezTo>
                  <a:lnTo>
                    <a:pt x="114185" y="107956"/>
                  </a:lnTo>
                  <a:cubicBezTo>
                    <a:pt x="116804" y="107956"/>
                    <a:pt x="118947" y="105832"/>
                    <a:pt x="118947" y="103193"/>
                  </a:cubicBezTo>
                  <a:lnTo>
                    <a:pt x="118947" y="34004"/>
                  </a:lnTo>
                  <a:cubicBezTo>
                    <a:pt x="120624" y="33594"/>
                    <a:pt x="122262" y="33337"/>
                    <a:pt x="123710" y="33337"/>
                  </a:cubicBezTo>
                  <a:close/>
                  <a:moveTo>
                    <a:pt x="9525" y="0"/>
                  </a:moveTo>
                  <a:lnTo>
                    <a:pt x="200025" y="0"/>
                  </a:lnTo>
                  <a:cubicBezTo>
                    <a:pt x="205254" y="0"/>
                    <a:pt x="209550" y="4277"/>
                    <a:pt x="209550" y="9525"/>
                  </a:cubicBezTo>
                  <a:lnTo>
                    <a:pt x="209550" y="23813"/>
                  </a:lnTo>
                  <a:lnTo>
                    <a:pt x="123711" y="23813"/>
                  </a:lnTo>
                  <a:cubicBezTo>
                    <a:pt x="111338" y="23813"/>
                    <a:pt x="103727" y="30509"/>
                    <a:pt x="103727" y="30509"/>
                  </a:cubicBezTo>
                  <a:cubicBezTo>
                    <a:pt x="102613" y="31232"/>
                    <a:pt x="101556" y="31994"/>
                    <a:pt x="100736" y="32756"/>
                  </a:cubicBezTo>
                  <a:lnTo>
                    <a:pt x="38672" y="89659"/>
                  </a:lnTo>
                  <a:cubicBezTo>
                    <a:pt x="37929" y="90307"/>
                    <a:pt x="37224" y="91145"/>
                    <a:pt x="36328" y="92278"/>
                  </a:cubicBezTo>
                  <a:cubicBezTo>
                    <a:pt x="36328" y="92278"/>
                    <a:pt x="28461" y="99755"/>
                    <a:pt x="28461" y="112719"/>
                  </a:cubicBezTo>
                  <a:lnTo>
                    <a:pt x="28461" y="304800"/>
                  </a:lnTo>
                  <a:lnTo>
                    <a:pt x="9525" y="304800"/>
                  </a:lnTo>
                  <a:cubicBezTo>
                    <a:pt x="4277" y="304800"/>
                    <a:pt x="0" y="300504"/>
                    <a:pt x="0" y="295275"/>
                  </a:cubicBezTo>
                  <a:lnTo>
                    <a:pt x="0" y="9525"/>
                  </a:lnTo>
                  <a:cubicBezTo>
                    <a:pt x="0" y="4277"/>
                    <a:pt x="4277" y="0"/>
                    <a:pt x="9525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14350"/>
              <a:endParaRPr lang="en-US" sz="160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9BA75434-A36D-9325-1CFE-50A90D1E0843}"/>
              </a:ext>
            </a:extLst>
          </p:cNvPr>
          <p:cNvGrpSpPr/>
          <p:nvPr/>
        </p:nvGrpSpPr>
        <p:grpSpPr>
          <a:xfrm>
            <a:off x="8570974" y="5190798"/>
            <a:ext cx="7181725" cy="764312"/>
            <a:chOff x="8570974" y="5190798"/>
            <a:chExt cx="7181725" cy="764312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53422483-98F7-943F-380B-AED10CED036E}"/>
                </a:ext>
              </a:extLst>
            </p:cNvPr>
            <p:cNvSpPr>
              <a:spLocks/>
            </p:cNvSpPr>
            <p:nvPr/>
          </p:nvSpPr>
          <p:spPr>
            <a:xfrm>
              <a:off x="8570974" y="5190798"/>
              <a:ext cx="7181725" cy="764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identify_nkw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Identify likely non-knowledge workers where average person collaboration hours lie far outside the mean</a:t>
              </a: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2BFC9B92-463B-A115-C5B6-55895D195F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0974" y="5190798"/>
              <a:ext cx="258379" cy="352949"/>
            </a:xfrm>
            <a:custGeom>
              <a:avLst/>
              <a:gdLst>
                <a:gd name="connsiteX0" fmla="*/ 70246 w 247535"/>
                <a:gd name="connsiteY0" fmla="*/ 175688 h 338137"/>
                <a:gd name="connsiteX1" fmla="*/ 70246 w 247535"/>
                <a:gd name="connsiteY1" fmla="*/ 267614 h 338137"/>
                <a:gd name="connsiteX2" fmla="*/ 102498 w 247535"/>
                <a:gd name="connsiteY2" fmla="*/ 267614 h 338137"/>
                <a:gd name="connsiteX3" fmla="*/ 102498 w 247535"/>
                <a:gd name="connsiteY3" fmla="*/ 175688 h 338137"/>
                <a:gd name="connsiteX4" fmla="*/ 126625 w 247535"/>
                <a:gd name="connsiteY4" fmla="*/ 146599 h 338137"/>
                <a:gd name="connsiteX5" fmla="*/ 126625 w 247535"/>
                <a:gd name="connsiteY5" fmla="*/ 267614 h 338137"/>
                <a:gd name="connsiteX6" fmla="*/ 158886 w 247535"/>
                <a:gd name="connsiteY6" fmla="*/ 267614 h 338137"/>
                <a:gd name="connsiteX7" fmla="*/ 158886 w 247535"/>
                <a:gd name="connsiteY7" fmla="*/ 146599 h 338137"/>
                <a:gd name="connsiteX8" fmla="*/ 183013 w 247535"/>
                <a:gd name="connsiteY8" fmla="*/ 103851 h 338137"/>
                <a:gd name="connsiteX9" fmla="*/ 183013 w 247535"/>
                <a:gd name="connsiteY9" fmla="*/ 267614 h 338137"/>
                <a:gd name="connsiteX10" fmla="*/ 215274 w 247535"/>
                <a:gd name="connsiteY10" fmla="*/ 267614 h 338137"/>
                <a:gd name="connsiteX11" fmla="*/ 215274 w 247535"/>
                <a:gd name="connsiteY11" fmla="*/ 103851 h 338137"/>
                <a:gd name="connsiteX12" fmla="*/ 109423 w 247535"/>
                <a:gd name="connsiteY12" fmla="*/ 38157 h 338137"/>
                <a:gd name="connsiteX13" fmla="*/ 109423 w 247535"/>
                <a:gd name="connsiteY13" fmla="*/ 98431 h 338137"/>
                <a:gd name="connsiteX14" fmla="*/ 43586 w 247535"/>
                <a:gd name="connsiteY14" fmla="*/ 98431 h 338137"/>
                <a:gd name="connsiteX15" fmla="*/ 45005 w 247535"/>
                <a:gd name="connsiteY15" fmla="*/ 96755 h 338137"/>
                <a:gd name="connsiteX16" fmla="*/ 107175 w 247535"/>
                <a:gd name="connsiteY16" fmla="*/ 39776 h 338137"/>
                <a:gd name="connsiteX17" fmla="*/ 109423 w 247535"/>
                <a:gd name="connsiteY17" fmla="*/ 38157 h 338137"/>
                <a:gd name="connsiteX18" fmla="*/ 123710 w 247535"/>
                <a:gd name="connsiteY18" fmla="*/ 33337 h 338137"/>
                <a:gd name="connsiteX19" fmla="*/ 238010 w 247535"/>
                <a:gd name="connsiteY19" fmla="*/ 33337 h 338137"/>
                <a:gd name="connsiteX20" fmla="*/ 247535 w 247535"/>
                <a:gd name="connsiteY20" fmla="*/ 42862 h 338137"/>
                <a:gd name="connsiteX21" fmla="*/ 247535 w 247535"/>
                <a:gd name="connsiteY21" fmla="*/ 328612 h 338137"/>
                <a:gd name="connsiteX22" fmla="*/ 238010 w 247535"/>
                <a:gd name="connsiteY22" fmla="*/ 338137 h 338137"/>
                <a:gd name="connsiteX23" fmla="*/ 47510 w 247535"/>
                <a:gd name="connsiteY23" fmla="*/ 338137 h 338137"/>
                <a:gd name="connsiteX24" fmla="*/ 37985 w 247535"/>
                <a:gd name="connsiteY24" fmla="*/ 328612 h 338137"/>
                <a:gd name="connsiteX25" fmla="*/ 37985 w 247535"/>
                <a:gd name="connsiteY25" fmla="*/ 112718 h 338137"/>
                <a:gd name="connsiteX26" fmla="*/ 38709 w 247535"/>
                <a:gd name="connsiteY26" fmla="*/ 107956 h 338137"/>
                <a:gd name="connsiteX27" fmla="*/ 114185 w 247535"/>
                <a:gd name="connsiteY27" fmla="*/ 107956 h 338137"/>
                <a:gd name="connsiteX28" fmla="*/ 118947 w 247535"/>
                <a:gd name="connsiteY28" fmla="*/ 103193 h 338137"/>
                <a:gd name="connsiteX29" fmla="*/ 118947 w 247535"/>
                <a:gd name="connsiteY29" fmla="*/ 34004 h 338137"/>
                <a:gd name="connsiteX30" fmla="*/ 123710 w 247535"/>
                <a:gd name="connsiteY30" fmla="*/ 33337 h 338137"/>
                <a:gd name="connsiteX31" fmla="*/ 9525 w 247535"/>
                <a:gd name="connsiteY31" fmla="*/ 0 h 338137"/>
                <a:gd name="connsiteX32" fmla="*/ 200025 w 247535"/>
                <a:gd name="connsiteY32" fmla="*/ 0 h 338137"/>
                <a:gd name="connsiteX33" fmla="*/ 209550 w 247535"/>
                <a:gd name="connsiteY33" fmla="*/ 9525 h 338137"/>
                <a:gd name="connsiteX34" fmla="*/ 209550 w 247535"/>
                <a:gd name="connsiteY34" fmla="*/ 23813 h 338137"/>
                <a:gd name="connsiteX35" fmla="*/ 123711 w 247535"/>
                <a:gd name="connsiteY35" fmla="*/ 23813 h 338137"/>
                <a:gd name="connsiteX36" fmla="*/ 103727 w 247535"/>
                <a:gd name="connsiteY36" fmla="*/ 30509 h 338137"/>
                <a:gd name="connsiteX37" fmla="*/ 100736 w 247535"/>
                <a:gd name="connsiteY37" fmla="*/ 32756 h 338137"/>
                <a:gd name="connsiteX38" fmla="*/ 38672 w 247535"/>
                <a:gd name="connsiteY38" fmla="*/ 89659 h 338137"/>
                <a:gd name="connsiteX39" fmla="*/ 36328 w 247535"/>
                <a:gd name="connsiteY39" fmla="*/ 92278 h 338137"/>
                <a:gd name="connsiteX40" fmla="*/ 28461 w 247535"/>
                <a:gd name="connsiteY40" fmla="*/ 112719 h 338137"/>
                <a:gd name="connsiteX41" fmla="*/ 28461 w 247535"/>
                <a:gd name="connsiteY41" fmla="*/ 304800 h 338137"/>
                <a:gd name="connsiteX42" fmla="*/ 9525 w 247535"/>
                <a:gd name="connsiteY42" fmla="*/ 304800 h 338137"/>
                <a:gd name="connsiteX43" fmla="*/ 0 w 247535"/>
                <a:gd name="connsiteY43" fmla="*/ 295275 h 338137"/>
                <a:gd name="connsiteX44" fmla="*/ 0 w 247535"/>
                <a:gd name="connsiteY44" fmla="*/ 9525 h 338137"/>
                <a:gd name="connsiteX45" fmla="*/ 9525 w 247535"/>
                <a:gd name="connsiteY45" fmla="*/ 0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47535" h="338137">
                  <a:moveTo>
                    <a:pt x="70246" y="175688"/>
                  </a:moveTo>
                  <a:lnTo>
                    <a:pt x="70246" y="267614"/>
                  </a:lnTo>
                  <a:lnTo>
                    <a:pt x="102498" y="267614"/>
                  </a:lnTo>
                  <a:lnTo>
                    <a:pt x="102498" y="175688"/>
                  </a:lnTo>
                  <a:close/>
                  <a:moveTo>
                    <a:pt x="126625" y="146599"/>
                  </a:moveTo>
                  <a:lnTo>
                    <a:pt x="126625" y="267614"/>
                  </a:lnTo>
                  <a:lnTo>
                    <a:pt x="158886" y="267614"/>
                  </a:lnTo>
                  <a:lnTo>
                    <a:pt x="158886" y="146599"/>
                  </a:lnTo>
                  <a:close/>
                  <a:moveTo>
                    <a:pt x="183013" y="103851"/>
                  </a:moveTo>
                  <a:lnTo>
                    <a:pt x="183013" y="267614"/>
                  </a:lnTo>
                  <a:lnTo>
                    <a:pt x="215274" y="267614"/>
                  </a:lnTo>
                  <a:lnTo>
                    <a:pt x="215274" y="103851"/>
                  </a:lnTo>
                  <a:close/>
                  <a:moveTo>
                    <a:pt x="109423" y="38157"/>
                  </a:moveTo>
                  <a:lnTo>
                    <a:pt x="109423" y="98431"/>
                  </a:lnTo>
                  <a:lnTo>
                    <a:pt x="43586" y="98431"/>
                  </a:lnTo>
                  <a:cubicBezTo>
                    <a:pt x="44072" y="97869"/>
                    <a:pt x="44500" y="97202"/>
                    <a:pt x="45005" y="96755"/>
                  </a:cubicBezTo>
                  <a:lnTo>
                    <a:pt x="107175" y="39776"/>
                  </a:lnTo>
                  <a:cubicBezTo>
                    <a:pt x="107785" y="39195"/>
                    <a:pt x="108623" y="38700"/>
                    <a:pt x="109423" y="38157"/>
                  </a:cubicBezTo>
                  <a:close/>
                  <a:moveTo>
                    <a:pt x="123710" y="33337"/>
                  </a:moveTo>
                  <a:lnTo>
                    <a:pt x="238010" y="33337"/>
                  </a:lnTo>
                  <a:cubicBezTo>
                    <a:pt x="243239" y="33337"/>
                    <a:pt x="247535" y="37633"/>
                    <a:pt x="247535" y="42862"/>
                  </a:cubicBezTo>
                  <a:lnTo>
                    <a:pt x="247535" y="328612"/>
                  </a:lnTo>
                  <a:cubicBezTo>
                    <a:pt x="247535" y="333860"/>
                    <a:pt x="243239" y="338137"/>
                    <a:pt x="238010" y="338137"/>
                  </a:cubicBezTo>
                  <a:lnTo>
                    <a:pt x="47510" y="338137"/>
                  </a:lnTo>
                  <a:cubicBezTo>
                    <a:pt x="42262" y="338137"/>
                    <a:pt x="37985" y="333860"/>
                    <a:pt x="37985" y="328612"/>
                  </a:cubicBezTo>
                  <a:lnTo>
                    <a:pt x="37985" y="112718"/>
                  </a:lnTo>
                  <a:cubicBezTo>
                    <a:pt x="37985" y="111252"/>
                    <a:pt x="38280" y="109613"/>
                    <a:pt x="38709" y="107956"/>
                  </a:cubicBezTo>
                  <a:lnTo>
                    <a:pt x="114185" y="107956"/>
                  </a:lnTo>
                  <a:cubicBezTo>
                    <a:pt x="116804" y="107956"/>
                    <a:pt x="118947" y="105832"/>
                    <a:pt x="118947" y="103193"/>
                  </a:cubicBezTo>
                  <a:lnTo>
                    <a:pt x="118947" y="34004"/>
                  </a:lnTo>
                  <a:cubicBezTo>
                    <a:pt x="120624" y="33594"/>
                    <a:pt x="122262" y="33337"/>
                    <a:pt x="123710" y="33337"/>
                  </a:cubicBezTo>
                  <a:close/>
                  <a:moveTo>
                    <a:pt x="9525" y="0"/>
                  </a:moveTo>
                  <a:lnTo>
                    <a:pt x="200025" y="0"/>
                  </a:lnTo>
                  <a:cubicBezTo>
                    <a:pt x="205254" y="0"/>
                    <a:pt x="209550" y="4277"/>
                    <a:pt x="209550" y="9525"/>
                  </a:cubicBezTo>
                  <a:lnTo>
                    <a:pt x="209550" y="23813"/>
                  </a:lnTo>
                  <a:lnTo>
                    <a:pt x="123711" y="23813"/>
                  </a:lnTo>
                  <a:cubicBezTo>
                    <a:pt x="111338" y="23813"/>
                    <a:pt x="103727" y="30509"/>
                    <a:pt x="103727" y="30509"/>
                  </a:cubicBezTo>
                  <a:cubicBezTo>
                    <a:pt x="102613" y="31232"/>
                    <a:pt x="101556" y="31994"/>
                    <a:pt x="100736" y="32756"/>
                  </a:cubicBezTo>
                  <a:lnTo>
                    <a:pt x="38672" y="89659"/>
                  </a:lnTo>
                  <a:cubicBezTo>
                    <a:pt x="37929" y="90307"/>
                    <a:pt x="37224" y="91145"/>
                    <a:pt x="36328" y="92278"/>
                  </a:cubicBezTo>
                  <a:cubicBezTo>
                    <a:pt x="36328" y="92278"/>
                    <a:pt x="28461" y="99755"/>
                    <a:pt x="28461" y="112719"/>
                  </a:cubicBezTo>
                  <a:lnTo>
                    <a:pt x="28461" y="304800"/>
                  </a:lnTo>
                  <a:lnTo>
                    <a:pt x="9525" y="304800"/>
                  </a:lnTo>
                  <a:cubicBezTo>
                    <a:pt x="4277" y="304800"/>
                    <a:pt x="0" y="300504"/>
                    <a:pt x="0" y="295275"/>
                  </a:cubicBezTo>
                  <a:lnTo>
                    <a:pt x="0" y="9525"/>
                  </a:lnTo>
                  <a:cubicBezTo>
                    <a:pt x="0" y="4277"/>
                    <a:pt x="4277" y="0"/>
                    <a:pt x="9525" y="0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14350"/>
              <a:endParaRPr lang="en-US" sz="1600"/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C9E1E7D-CDC8-65BB-7B6E-D8C5535B03B4}"/>
              </a:ext>
            </a:extLst>
          </p:cNvPr>
          <p:cNvGrpSpPr/>
          <p:nvPr/>
        </p:nvGrpSpPr>
        <p:grpSpPr>
          <a:xfrm>
            <a:off x="8570974" y="3284158"/>
            <a:ext cx="7181725" cy="764312"/>
            <a:chOff x="8570974" y="3284158"/>
            <a:chExt cx="7181725" cy="76431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6EF36CF-3066-A9EA-7D85-08FD7E4E1757}"/>
                </a:ext>
              </a:extLst>
            </p:cNvPr>
            <p:cNvSpPr>
              <a:spLocks/>
            </p:cNvSpPr>
            <p:nvPr/>
          </p:nvSpPr>
          <p:spPr>
            <a:xfrm>
              <a:off x="8570974" y="3284158"/>
              <a:ext cx="7181725" cy="764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identify_holidayweeks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Identify likely holiday weeks (for the entire pop) where collaboration hours lie far outside the mean</a:t>
              </a: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15704B6-6A26-A008-785B-E0515779EC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70974" y="3284158"/>
              <a:ext cx="320863" cy="320863"/>
            </a:xfrm>
            <a:custGeom>
              <a:avLst/>
              <a:gdLst>
                <a:gd name="connsiteX0" fmla="*/ 828675 w 828675"/>
                <a:gd name="connsiteY0" fmla="*/ 828675 h 828675"/>
                <a:gd name="connsiteX1" fmla="*/ 0 w 828675"/>
                <a:gd name="connsiteY1" fmla="*/ 828675 h 828675"/>
                <a:gd name="connsiteX2" fmla="*/ 0 w 828675"/>
                <a:gd name="connsiteY2" fmla="*/ 0 h 828675"/>
                <a:gd name="connsiteX3" fmla="*/ 57150 w 828675"/>
                <a:gd name="connsiteY3" fmla="*/ 0 h 828675"/>
                <a:gd name="connsiteX4" fmla="*/ 57150 w 828675"/>
                <a:gd name="connsiteY4" fmla="*/ 771525 h 828675"/>
                <a:gd name="connsiteX5" fmla="*/ 828675 w 828675"/>
                <a:gd name="connsiteY5" fmla="*/ 771525 h 828675"/>
                <a:gd name="connsiteX6" fmla="*/ 477403 w 828675"/>
                <a:gd name="connsiteY6" fmla="*/ 431159 h 828675"/>
                <a:gd name="connsiteX7" fmla="*/ 550552 w 828675"/>
                <a:gd name="connsiteY7" fmla="*/ 518447 h 828675"/>
                <a:gd name="connsiteX8" fmla="*/ 610120 w 828675"/>
                <a:gd name="connsiteY8" fmla="*/ 399870 h 828675"/>
                <a:gd name="connsiteX9" fmla="*/ 703249 w 828675"/>
                <a:gd name="connsiteY9" fmla="*/ 281922 h 828675"/>
                <a:gd name="connsiteX10" fmla="*/ 773831 w 828675"/>
                <a:gd name="connsiteY10" fmla="*/ 157430 h 828675"/>
                <a:gd name="connsiteX11" fmla="*/ 657559 w 828675"/>
                <a:gd name="connsiteY11" fmla="*/ 247955 h 828675"/>
                <a:gd name="connsiteX12" fmla="*/ 560747 w 828675"/>
                <a:gd name="connsiteY12" fmla="*/ 370589 h 828675"/>
                <a:gd name="connsiteX13" fmla="*/ 509662 w 828675"/>
                <a:gd name="connsiteY13" fmla="*/ 382160 h 828675"/>
                <a:gd name="connsiteX14" fmla="*/ 449758 w 828675"/>
                <a:gd name="connsiteY14" fmla="*/ 317755 h 828675"/>
                <a:gd name="connsiteX15" fmla="*/ 432383 w 828675"/>
                <a:gd name="connsiteY15" fmla="*/ 240179 h 828675"/>
                <a:gd name="connsiteX16" fmla="*/ 311568 w 828675"/>
                <a:gd name="connsiteY16" fmla="*/ 321848 h 828675"/>
                <a:gd name="connsiteX17" fmla="*/ 219889 w 828675"/>
                <a:gd name="connsiteY17" fmla="*/ 439234 h 828675"/>
                <a:gd name="connsiteX18" fmla="*/ 156563 w 828675"/>
                <a:gd name="connsiteY18" fmla="*/ 460218 h 828675"/>
                <a:gd name="connsiteX19" fmla="*/ 209099 w 828675"/>
                <a:gd name="connsiteY19" fmla="*/ 587053 h 828675"/>
                <a:gd name="connsiteX20" fmla="*/ 268966 w 828675"/>
                <a:gd name="connsiteY20" fmla="*/ 468924 h 828675"/>
                <a:gd name="connsiteX21" fmla="*/ 352645 w 828675"/>
                <a:gd name="connsiteY21" fmla="*/ 361768 h 828675"/>
                <a:gd name="connsiteX22" fmla="*/ 411134 w 828675"/>
                <a:gd name="connsiteY22" fmla="*/ 360019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28675" h="828675">
                  <a:moveTo>
                    <a:pt x="828675" y="828675"/>
                  </a:moveTo>
                  <a:lnTo>
                    <a:pt x="0" y="828675"/>
                  </a:lnTo>
                  <a:lnTo>
                    <a:pt x="0" y="0"/>
                  </a:lnTo>
                  <a:lnTo>
                    <a:pt x="57150" y="0"/>
                  </a:lnTo>
                  <a:lnTo>
                    <a:pt x="57150" y="771525"/>
                  </a:lnTo>
                  <a:lnTo>
                    <a:pt x="828675" y="771525"/>
                  </a:lnTo>
                  <a:close/>
                  <a:moveTo>
                    <a:pt x="477403" y="431159"/>
                  </a:moveTo>
                  <a:cubicBezTo>
                    <a:pt x="469365" y="476738"/>
                    <a:pt x="504601" y="518447"/>
                    <a:pt x="550552" y="518447"/>
                  </a:cubicBezTo>
                  <a:cubicBezTo>
                    <a:pt x="611496" y="518447"/>
                    <a:pt x="646545" y="448721"/>
                    <a:pt x="610120" y="399870"/>
                  </a:cubicBezTo>
                  <a:lnTo>
                    <a:pt x="703249" y="281922"/>
                  </a:lnTo>
                  <a:cubicBezTo>
                    <a:pt x="775766" y="300117"/>
                    <a:pt x="826960" y="210670"/>
                    <a:pt x="773831" y="157430"/>
                  </a:cubicBezTo>
                  <a:cubicBezTo>
                    <a:pt x="712141" y="95666"/>
                    <a:pt x="613059" y="173987"/>
                    <a:pt x="657559" y="247955"/>
                  </a:cubicBezTo>
                  <a:lnTo>
                    <a:pt x="560747" y="370589"/>
                  </a:lnTo>
                  <a:cubicBezTo>
                    <a:pt x="542515" y="368059"/>
                    <a:pt x="524433" y="372375"/>
                    <a:pt x="509662" y="382160"/>
                  </a:cubicBezTo>
                  <a:lnTo>
                    <a:pt x="449758" y="317755"/>
                  </a:lnTo>
                  <a:cubicBezTo>
                    <a:pt x="459580" y="290445"/>
                    <a:pt x="452512" y="260382"/>
                    <a:pt x="432383" y="240179"/>
                  </a:cubicBezTo>
                  <a:cubicBezTo>
                    <a:pt x="374712" y="182396"/>
                    <a:pt x="279573" y="247658"/>
                    <a:pt x="311568" y="321848"/>
                  </a:cubicBezTo>
                  <a:lnTo>
                    <a:pt x="219889" y="439234"/>
                  </a:lnTo>
                  <a:cubicBezTo>
                    <a:pt x="196077" y="435736"/>
                    <a:pt x="172823" y="443959"/>
                    <a:pt x="156563" y="460218"/>
                  </a:cubicBezTo>
                  <a:cubicBezTo>
                    <a:pt x="109719" y="507062"/>
                    <a:pt x="143541" y="587053"/>
                    <a:pt x="209099" y="587053"/>
                  </a:cubicBezTo>
                  <a:cubicBezTo>
                    <a:pt x="269784" y="587053"/>
                    <a:pt x="304940" y="517849"/>
                    <a:pt x="268966" y="468924"/>
                  </a:cubicBezTo>
                  <a:lnTo>
                    <a:pt x="352645" y="361768"/>
                  </a:lnTo>
                  <a:cubicBezTo>
                    <a:pt x="371546" y="369247"/>
                    <a:pt x="392791" y="368539"/>
                    <a:pt x="411134" y="360019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14350"/>
              <a:endParaRPr lang="en-US"/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FBBF68D3-0D5E-7427-5F74-5E8FED73378D}"/>
              </a:ext>
            </a:extLst>
          </p:cNvPr>
          <p:cNvGrpSpPr/>
          <p:nvPr/>
        </p:nvGrpSpPr>
        <p:grpSpPr>
          <a:xfrm>
            <a:off x="8557375" y="8043157"/>
            <a:ext cx="7195324" cy="1010533"/>
            <a:chOff x="8557375" y="7760861"/>
            <a:chExt cx="7195324" cy="1010533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60163208-1097-AC54-A27E-8E19F0FD946C}"/>
                </a:ext>
              </a:extLst>
            </p:cNvPr>
            <p:cNvSpPr>
              <a:spLocks/>
            </p:cNvSpPr>
            <p:nvPr/>
          </p:nvSpPr>
          <p:spPr>
            <a:xfrm>
              <a:off x="8570974" y="7760861"/>
              <a:ext cx="7181725" cy="10105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create_bar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bar plot showing the average of a selected metric by default. This function creates a bar chart directly from the aggregated / summarized data</a:t>
              </a: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9AEC3841-2995-B4D5-9BA3-28860F052A26}"/>
                </a:ext>
              </a:extLst>
            </p:cNvPr>
            <p:cNvSpPr>
              <a:spLocks noChangeAspect="1"/>
            </p:cNvSpPr>
            <p:nvPr/>
          </p:nvSpPr>
          <p:spPr>
            <a:xfrm rot="16200000" flipV="1">
              <a:off x="8530490" y="7787747"/>
              <a:ext cx="352949" cy="299179"/>
            </a:xfrm>
            <a:custGeom>
              <a:avLst/>
              <a:gdLst>
                <a:gd name="connsiteX0" fmla="*/ 125720 w 857250"/>
                <a:gd name="connsiteY0" fmla="*/ 606884 h 726651"/>
                <a:gd name="connsiteX1" fmla="*/ 0 w 857250"/>
                <a:gd name="connsiteY1" fmla="*/ 606884 h 726651"/>
                <a:gd name="connsiteX2" fmla="*/ 0 w 857250"/>
                <a:gd name="connsiteY2" fmla="*/ 726614 h 726651"/>
                <a:gd name="connsiteX3" fmla="*/ 125720 w 857250"/>
                <a:gd name="connsiteY3" fmla="*/ 726614 h 726651"/>
                <a:gd name="connsiteX4" fmla="*/ 731530 w 857250"/>
                <a:gd name="connsiteY4" fmla="*/ 118690 h 726651"/>
                <a:gd name="connsiteX5" fmla="*/ 731530 w 857250"/>
                <a:gd name="connsiteY5" fmla="*/ 726652 h 726651"/>
                <a:gd name="connsiteX6" fmla="*/ 857250 w 857250"/>
                <a:gd name="connsiteY6" fmla="*/ 726615 h 726651"/>
                <a:gd name="connsiteX7" fmla="*/ 857250 w 857250"/>
                <a:gd name="connsiteY7" fmla="*/ 0 h 726651"/>
                <a:gd name="connsiteX8" fmla="*/ 731530 w 857250"/>
                <a:gd name="connsiteY8" fmla="*/ 0 h 726651"/>
                <a:gd name="connsiteX9" fmla="*/ 548659 w 857250"/>
                <a:gd name="connsiteY9" fmla="*/ 374713 h 726651"/>
                <a:gd name="connsiteX10" fmla="*/ 548659 w 857250"/>
                <a:gd name="connsiteY10" fmla="*/ 726652 h 726651"/>
                <a:gd name="connsiteX11" fmla="*/ 674380 w 857250"/>
                <a:gd name="connsiteY11" fmla="*/ 726652 h 726651"/>
                <a:gd name="connsiteX12" fmla="*/ 674380 w 857250"/>
                <a:gd name="connsiteY12" fmla="*/ 175840 h 726651"/>
                <a:gd name="connsiteX13" fmla="*/ 548659 w 857250"/>
                <a:gd name="connsiteY13" fmla="*/ 175840 h 726651"/>
                <a:gd name="connsiteX14" fmla="*/ 491509 w 857250"/>
                <a:gd name="connsiteY14" fmla="*/ 726652 h 726651"/>
                <a:gd name="connsiteX15" fmla="*/ 491509 w 857250"/>
                <a:gd name="connsiteY15" fmla="*/ 431863 h 726651"/>
                <a:gd name="connsiteX16" fmla="*/ 365750 w 857250"/>
                <a:gd name="connsiteY16" fmla="*/ 431863 h 726651"/>
                <a:gd name="connsiteX17" fmla="*/ 365750 w 857250"/>
                <a:gd name="connsiteY17" fmla="*/ 726652 h 726651"/>
                <a:gd name="connsiteX18" fmla="*/ 182880 w 857250"/>
                <a:gd name="connsiteY18" fmla="*/ 549734 h 726651"/>
                <a:gd name="connsiteX19" fmla="*/ 182880 w 857250"/>
                <a:gd name="connsiteY19" fmla="*/ 726614 h 726651"/>
                <a:gd name="connsiteX20" fmla="*/ 308600 w 857250"/>
                <a:gd name="connsiteY20" fmla="*/ 726614 h 726651"/>
                <a:gd name="connsiteX21" fmla="*/ 308600 w 857250"/>
                <a:gd name="connsiteY21" fmla="*/ 288168 h 726651"/>
                <a:gd name="connsiteX22" fmla="*/ 182880 w 857250"/>
                <a:gd name="connsiteY22" fmla="*/ 288168 h 726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57250" h="726651">
                  <a:moveTo>
                    <a:pt x="125720" y="606884"/>
                  </a:moveTo>
                  <a:lnTo>
                    <a:pt x="0" y="606884"/>
                  </a:lnTo>
                  <a:lnTo>
                    <a:pt x="0" y="726614"/>
                  </a:lnTo>
                  <a:lnTo>
                    <a:pt x="125720" y="726614"/>
                  </a:lnTo>
                  <a:close/>
                  <a:moveTo>
                    <a:pt x="731530" y="118690"/>
                  </a:moveTo>
                  <a:lnTo>
                    <a:pt x="731530" y="726652"/>
                  </a:lnTo>
                  <a:lnTo>
                    <a:pt x="857250" y="726615"/>
                  </a:lnTo>
                  <a:lnTo>
                    <a:pt x="857250" y="0"/>
                  </a:lnTo>
                  <a:lnTo>
                    <a:pt x="731530" y="0"/>
                  </a:lnTo>
                  <a:close/>
                  <a:moveTo>
                    <a:pt x="548659" y="374713"/>
                  </a:moveTo>
                  <a:lnTo>
                    <a:pt x="548659" y="726652"/>
                  </a:lnTo>
                  <a:lnTo>
                    <a:pt x="674380" y="726652"/>
                  </a:lnTo>
                  <a:lnTo>
                    <a:pt x="674380" y="175840"/>
                  </a:lnTo>
                  <a:lnTo>
                    <a:pt x="548659" y="175840"/>
                  </a:lnTo>
                  <a:close/>
                  <a:moveTo>
                    <a:pt x="491509" y="726652"/>
                  </a:moveTo>
                  <a:lnTo>
                    <a:pt x="491509" y="431863"/>
                  </a:lnTo>
                  <a:lnTo>
                    <a:pt x="365750" y="431863"/>
                  </a:lnTo>
                  <a:lnTo>
                    <a:pt x="365750" y="726652"/>
                  </a:lnTo>
                  <a:close/>
                  <a:moveTo>
                    <a:pt x="182880" y="549734"/>
                  </a:moveTo>
                  <a:lnTo>
                    <a:pt x="182880" y="726614"/>
                  </a:lnTo>
                  <a:lnTo>
                    <a:pt x="308600" y="726614"/>
                  </a:lnTo>
                  <a:lnTo>
                    <a:pt x="308600" y="288168"/>
                  </a:lnTo>
                  <a:lnTo>
                    <a:pt x="182880" y="288168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14350"/>
              <a:endParaRPr lang="en-US"/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56706F9-1DAD-FA02-6DD9-F8BD7BAC1B11}"/>
              </a:ext>
            </a:extLst>
          </p:cNvPr>
          <p:cNvCxnSpPr>
            <a:cxnSpLocks/>
          </p:cNvCxnSpPr>
          <p:nvPr/>
        </p:nvCxnSpPr>
        <p:spPr>
          <a:xfrm flipV="1">
            <a:off x="8570974" y="6696114"/>
            <a:ext cx="71817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3A4AB93-B779-0B72-7060-0B2A28A6EACC}"/>
              </a:ext>
            </a:extLst>
          </p:cNvPr>
          <p:cNvSpPr>
            <a:spLocks/>
          </p:cNvSpPr>
          <p:nvPr/>
        </p:nvSpPr>
        <p:spPr>
          <a:xfrm>
            <a:off x="8570974" y="6839421"/>
            <a:ext cx="718172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2000">
                <a:solidFill>
                  <a:srgbClr val="0070C0"/>
                </a:solidFill>
                <a:latin typeface="+mj-lt"/>
              </a:rPr>
              <a:t>Flexible analysis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CD787D8A-78F3-1ADA-9CCB-557508DE5A60}"/>
              </a:ext>
            </a:extLst>
          </p:cNvPr>
          <p:cNvSpPr>
            <a:spLocks/>
          </p:cNvSpPr>
          <p:nvPr/>
        </p:nvSpPr>
        <p:spPr>
          <a:xfrm>
            <a:off x="8570974" y="7292423"/>
            <a:ext cx="7181725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1600">
                <a:solidFill>
                  <a:schemeClr val="tx1"/>
                </a:solidFill>
                <a:latin typeface="+mj-lt"/>
              </a:rPr>
              <a:t>Flexible analysis </a:t>
            </a:r>
            <a:r>
              <a:rPr lang="en-US" sz="1600">
                <a:solidFill>
                  <a:schemeClr val="tx1"/>
                </a:solidFill>
              </a:rPr>
              <a:t>functions are versatile, allowing you to pass any metric as a string parameter, e.g., metric = '</a:t>
            </a:r>
            <a:r>
              <a:rPr lang="en-US" sz="1600" err="1">
                <a:solidFill>
                  <a:schemeClr val="tx1"/>
                </a:solidFill>
              </a:rPr>
              <a:t>Email_hours</a:t>
            </a:r>
            <a:r>
              <a:rPr lang="en-US" sz="1600">
                <a:solidFill>
                  <a:schemeClr val="tx1"/>
                </a:solidFill>
              </a:rPr>
              <a:t>'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D164562-F5EC-D90B-3D8C-9E22149276F0}"/>
              </a:ext>
            </a:extLst>
          </p:cNvPr>
          <p:cNvCxnSpPr>
            <a:cxnSpLocks/>
          </p:cNvCxnSpPr>
          <p:nvPr/>
        </p:nvCxnSpPr>
        <p:spPr>
          <a:xfrm>
            <a:off x="8570974" y="9174674"/>
            <a:ext cx="718172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0066F0F-7D82-44FE-CEF4-F84ECB68A879}"/>
              </a:ext>
            </a:extLst>
          </p:cNvPr>
          <p:cNvCxnSpPr>
            <a:cxnSpLocks/>
          </p:cNvCxnSpPr>
          <p:nvPr/>
        </p:nvCxnSpPr>
        <p:spPr>
          <a:xfrm>
            <a:off x="8570974" y="9934733"/>
            <a:ext cx="718172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95FC783-F1D7-F765-AA87-D874431E468D}"/>
              </a:ext>
            </a:extLst>
          </p:cNvPr>
          <p:cNvCxnSpPr>
            <a:cxnSpLocks/>
          </p:cNvCxnSpPr>
          <p:nvPr/>
        </p:nvCxnSpPr>
        <p:spPr>
          <a:xfrm>
            <a:off x="8570974" y="10694792"/>
            <a:ext cx="718172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7207FE48-C46D-90C3-78F4-FB8326F8D713}"/>
              </a:ext>
            </a:extLst>
          </p:cNvPr>
          <p:cNvCxnSpPr>
            <a:cxnSpLocks/>
          </p:cNvCxnSpPr>
          <p:nvPr/>
        </p:nvCxnSpPr>
        <p:spPr>
          <a:xfrm>
            <a:off x="8570974" y="11454851"/>
            <a:ext cx="718172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C87CA110-66A5-6D43-1F90-9997B560108A}"/>
              </a:ext>
            </a:extLst>
          </p:cNvPr>
          <p:cNvGrpSpPr/>
          <p:nvPr/>
        </p:nvGrpSpPr>
        <p:grpSpPr>
          <a:xfrm>
            <a:off x="8557375" y="9295658"/>
            <a:ext cx="7195324" cy="518091"/>
            <a:chOff x="8557375" y="9013362"/>
            <a:chExt cx="7195324" cy="518091"/>
          </a:xfrm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6A1456B8-5415-E717-B21E-31932AD24782}"/>
                </a:ext>
              </a:extLst>
            </p:cNvPr>
            <p:cNvSpPr>
              <a:spLocks/>
            </p:cNvSpPr>
            <p:nvPr/>
          </p:nvSpPr>
          <p:spPr>
            <a:xfrm>
              <a:off x="8570974" y="9013362"/>
              <a:ext cx="7181725" cy="518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create_boxplot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Analyzes a selected metric and returns a box plot by default</a:t>
              </a: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F03146F1-E7FC-E086-E89B-99F4995240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7375" y="9013362"/>
              <a:ext cx="287242" cy="320863"/>
            </a:xfrm>
            <a:custGeom>
              <a:avLst/>
              <a:gdLst>
                <a:gd name="connsiteX0" fmla="*/ 581044 w 651748"/>
                <a:gd name="connsiteY0" fmla="*/ 0 h 728034"/>
                <a:gd name="connsiteX1" fmla="*/ 601094 w 651748"/>
                <a:gd name="connsiteY1" fmla="*/ 0 h 728034"/>
                <a:gd name="connsiteX2" fmla="*/ 601094 w 651748"/>
                <a:gd name="connsiteY2" fmla="*/ 47501 h 728034"/>
                <a:gd name="connsiteX3" fmla="*/ 651748 w 651748"/>
                <a:gd name="connsiteY3" fmla="*/ 47501 h 728034"/>
                <a:gd name="connsiteX4" fmla="*/ 651748 w 651748"/>
                <a:gd name="connsiteY4" fmla="*/ 537534 h 728034"/>
                <a:gd name="connsiteX5" fmla="*/ 601094 w 651748"/>
                <a:gd name="connsiteY5" fmla="*/ 537534 h 728034"/>
                <a:gd name="connsiteX6" fmla="*/ 601094 w 651748"/>
                <a:gd name="connsiteY6" fmla="*/ 728034 h 728034"/>
                <a:gd name="connsiteX7" fmla="*/ 581044 w 651748"/>
                <a:gd name="connsiteY7" fmla="*/ 728034 h 728034"/>
                <a:gd name="connsiteX8" fmla="*/ 581044 w 651748"/>
                <a:gd name="connsiteY8" fmla="*/ 537534 h 728034"/>
                <a:gd name="connsiteX9" fmla="*/ 530390 w 651748"/>
                <a:gd name="connsiteY9" fmla="*/ 537534 h 728034"/>
                <a:gd name="connsiteX10" fmla="*/ 530390 w 651748"/>
                <a:gd name="connsiteY10" fmla="*/ 47501 h 728034"/>
                <a:gd name="connsiteX11" fmla="*/ 581044 w 651748"/>
                <a:gd name="connsiteY11" fmla="*/ 47501 h 728034"/>
                <a:gd name="connsiteX12" fmla="*/ 403955 w 651748"/>
                <a:gd name="connsiteY12" fmla="*/ 0 h 728034"/>
                <a:gd name="connsiteX13" fmla="*/ 423996 w 651748"/>
                <a:gd name="connsiteY13" fmla="*/ 0 h 728034"/>
                <a:gd name="connsiteX14" fmla="*/ 423996 w 651748"/>
                <a:gd name="connsiteY14" fmla="*/ 172707 h 728034"/>
                <a:gd name="connsiteX15" fmla="*/ 474650 w 651748"/>
                <a:gd name="connsiteY15" fmla="*/ 172707 h 728034"/>
                <a:gd name="connsiteX16" fmla="*/ 474650 w 651748"/>
                <a:gd name="connsiteY16" fmla="*/ 592360 h 728034"/>
                <a:gd name="connsiteX17" fmla="*/ 423996 w 651748"/>
                <a:gd name="connsiteY17" fmla="*/ 592360 h 728034"/>
                <a:gd name="connsiteX18" fmla="*/ 423996 w 651748"/>
                <a:gd name="connsiteY18" fmla="*/ 728034 h 728034"/>
                <a:gd name="connsiteX19" fmla="*/ 403955 w 651748"/>
                <a:gd name="connsiteY19" fmla="*/ 728034 h 728034"/>
                <a:gd name="connsiteX20" fmla="*/ 403955 w 651748"/>
                <a:gd name="connsiteY20" fmla="*/ 592360 h 728034"/>
                <a:gd name="connsiteX21" fmla="*/ 353292 w 651748"/>
                <a:gd name="connsiteY21" fmla="*/ 592360 h 728034"/>
                <a:gd name="connsiteX22" fmla="*/ 353292 w 651748"/>
                <a:gd name="connsiteY22" fmla="*/ 172707 h 728034"/>
                <a:gd name="connsiteX23" fmla="*/ 403955 w 651748"/>
                <a:gd name="connsiteY23" fmla="*/ 172707 h 728034"/>
                <a:gd name="connsiteX24" fmla="*/ 227752 w 651748"/>
                <a:gd name="connsiteY24" fmla="*/ 0 h 728034"/>
                <a:gd name="connsiteX25" fmla="*/ 247793 w 651748"/>
                <a:gd name="connsiteY25" fmla="*/ 0 h 728034"/>
                <a:gd name="connsiteX26" fmla="*/ 247793 w 651748"/>
                <a:gd name="connsiteY26" fmla="*/ 102889 h 728034"/>
                <a:gd name="connsiteX27" fmla="*/ 298447 w 651748"/>
                <a:gd name="connsiteY27" fmla="*/ 102889 h 728034"/>
                <a:gd name="connsiteX28" fmla="*/ 298447 w 651748"/>
                <a:gd name="connsiteY28" fmla="*/ 625469 h 728034"/>
                <a:gd name="connsiteX29" fmla="*/ 247793 w 651748"/>
                <a:gd name="connsiteY29" fmla="*/ 625469 h 728034"/>
                <a:gd name="connsiteX30" fmla="*/ 247793 w 651748"/>
                <a:gd name="connsiteY30" fmla="*/ 728034 h 728034"/>
                <a:gd name="connsiteX31" fmla="*/ 227752 w 651748"/>
                <a:gd name="connsiteY31" fmla="*/ 728034 h 728034"/>
                <a:gd name="connsiteX32" fmla="*/ 227752 w 651748"/>
                <a:gd name="connsiteY32" fmla="*/ 625469 h 728034"/>
                <a:gd name="connsiteX33" fmla="*/ 177089 w 651748"/>
                <a:gd name="connsiteY33" fmla="*/ 625469 h 728034"/>
                <a:gd name="connsiteX34" fmla="*/ 177089 w 651748"/>
                <a:gd name="connsiteY34" fmla="*/ 102889 h 728034"/>
                <a:gd name="connsiteX35" fmla="*/ 227752 w 651748"/>
                <a:gd name="connsiteY35" fmla="*/ 102889 h 728034"/>
                <a:gd name="connsiteX36" fmla="*/ 50654 w 651748"/>
                <a:gd name="connsiteY36" fmla="*/ 0 h 728034"/>
                <a:gd name="connsiteX37" fmla="*/ 70704 w 651748"/>
                <a:gd name="connsiteY37" fmla="*/ 0 h 728034"/>
                <a:gd name="connsiteX38" fmla="*/ 70704 w 651748"/>
                <a:gd name="connsiteY38" fmla="*/ 211646 h 728034"/>
                <a:gd name="connsiteX39" fmla="*/ 121358 w 651748"/>
                <a:gd name="connsiteY39" fmla="*/ 211646 h 728034"/>
                <a:gd name="connsiteX40" fmla="*/ 121358 w 651748"/>
                <a:gd name="connsiteY40" fmla="*/ 420053 h 728034"/>
                <a:gd name="connsiteX41" fmla="*/ 70704 w 651748"/>
                <a:gd name="connsiteY41" fmla="*/ 420053 h 728034"/>
                <a:gd name="connsiteX42" fmla="*/ 70704 w 651748"/>
                <a:gd name="connsiteY42" fmla="*/ 728034 h 728034"/>
                <a:gd name="connsiteX43" fmla="*/ 50654 w 651748"/>
                <a:gd name="connsiteY43" fmla="*/ 728034 h 728034"/>
                <a:gd name="connsiteX44" fmla="*/ 50654 w 651748"/>
                <a:gd name="connsiteY44" fmla="*/ 420053 h 728034"/>
                <a:gd name="connsiteX45" fmla="*/ 0 w 651748"/>
                <a:gd name="connsiteY45" fmla="*/ 420053 h 728034"/>
                <a:gd name="connsiteX46" fmla="*/ 0 w 651748"/>
                <a:gd name="connsiteY46" fmla="*/ 211646 h 728034"/>
                <a:gd name="connsiteX47" fmla="*/ 50654 w 651748"/>
                <a:gd name="connsiteY47" fmla="*/ 211646 h 72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51748" h="728034">
                  <a:moveTo>
                    <a:pt x="581044" y="0"/>
                  </a:moveTo>
                  <a:lnTo>
                    <a:pt x="601094" y="0"/>
                  </a:lnTo>
                  <a:lnTo>
                    <a:pt x="601094" y="47501"/>
                  </a:lnTo>
                  <a:lnTo>
                    <a:pt x="651748" y="47501"/>
                  </a:lnTo>
                  <a:lnTo>
                    <a:pt x="651748" y="537534"/>
                  </a:lnTo>
                  <a:lnTo>
                    <a:pt x="601094" y="537534"/>
                  </a:lnTo>
                  <a:lnTo>
                    <a:pt x="601094" y="728034"/>
                  </a:lnTo>
                  <a:lnTo>
                    <a:pt x="581044" y="728034"/>
                  </a:lnTo>
                  <a:lnTo>
                    <a:pt x="581044" y="537534"/>
                  </a:lnTo>
                  <a:lnTo>
                    <a:pt x="530390" y="537534"/>
                  </a:lnTo>
                  <a:lnTo>
                    <a:pt x="530390" y="47501"/>
                  </a:lnTo>
                  <a:lnTo>
                    <a:pt x="581044" y="47501"/>
                  </a:lnTo>
                  <a:close/>
                  <a:moveTo>
                    <a:pt x="403955" y="0"/>
                  </a:moveTo>
                  <a:lnTo>
                    <a:pt x="423996" y="0"/>
                  </a:lnTo>
                  <a:lnTo>
                    <a:pt x="423996" y="172707"/>
                  </a:lnTo>
                  <a:lnTo>
                    <a:pt x="474650" y="172707"/>
                  </a:lnTo>
                  <a:lnTo>
                    <a:pt x="474650" y="592360"/>
                  </a:lnTo>
                  <a:lnTo>
                    <a:pt x="423996" y="592360"/>
                  </a:lnTo>
                  <a:lnTo>
                    <a:pt x="423996" y="728034"/>
                  </a:lnTo>
                  <a:lnTo>
                    <a:pt x="403955" y="728034"/>
                  </a:lnTo>
                  <a:lnTo>
                    <a:pt x="403955" y="592360"/>
                  </a:lnTo>
                  <a:lnTo>
                    <a:pt x="353292" y="592360"/>
                  </a:lnTo>
                  <a:lnTo>
                    <a:pt x="353292" y="172707"/>
                  </a:lnTo>
                  <a:lnTo>
                    <a:pt x="403955" y="172707"/>
                  </a:lnTo>
                  <a:close/>
                  <a:moveTo>
                    <a:pt x="227752" y="0"/>
                  </a:moveTo>
                  <a:lnTo>
                    <a:pt x="247793" y="0"/>
                  </a:lnTo>
                  <a:lnTo>
                    <a:pt x="247793" y="102889"/>
                  </a:lnTo>
                  <a:lnTo>
                    <a:pt x="298447" y="102889"/>
                  </a:lnTo>
                  <a:lnTo>
                    <a:pt x="298447" y="625469"/>
                  </a:lnTo>
                  <a:lnTo>
                    <a:pt x="247793" y="625469"/>
                  </a:lnTo>
                  <a:lnTo>
                    <a:pt x="247793" y="728034"/>
                  </a:lnTo>
                  <a:lnTo>
                    <a:pt x="227752" y="728034"/>
                  </a:lnTo>
                  <a:lnTo>
                    <a:pt x="227752" y="625469"/>
                  </a:lnTo>
                  <a:lnTo>
                    <a:pt x="177089" y="625469"/>
                  </a:lnTo>
                  <a:lnTo>
                    <a:pt x="177089" y="102889"/>
                  </a:lnTo>
                  <a:lnTo>
                    <a:pt x="227752" y="102889"/>
                  </a:lnTo>
                  <a:close/>
                  <a:moveTo>
                    <a:pt x="50654" y="0"/>
                  </a:moveTo>
                  <a:lnTo>
                    <a:pt x="70704" y="0"/>
                  </a:lnTo>
                  <a:lnTo>
                    <a:pt x="70704" y="211646"/>
                  </a:lnTo>
                  <a:lnTo>
                    <a:pt x="121358" y="211646"/>
                  </a:lnTo>
                  <a:lnTo>
                    <a:pt x="121358" y="420053"/>
                  </a:lnTo>
                  <a:lnTo>
                    <a:pt x="70704" y="420053"/>
                  </a:lnTo>
                  <a:lnTo>
                    <a:pt x="70704" y="728034"/>
                  </a:lnTo>
                  <a:lnTo>
                    <a:pt x="50654" y="728034"/>
                  </a:lnTo>
                  <a:lnTo>
                    <a:pt x="50654" y="420053"/>
                  </a:lnTo>
                  <a:lnTo>
                    <a:pt x="0" y="420053"/>
                  </a:lnTo>
                  <a:lnTo>
                    <a:pt x="0" y="211646"/>
                  </a:lnTo>
                  <a:lnTo>
                    <a:pt x="50654" y="211646"/>
                  </a:ln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14350"/>
              <a:endParaRPr lang="en-US"/>
            </a:p>
          </p:txBody>
        </p:sp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BF19C654-30EA-7172-A631-D89762C70E5F}"/>
              </a:ext>
            </a:extLst>
          </p:cNvPr>
          <p:cNvGrpSpPr/>
          <p:nvPr/>
        </p:nvGrpSpPr>
        <p:grpSpPr>
          <a:xfrm>
            <a:off x="8557375" y="11575837"/>
            <a:ext cx="7195324" cy="764312"/>
            <a:chOff x="8557375" y="11293541"/>
            <a:chExt cx="7195324" cy="764312"/>
          </a:xfrm>
        </p:grpSpPr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F69D4F15-8B7F-ED13-7796-186BE13AE6C1}"/>
                </a:ext>
              </a:extLst>
            </p:cNvPr>
            <p:cNvSpPr>
              <a:spLocks/>
            </p:cNvSpPr>
            <p:nvPr/>
          </p:nvSpPr>
          <p:spPr>
            <a:xfrm>
              <a:off x="8570974" y="11293541"/>
              <a:ext cx="7181725" cy="764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create_sankey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Create a 'networkD3' style </a:t>
              </a:r>
              <a:r>
                <a:rPr lang="en-US" sz="1600" err="1">
                  <a:solidFill>
                    <a:schemeClr val="tx1"/>
                  </a:solidFill>
                </a:rPr>
                <a:t>sankey</a:t>
              </a:r>
              <a:r>
                <a:rPr lang="en-US" sz="1600">
                  <a:solidFill>
                    <a:schemeClr val="tx1"/>
                  </a:solidFill>
                </a:rPr>
                <a:t> chart based on a long count table with two variables</a:t>
              </a: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92121C8D-4E8B-4C16-610A-8E07B7A049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7375" y="11293541"/>
              <a:ext cx="352949" cy="271814"/>
            </a:xfrm>
            <a:custGeom>
              <a:avLst/>
              <a:gdLst>
                <a:gd name="connsiteX0" fmla="*/ 243941 w 609611"/>
                <a:gd name="connsiteY0" fmla="*/ 311414 h 469474"/>
                <a:gd name="connsiteX1" fmla="*/ 270897 w 609611"/>
                <a:gd name="connsiteY1" fmla="*/ 336846 h 469474"/>
                <a:gd name="connsiteX2" fmla="*/ 248227 w 609611"/>
                <a:gd name="connsiteY2" fmla="*/ 379327 h 469474"/>
                <a:gd name="connsiteX3" fmla="*/ 160883 w 609611"/>
                <a:gd name="connsiteY3" fmla="*/ 431715 h 469474"/>
                <a:gd name="connsiteX4" fmla="*/ 125069 w 609611"/>
                <a:gd name="connsiteY4" fmla="*/ 431715 h 469474"/>
                <a:gd name="connsiteX5" fmla="*/ 127450 w 609611"/>
                <a:gd name="connsiteY5" fmla="*/ 413808 h 469474"/>
                <a:gd name="connsiteX6" fmla="*/ 125069 w 609611"/>
                <a:gd name="connsiteY6" fmla="*/ 395996 h 469474"/>
                <a:gd name="connsiteX7" fmla="*/ 160883 w 609611"/>
                <a:gd name="connsiteY7" fmla="*/ 395996 h 469474"/>
                <a:gd name="connsiteX8" fmla="*/ 216700 w 609611"/>
                <a:gd name="connsiteY8" fmla="*/ 362468 h 469474"/>
                <a:gd name="connsiteX9" fmla="*/ 125260 w 609611"/>
                <a:gd name="connsiteY9" fmla="*/ 217783 h 469474"/>
                <a:gd name="connsiteX10" fmla="*/ 172885 w 609611"/>
                <a:gd name="connsiteY10" fmla="*/ 217783 h 469474"/>
                <a:gd name="connsiteX11" fmla="*/ 248513 w 609611"/>
                <a:gd name="connsiteY11" fmla="*/ 247692 h 469474"/>
                <a:gd name="connsiteX12" fmla="*/ 306330 w 609611"/>
                <a:gd name="connsiteY12" fmla="*/ 301889 h 469474"/>
                <a:gd name="connsiteX13" fmla="*/ 385673 w 609611"/>
                <a:gd name="connsiteY13" fmla="*/ 375708 h 469474"/>
                <a:gd name="connsiteX14" fmla="*/ 436918 w 609611"/>
                <a:gd name="connsiteY14" fmla="*/ 395996 h 469474"/>
                <a:gd name="connsiteX15" fmla="*/ 484543 w 609611"/>
                <a:gd name="connsiteY15" fmla="*/ 395996 h 469474"/>
                <a:gd name="connsiteX16" fmla="*/ 481971 w 609611"/>
                <a:gd name="connsiteY16" fmla="*/ 413713 h 469474"/>
                <a:gd name="connsiteX17" fmla="*/ 484352 w 609611"/>
                <a:gd name="connsiteY17" fmla="*/ 431619 h 469474"/>
                <a:gd name="connsiteX18" fmla="*/ 436727 w 609611"/>
                <a:gd name="connsiteY18" fmla="*/ 431619 h 469474"/>
                <a:gd name="connsiteX19" fmla="*/ 361099 w 609611"/>
                <a:gd name="connsiteY19" fmla="*/ 401711 h 469474"/>
                <a:gd name="connsiteX20" fmla="*/ 306330 w 609611"/>
                <a:gd name="connsiteY20" fmla="*/ 350371 h 469474"/>
                <a:gd name="connsiteX21" fmla="*/ 224129 w 609611"/>
                <a:gd name="connsiteY21" fmla="*/ 273314 h 469474"/>
                <a:gd name="connsiteX22" fmla="*/ 172694 w 609611"/>
                <a:gd name="connsiteY22" fmla="*/ 253121 h 469474"/>
                <a:gd name="connsiteX23" fmla="*/ 125069 w 609611"/>
                <a:gd name="connsiteY23" fmla="*/ 253121 h 469474"/>
                <a:gd name="connsiteX24" fmla="*/ 127450 w 609611"/>
                <a:gd name="connsiteY24" fmla="*/ 235214 h 469474"/>
                <a:gd name="connsiteX25" fmla="*/ 125260 w 609611"/>
                <a:gd name="connsiteY25" fmla="*/ 217783 h 469474"/>
                <a:gd name="connsiteX26" fmla="*/ 307378 w 609611"/>
                <a:gd name="connsiteY26" fmla="*/ 192446 h 469474"/>
                <a:gd name="connsiteX27" fmla="*/ 334429 w 609611"/>
                <a:gd name="connsiteY27" fmla="*/ 217687 h 469474"/>
                <a:gd name="connsiteX28" fmla="*/ 306330 w 609611"/>
                <a:gd name="connsiteY28" fmla="*/ 270456 h 469474"/>
                <a:gd name="connsiteX29" fmla="*/ 302234 w 609611"/>
                <a:gd name="connsiteY29" fmla="*/ 278076 h 469474"/>
                <a:gd name="connsiteX30" fmla="*/ 275183 w 609611"/>
                <a:gd name="connsiteY30" fmla="*/ 252739 h 469474"/>
                <a:gd name="connsiteX31" fmla="*/ 306330 w 609611"/>
                <a:gd name="connsiteY31" fmla="*/ 194541 h 469474"/>
                <a:gd name="connsiteX32" fmla="*/ 448729 w 609611"/>
                <a:gd name="connsiteY32" fmla="*/ 38808 h 469474"/>
                <a:gd name="connsiteX33" fmla="*/ 484543 w 609611"/>
                <a:gd name="connsiteY33" fmla="*/ 38808 h 469474"/>
                <a:gd name="connsiteX34" fmla="*/ 482257 w 609611"/>
                <a:gd name="connsiteY34" fmla="*/ 56620 h 469474"/>
                <a:gd name="connsiteX35" fmla="*/ 484638 w 609611"/>
                <a:gd name="connsiteY35" fmla="*/ 74527 h 469474"/>
                <a:gd name="connsiteX36" fmla="*/ 448729 w 609611"/>
                <a:gd name="connsiteY36" fmla="*/ 74527 h 469474"/>
                <a:gd name="connsiteX37" fmla="*/ 392912 w 609611"/>
                <a:gd name="connsiteY37" fmla="*/ 108055 h 469474"/>
                <a:gd name="connsiteX38" fmla="*/ 365766 w 609611"/>
                <a:gd name="connsiteY38" fmla="*/ 159014 h 469474"/>
                <a:gd name="connsiteX39" fmla="*/ 338715 w 609611"/>
                <a:gd name="connsiteY39" fmla="*/ 133677 h 469474"/>
                <a:gd name="connsiteX40" fmla="*/ 361384 w 609611"/>
                <a:gd name="connsiteY40" fmla="*/ 91195 h 469474"/>
                <a:gd name="connsiteX41" fmla="*/ 448729 w 609611"/>
                <a:gd name="connsiteY41" fmla="*/ 38808 h 469474"/>
                <a:gd name="connsiteX42" fmla="*/ 125259 w 609611"/>
                <a:gd name="connsiteY42" fmla="*/ 38808 h 469474"/>
                <a:gd name="connsiteX43" fmla="*/ 172884 w 609611"/>
                <a:gd name="connsiteY43" fmla="*/ 38808 h 469474"/>
                <a:gd name="connsiteX44" fmla="*/ 248513 w 609611"/>
                <a:gd name="connsiteY44" fmla="*/ 68717 h 469474"/>
                <a:gd name="connsiteX45" fmla="*/ 306329 w 609611"/>
                <a:gd name="connsiteY45" fmla="*/ 122914 h 469474"/>
                <a:gd name="connsiteX46" fmla="*/ 385482 w 609611"/>
                <a:gd name="connsiteY46" fmla="*/ 197114 h 469474"/>
                <a:gd name="connsiteX47" fmla="*/ 436917 w 609611"/>
                <a:gd name="connsiteY47" fmla="*/ 217402 h 469474"/>
                <a:gd name="connsiteX48" fmla="*/ 484542 w 609611"/>
                <a:gd name="connsiteY48" fmla="*/ 217402 h 469474"/>
                <a:gd name="connsiteX49" fmla="*/ 482256 w 609611"/>
                <a:gd name="connsiteY49" fmla="*/ 235214 h 469474"/>
                <a:gd name="connsiteX50" fmla="*/ 484352 w 609611"/>
                <a:gd name="connsiteY50" fmla="*/ 253121 h 469474"/>
                <a:gd name="connsiteX51" fmla="*/ 436727 w 609611"/>
                <a:gd name="connsiteY51" fmla="*/ 253121 h 469474"/>
                <a:gd name="connsiteX52" fmla="*/ 361098 w 609611"/>
                <a:gd name="connsiteY52" fmla="*/ 223212 h 469474"/>
                <a:gd name="connsiteX53" fmla="*/ 306329 w 609611"/>
                <a:gd name="connsiteY53" fmla="*/ 171872 h 469474"/>
                <a:gd name="connsiteX54" fmla="*/ 224129 w 609611"/>
                <a:gd name="connsiteY54" fmla="*/ 94815 h 469474"/>
                <a:gd name="connsiteX55" fmla="*/ 172884 w 609611"/>
                <a:gd name="connsiteY55" fmla="*/ 74527 h 469474"/>
                <a:gd name="connsiteX56" fmla="*/ 125259 w 609611"/>
                <a:gd name="connsiteY56" fmla="*/ 74527 h 469474"/>
                <a:gd name="connsiteX57" fmla="*/ 127640 w 609611"/>
                <a:gd name="connsiteY57" fmla="*/ 56620 h 469474"/>
                <a:gd name="connsiteX58" fmla="*/ 125259 w 609611"/>
                <a:gd name="connsiteY58" fmla="*/ 38808 h 469474"/>
                <a:gd name="connsiteX59" fmla="*/ 545979 w 609611"/>
                <a:gd name="connsiteY59" fmla="*/ 447 h 469474"/>
                <a:gd name="connsiteX60" fmla="*/ 609165 w 609611"/>
                <a:gd name="connsiteY60" fmla="*/ 49536 h 469474"/>
                <a:gd name="connsiteX61" fmla="*/ 560076 w 609611"/>
                <a:gd name="connsiteY61" fmla="*/ 112722 h 469474"/>
                <a:gd name="connsiteX62" fmla="*/ 560076 w 609611"/>
                <a:gd name="connsiteY62" fmla="*/ 113198 h 469474"/>
                <a:gd name="connsiteX63" fmla="*/ 560076 w 609611"/>
                <a:gd name="connsiteY63" fmla="*/ 178635 h 469474"/>
                <a:gd name="connsiteX64" fmla="*/ 560076 w 609611"/>
                <a:gd name="connsiteY64" fmla="*/ 179111 h 469474"/>
                <a:gd name="connsiteX65" fmla="*/ 609606 w 609611"/>
                <a:gd name="connsiteY65" fmla="*/ 235213 h 469474"/>
                <a:gd name="connsiteX66" fmla="*/ 560076 w 609611"/>
                <a:gd name="connsiteY66" fmla="*/ 291792 h 469474"/>
                <a:gd name="connsiteX67" fmla="*/ 560076 w 609611"/>
                <a:gd name="connsiteY67" fmla="*/ 356752 h 469474"/>
                <a:gd name="connsiteX68" fmla="*/ 609165 w 609611"/>
                <a:gd name="connsiteY68" fmla="*/ 405841 h 469474"/>
                <a:gd name="connsiteX69" fmla="*/ 560076 w 609611"/>
                <a:gd name="connsiteY69" fmla="*/ 469027 h 469474"/>
                <a:gd name="connsiteX70" fmla="*/ 496890 w 609611"/>
                <a:gd name="connsiteY70" fmla="*/ 419938 h 469474"/>
                <a:gd name="connsiteX71" fmla="*/ 545979 w 609611"/>
                <a:gd name="connsiteY71" fmla="*/ 356752 h 469474"/>
                <a:gd name="connsiteX72" fmla="*/ 545979 w 609611"/>
                <a:gd name="connsiteY72" fmla="*/ 291316 h 469474"/>
                <a:gd name="connsiteX73" fmla="*/ 497202 w 609611"/>
                <a:gd name="connsiteY73" fmla="*/ 242539 h 469474"/>
                <a:gd name="connsiteX74" fmla="*/ 545979 w 609611"/>
                <a:gd name="connsiteY74" fmla="*/ 179111 h 469474"/>
                <a:gd name="connsiteX75" fmla="*/ 545979 w 609611"/>
                <a:gd name="connsiteY75" fmla="*/ 178635 h 469474"/>
                <a:gd name="connsiteX76" fmla="*/ 545979 w 609611"/>
                <a:gd name="connsiteY76" fmla="*/ 113198 h 469474"/>
                <a:gd name="connsiteX77" fmla="*/ 545979 w 609611"/>
                <a:gd name="connsiteY77" fmla="*/ 112722 h 469474"/>
                <a:gd name="connsiteX78" fmla="*/ 496890 w 609611"/>
                <a:gd name="connsiteY78" fmla="*/ 63633 h 469474"/>
                <a:gd name="connsiteX79" fmla="*/ 545979 w 609611"/>
                <a:gd name="connsiteY79" fmla="*/ 447 h 469474"/>
                <a:gd name="connsiteX80" fmla="*/ 56619 w 609611"/>
                <a:gd name="connsiteY80" fmla="*/ 6 h 469474"/>
                <a:gd name="connsiteX81" fmla="*/ 113162 w 609611"/>
                <a:gd name="connsiteY81" fmla="*/ 56620 h 469474"/>
                <a:gd name="connsiteX82" fmla="*/ 63632 w 609611"/>
                <a:gd name="connsiteY82" fmla="*/ 112722 h 469474"/>
                <a:gd name="connsiteX83" fmla="*/ 63632 w 609611"/>
                <a:gd name="connsiteY83" fmla="*/ 113198 h 469474"/>
                <a:gd name="connsiteX84" fmla="*/ 63632 w 609611"/>
                <a:gd name="connsiteY84" fmla="*/ 179111 h 469474"/>
                <a:gd name="connsiteX85" fmla="*/ 63632 w 609611"/>
                <a:gd name="connsiteY85" fmla="*/ 179588 h 469474"/>
                <a:gd name="connsiteX86" fmla="*/ 112409 w 609611"/>
                <a:gd name="connsiteY86" fmla="*/ 228364 h 469474"/>
                <a:gd name="connsiteX87" fmla="*/ 63632 w 609611"/>
                <a:gd name="connsiteY87" fmla="*/ 291792 h 469474"/>
                <a:gd name="connsiteX88" fmla="*/ 63632 w 609611"/>
                <a:gd name="connsiteY88" fmla="*/ 356753 h 469474"/>
                <a:gd name="connsiteX89" fmla="*/ 112721 w 609611"/>
                <a:gd name="connsiteY89" fmla="*/ 405842 h 469474"/>
                <a:gd name="connsiteX90" fmla="*/ 63632 w 609611"/>
                <a:gd name="connsiteY90" fmla="*/ 469028 h 469474"/>
                <a:gd name="connsiteX91" fmla="*/ 446 w 609611"/>
                <a:gd name="connsiteY91" fmla="*/ 419939 h 469474"/>
                <a:gd name="connsiteX92" fmla="*/ 49535 w 609611"/>
                <a:gd name="connsiteY92" fmla="*/ 356753 h 469474"/>
                <a:gd name="connsiteX93" fmla="*/ 49535 w 609611"/>
                <a:gd name="connsiteY93" fmla="*/ 291316 h 469474"/>
                <a:gd name="connsiteX94" fmla="*/ 758 w 609611"/>
                <a:gd name="connsiteY94" fmla="*/ 242539 h 469474"/>
                <a:gd name="connsiteX95" fmla="*/ 49535 w 609611"/>
                <a:gd name="connsiteY95" fmla="*/ 179111 h 469474"/>
                <a:gd name="connsiteX96" fmla="*/ 49535 w 609611"/>
                <a:gd name="connsiteY96" fmla="*/ 178635 h 469474"/>
                <a:gd name="connsiteX97" fmla="*/ 49535 w 609611"/>
                <a:gd name="connsiteY97" fmla="*/ 113198 h 469474"/>
                <a:gd name="connsiteX98" fmla="*/ 49535 w 609611"/>
                <a:gd name="connsiteY98" fmla="*/ 112722 h 469474"/>
                <a:gd name="connsiteX99" fmla="*/ 5 w 609611"/>
                <a:gd name="connsiteY99" fmla="*/ 56548 h 469474"/>
                <a:gd name="connsiteX100" fmla="*/ 56619 w 609611"/>
                <a:gd name="connsiteY100" fmla="*/ 6 h 469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609611" h="469474">
                  <a:moveTo>
                    <a:pt x="243941" y="311414"/>
                  </a:moveTo>
                  <a:lnTo>
                    <a:pt x="270897" y="336846"/>
                  </a:lnTo>
                  <a:lnTo>
                    <a:pt x="248227" y="379327"/>
                  </a:lnTo>
                  <a:cubicBezTo>
                    <a:pt x="231055" y="411611"/>
                    <a:pt x="197450" y="431766"/>
                    <a:pt x="160883" y="431715"/>
                  </a:cubicBezTo>
                  <a:lnTo>
                    <a:pt x="125069" y="431715"/>
                  </a:lnTo>
                  <a:cubicBezTo>
                    <a:pt x="126685" y="425884"/>
                    <a:pt x="127487" y="419858"/>
                    <a:pt x="127450" y="413808"/>
                  </a:cubicBezTo>
                  <a:cubicBezTo>
                    <a:pt x="127486" y="407789"/>
                    <a:pt x="126685" y="401794"/>
                    <a:pt x="125069" y="395996"/>
                  </a:cubicBezTo>
                  <a:lnTo>
                    <a:pt x="160883" y="395996"/>
                  </a:lnTo>
                  <a:cubicBezTo>
                    <a:pt x="184260" y="396012"/>
                    <a:pt x="205733" y="383113"/>
                    <a:pt x="216700" y="362468"/>
                  </a:cubicBezTo>
                  <a:close/>
                  <a:moveTo>
                    <a:pt x="125260" y="217783"/>
                  </a:moveTo>
                  <a:lnTo>
                    <a:pt x="172885" y="217783"/>
                  </a:lnTo>
                  <a:cubicBezTo>
                    <a:pt x="200989" y="217727"/>
                    <a:pt x="228050" y="228428"/>
                    <a:pt x="248513" y="247692"/>
                  </a:cubicBezTo>
                  <a:lnTo>
                    <a:pt x="306330" y="301889"/>
                  </a:lnTo>
                  <a:lnTo>
                    <a:pt x="385673" y="375708"/>
                  </a:lnTo>
                  <a:cubicBezTo>
                    <a:pt x="399559" y="388732"/>
                    <a:pt x="417880" y="395986"/>
                    <a:pt x="436918" y="395996"/>
                  </a:cubicBezTo>
                  <a:lnTo>
                    <a:pt x="484543" y="395996"/>
                  </a:lnTo>
                  <a:cubicBezTo>
                    <a:pt x="482916" y="401764"/>
                    <a:pt x="482052" y="407720"/>
                    <a:pt x="481971" y="413713"/>
                  </a:cubicBezTo>
                  <a:cubicBezTo>
                    <a:pt x="481934" y="419763"/>
                    <a:pt x="482736" y="425789"/>
                    <a:pt x="484352" y="431619"/>
                  </a:cubicBezTo>
                  <a:lnTo>
                    <a:pt x="436727" y="431619"/>
                  </a:lnTo>
                  <a:cubicBezTo>
                    <a:pt x="408630" y="431638"/>
                    <a:pt x="381583" y="420941"/>
                    <a:pt x="361099" y="401711"/>
                  </a:cubicBezTo>
                  <a:lnTo>
                    <a:pt x="306330" y="350371"/>
                  </a:lnTo>
                  <a:lnTo>
                    <a:pt x="224129" y="273314"/>
                  </a:lnTo>
                  <a:cubicBezTo>
                    <a:pt x="210202" y="260246"/>
                    <a:pt x="191792" y="253018"/>
                    <a:pt x="172694" y="253121"/>
                  </a:cubicBezTo>
                  <a:lnTo>
                    <a:pt x="125069" y="253121"/>
                  </a:lnTo>
                  <a:cubicBezTo>
                    <a:pt x="126685" y="247291"/>
                    <a:pt x="127487" y="241264"/>
                    <a:pt x="127450" y="235214"/>
                  </a:cubicBezTo>
                  <a:cubicBezTo>
                    <a:pt x="127514" y="229331"/>
                    <a:pt x="126777" y="223467"/>
                    <a:pt x="125260" y="217783"/>
                  </a:cubicBezTo>
                  <a:close/>
                  <a:moveTo>
                    <a:pt x="307378" y="192446"/>
                  </a:moveTo>
                  <a:lnTo>
                    <a:pt x="334429" y="217687"/>
                  </a:lnTo>
                  <a:lnTo>
                    <a:pt x="306330" y="270456"/>
                  </a:lnTo>
                  <a:lnTo>
                    <a:pt x="302234" y="278076"/>
                  </a:lnTo>
                  <a:lnTo>
                    <a:pt x="275183" y="252739"/>
                  </a:lnTo>
                  <a:lnTo>
                    <a:pt x="306330" y="194541"/>
                  </a:lnTo>
                  <a:close/>
                  <a:moveTo>
                    <a:pt x="448729" y="38808"/>
                  </a:moveTo>
                  <a:lnTo>
                    <a:pt x="484543" y="38808"/>
                  </a:lnTo>
                  <a:cubicBezTo>
                    <a:pt x="483004" y="44619"/>
                    <a:pt x="482236" y="50608"/>
                    <a:pt x="482257" y="56620"/>
                  </a:cubicBezTo>
                  <a:cubicBezTo>
                    <a:pt x="482220" y="62670"/>
                    <a:pt x="483022" y="68697"/>
                    <a:pt x="484638" y="74527"/>
                  </a:cubicBezTo>
                  <a:lnTo>
                    <a:pt x="448729" y="74527"/>
                  </a:lnTo>
                  <a:cubicBezTo>
                    <a:pt x="425352" y="74511"/>
                    <a:pt x="403878" y="87409"/>
                    <a:pt x="392912" y="108055"/>
                  </a:cubicBezTo>
                  <a:lnTo>
                    <a:pt x="365766" y="159014"/>
                  </a:lnTo>
                  <a:lnTo>
                    <a:pt x="338715" y="133677"/>
                  </a:lnTo>
                  <a:lnTo>
                    <a:pt x="361384" y="91195"/>
                  </a:lnTo>
                  <a:cubicBezTo>
                    <a:pt x="378589" y="58942"/>
                    <a:pt x="412173" y="38798"/>
                    <a:pt x="448729" y="38808"/>
                  </a:cubicBezTo>
                  <a:close/>
                  <a:moveTo>
                    <a:pt x="125259" y="38808"/>
                  </a:moveTo>
                  <a:lnTo>
                    <a:pt x="172884" y="38808"/>
                  </a:lnTo>
                  <a:cubicBezTo>
                    <a:pt x="200988" y="38752"/>
                    <a:pt x="228049" y="49453"/>
                    <a:pt x="248513" y="68717"/>
                  </a:cubicBezTo>
                  <a:lnTo>
                    <a:pt x="306329" y="122914"/>
                  </a:lnTo>
                  <a:lnTo>
                    <a:pt x="385482" y="197114"/>
                  </a:lnTo>
                  <a:cubicBezTo>
                    <a:pt x="399415" y="210184"/>
                    <a:pt x="417813" y="217440"/>
                    <a:pt x="436917" y="217402"/>
                  </a:cubicBezTo>
                  <a:lnTo>
                    <a:pt x="484542" y="217402"/>
                  </a:lnTo>
                  <a:cubicBezTo>
                    <a:pt x="483004" y="223213"/>
                    <a:pt x="482235" y="229203"/>
                    <a:pt x="482256" y="235214"/>
                  </a:cubicBezTo>
                  <a:cubicBezTo>
                    <a:pt x="482126" y="241251"/>
                    <a:pt x="482831" y="247277"/>
                    <a:pt x="484352" y="253121"/>
                  </a:cubicBezTo>
                  <a:lnTo>
                    <a:pt x="436727" y="253121"/>
                  </a:lnTo>
                  <a:cubicBezTo>
                    <a:pt x="408630" y="253139"/>
                    <a:pt x="381582" y="242442"/>
                    <a:pt x="361098" y="223212"/>
                  </a:cubicBezTo>
                  <a:lnTo>
                    <a:pt x="306329" y="171872"/>
                  </a:lnTo>
                  <a:lnTo>
                    <a:pt x="224129" y="94815"/>
                  </a:lnTo>
                  <a:cubicBezTo>
                    <a:pt x="210264" y="81757"/>
                    <a:pt x="191929" y="74498"/>
                    <a:pt x="172884" y="74527"/>
                  </a:cubicBezTo>
                  <a:lnTo>
                    <a:pt x="125259" y="74527"/>
                  </a:lnTo>
                  <a:cubicBezTo>
                    <a:pt x="126875" y="68697"/>
                    <a:pt x="127677" y="62670"/>
                    <a:pt x="127640" y="56620"/>
                  </a:cubicBezTo>
                  <a:cubicBezTo>
                    <a:pt x="127676" y="50601"/>
                    <a:pt x="126875" y="44606"/>
                    <a:pt x="125259" y="38808"/>
                  </a:cubicBezTo>
                  <a:close/>
                  <a:moveTo>
                    <a:pt x="545979" y="447"/>
                  </a:moveTo>
                  <a:cubicBezTo>
                    <a:pt x="576983" y="-3446"/>
                    <a:pt x="605272" y="18532"/>
                    <a:pt x="609165" y="49536"/>
                  </a:cubicBezTo>
                  <a:cubicBezTo>
                    <a:pt x="613058" y="80540"/>
                    <a:pt x="591080" y="108829"/>
                    <a:pt x="560076" y="112722"/>
                  </a:cubicBezTo>
                  <a:cubicBezTo>
                    <a:pt x="560085" y="112881"/>
                    <a:pt x="560085" y="113039"/>
                    <a:pt x="560076" y="113198"/>
                  </a:cubicBezTo>
                  <a:lnTo>
                    <a:pt x="560076" y="178635"/>
                  </a:lnTo>
                  <a:cubicBezTo>
                    <a:pt x="560085" y="178794"/>
                    <a:pt x="560085" y="178952"/>
                    <a:pt x="560076" y="179111"/>
                  </a:cubicBezTo>
                  <a:cubicBezTo>
                    <a:pt x="588362" y="182663"/>
                    <a:pt x="609588" y="206705"/>
                    <a:pt x="609606" y="235213"/>
                  </a:cubicBezTo>
                  <a:cubicBezTo>
                    <a:pt x="609830" y="263904"/>
                    <a:pt x="588543" y="288218"/>
                    <a:pt x="560076" y="291792"/>
                  </a:cubicBezTo>
                  <a:lnTo>
                    <a:pt x="560076" y="356752"/>
                  </a:lnTo>
                  <a:cubicBezTo>
                    <a:pt x="585734" y="359974"/>
                    <a:pt x="605943" y="380183"/>
                    <a:pt x="609165" y="405841"/>
                  </a:cubicBezTo>
                  <a:cubicBezTo>
                    <a:pt x="613058" y="436845"/>
                    <a:pt x="591080" y="465135"/>
                    <a:pt x="560076" y="469027"/>
                  </a:cubicBezTo>
                  <a:cubicBezTo>
                    <a:pt x="529072" y="472920"/>
                    <a:pt x="500783" y="450942"/>
                    <a:pt x="496890" y="419938"/>
                  </a:cubicBezTo>
                  <a:cubicBezTo>
                    <a:pt x="492997" y="388934"/>
                    <a:pt x="514975" y="360645"/>
                    <a:pt x="545979" y="356752"/>
                  </a:cubicBezTo>
                  <a:lnTo>
                    <a:pt x="545979" y="291316"/>
                  </a:lnTo>
                  <a:cubicBezTo>
                    <a:pt x="520542" y="287994"/>
                    <a:pt x="500524" y="267976"/>
                    <a:pt x="497202" y="242539"/>
                  </a:cubicBezTo>
                  <a:cubicBezTo>
                    <a:pt x="493156" y="211554"/>
                    <a:pt x="514994" y="183157"/>
                    <a:pt x="545979" y="179111"/>
                  </a:cubicBezTo>
                  <a:cubicBezTo>
                    <a:pt x="545969" y="178952"/>
                    <a:pt x="545969" y="178794"/>
                    <a:pt x="545979" y="178635"/>
                  </a:cubicBezTo>
                  <a:lnTo>
                    <a:pt x="545979" y="113198"/>
                  </a:lnTo>
                  <a:cubicBezTo>
                    <a:pt x="545969" y="113039"/>
                    <a:pt x="545969" y="112881"/>
                    <a:pt x="545979" y="112722"/>
                  </a:cubicBezTo>
                  <a:cubicBezTo>
                    <a:pt x="520320" y="109500"/>
                    <a:pt x="500111" y="89291"/>
                    <a:pt x="496890" y="63633"/>
                  </a:cubicBezTo>
                  <a:cubicBezTo>
                    <a:pt x="492997" y="32629"/>
                    <a:pt x="514975" y="4339"/>
                    <a:pt x="545979" y="447"/>
                  </a:cubicBezTo>
                  <a:close/>
                  <a:moveTo>
                    <a:pt x="56619" y="6"/>
                  </a:moveTo>
                  <a:cubicBezTo>
                    <a:pt x="87867" y="25"/>
                    <a:pt x="113182" y="25372"/>
                    <a:pt x="113162" y="56620"/>
                  </a:cubicBezTo>
                  <a:cubicBezTo>
                    <a:pt x="113144" y="85128"/>
                    <a:pt x="91918" y="109170"/>
                    <a:pt x="63632" y="112722"/>
                  </a:cubicBezTo>
                  <a:cubicBezTo>
                    <a:pt x="63641" y="112881"/>
                    <a:pt x="63641" y="113039"/>
                    <a:pt x="63632" y="113198"/>
                  </a:cubicBezTo>
                  <a:lnTo>
                    <a:pt x="63632" y="179111"/>
                  </a:lnTo>
                  <a:cubicBezTo>
                    <a:pt x="63641" y="179269"/>
                    <a:pt x="63641" y="179428"/>
                    <a:pt x="63632" y="179588"/>
                  </a:cubicBezTo>
                  <a:cubicBezTo>
                    <a:pt x="89069" y="182909"/>
                    <a:pt x="109087" y="202928"/>
                    <a:pt x="112409" y="228364"/>
                  </a:cubicBezTo>
                  <a:cubicBezTo>
                    <a:pt x="116455" y="259349"/>
                    <a:pt x="94617" y="287746"/>
                    <a:pt x="63632" y="291792"/>
                  </a:cubicBezTo>
                  <a:lnTo>
                    <a:pt x="63632" y="356753"/>
                  </a:lnTo>
                  <a:cubicBezTo>
                    <a:pt x="89290" y="359974"/>
                    <a:pt x="109500" y="380183"/>
                    <a:pt x="112721" y="405842"/>
                  </a:cubicBezTo>
                  <a:cubicBezTo>
                    <a:pt x="116614" y="436845"/>
                    <a:pt x="94636" y="465136"/>
                    <a:pt x="63632" y="469028"/>
                  </a:cubicBezTo>
                  <a:cubicBezTo>
                    <a:pt x="32628" y="472920"/>
                    <a:pt x="4339" y="450942"/>
                    <a:pt x="446" y="419939"/>
                  </a:cubicBezTo>
                  <a:cubicBezTo>
                    <a:pt x="-3447" y="388935"/>
                    <a:pt x="18531" y="360645"/>
                    <a:pt x="49535" y="356753"/>
                  </a:cubicBezTo>
                  <a:lnTo>
                    <a:pt x="49535" y="291316"/>
                  </a:lnTo>
                  <a:cubicBezTo>
                    <a:pt x="24099" y="287994"/>
                    <a:pt x="4080" y="267976"/>
                    <a:pt x="758" y="242539"/>
                  </a:cubicBezTo>
                  <a:cubicBezTo>
                    <a:pt x="-3287" y="211554"/>
                    <a:pt x="18551" y="183157"/>
                    <a:pt x="49535" y="179111"/>
                  </a:cubicBezTo>
                  <a:cubicBezTo>
                    <a:pt x="49526" y="178952"/>
                    <a:pt x="49526" y="178794"/>
                    <a:pt x="49535" y="178635"/>
                  </a:cubicBezTo>
                  <a:lnTo>
                    <a:pt x="49535" y="113198"/>
                  </a:lnTo>
                  <a:cubicBezTo>
                    <a:pt x="49526" y="113039"/>
                    <a:pt x="49526" y="112881"/>
                    <a:pt x="49535" y="112722"/>
                  </a:cubicBezTo>
                  <a:cubicBezTo>
                    <a:pt x="21222" y="109167"/>
                    <a:pt x="-13" y="85084"/>
                    <a:pt x="5" y="56548"/>
                  </a:cubicBezTo>
                  <a:cubicBezTo>
                    <a:pt x="25" y="25302"/>
                    <a:pt x="25372" y="-14"/>
                    <a:pt x="56619" y="6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marL="514350"/>
              <a:endParaRPr lang="en-US"/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9DC4A48D-D7EB-9FC1-C30B-16ECC65CAB66}"/>
              </a:ext>
            </a:extLst>
          </p:cNvPr>
          <p:cNvGrpSpPr/>
          <p:nvPr/>
        </p:nvGrpSpPr>
        <p:grpSpPr>
          <a:xfrm>
            <a:off x="8557375" y="10815776"/>
            <a:ext cx="7195324" cy="518091"/>
            <a:chOff x="8557375" y="10533480"/>
            <a:chExt cx="7195324" cy="518091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FD1F4ED-5F9A-D654-EFD1-E198337A9182}"/>
                </a:ext>
              </a:extLst>
            </p:cNvPr>
            <p:cNvSpPr>
              <a:spLocks/>
            </p:cNvSpPr>
            <p:nvPr/>
          </p:nvSpPr>
          <p:spPr>
            <a:xfrm>
              <a:off x="8570974" y="10533480"/>
              <a:ext cx="7181725" cy="518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create_line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By default, returns a line chart for the defined metric</a:t>
              </a: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4E95581-811C-ED4E-88AD-BE66B7FC8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57375" y="10533480"/>
              <a:ext cx="352949" cy="352949"/>
            </a:xfrm>
            <a:custGeom>
              <a:avLst/>
              <a:gdLst>
                <a:gd name="connsiteX0" fmla="*/ 828675 w 828675"/>
                <a:gd name="connsiteY0" fmla="*/ 828675 h 828675"/>
                <a:gd name="connsiteX1" fmla="*/ 0 w 828675"/>
                <a:gd name="connsiteY1" fmla="*/ 828675 h 828675"/>
                <a:gd name="connsiteX2" fmla="*/ 0 w 828675"/>
                <a:gd name="connsiteY2" fmla="*/ 0 h 828675"/>
                <a:gd name="connsiteX3" fmla="*/ 57150 w 828675"/>
                <a:gd name="connsiteY3" fmla="*/ 0 h 828675"/>
                <a:gd name="connsiteX4" fmla="*/ 57150 w 828675"/>
                <a:gd name="connsiteY4" fmla="*/ 771525 h 828675"/>
                <a:gd name="connsiteX5" fmla="*/ 828675 w 828675"/>
                <a:gd name="connsiteY5" fmla="*/ 771525 h 828675"/>
                <a:gd name="connsiteX6" fmla="*/ 477403 w 828675"/>
                <a:gd name="connsiteY6" fmla="*/ 431159 h 828675"/>
                <a:gd name="connsiteX7" fmla="*/ 550552 w 828675"/>
                <a:gd name="connsiteY7" fmla="*/ 518447 h 828675"/>
                <a:gd name="connsiteX8" fmla="*/ 610120 w 828675"/>
                <a:gd name="connsiteY8" fmla="*/ 399870 h 828675"/>
                <a:gd name="connsiteX9" fmla="*/ 703249 w 828675"/>
                <a:gd name="connsiteY9" fmla="*/ 281922 h 828675"/>
                <a:gd name="connsiteX10" fmla="*/ 773831 w 828675"/>
                <a:gd name="connsiteY10" fmla="*/ 157430 h 828675"/>
                <a:gd name="connsiteX11" fmla="*/ 657559 w 828675"/>
                <a:gd name="connsiteY11" fmla="*/ 247955 h 828675"/>
                <a:gd name="connsiteX12" fmla="*/ 560747 w 828675"/>
                <a:gd name="connsiteY12" fmla="*/ 370589 h 828675"/>
                <a:gd name="connsiteX13" fmla="*/ 509662 w 828675"/>
                <a:gd name="connsiteY13" fmla="*/ 382160 h 828675"/>
                <a:gd name="connsiteX14" fmla="*/ 449758 w 828675"/>
                <a:gd name="connsiteY14" fmla="*/ 317755 h 828675"/>
                <a:gd name="connsiteX15" fmla="*/ 432383 w 828675"/>
                <a:gd name="connsiteY15" fmla="*/ 240179 h 828675"/>
                <a:gd name="connsiteX16" fmla="*/ 311568 w 828675"/>
                <a:gd name="connsiteY16" fmla="*/ 321848 h 828675"/>
                <a:gd name="connsiteX17" fmla="*/ 219889 w 828675"/>
                <a:gd name="connsiteY17" fmla="*/ 439234 h 828675"/>
                <a:gd name="connsiteX18" fmla="*/ 156563 w 828675"/>
                <a:gd name="connsiteY18" fmla="*/ 460218 h 828675"/>
                <a:gd name="connsiteX19" fmla="*/ 209099 w 828675"/>
                <a:gd name="connsiteY19" fmla="*/ 587053 h 828675"/>
                <a:gd name="connsiteX20" fmla="*/ 268966 w 828675"/>
                <a:gd name="connsiteY20" fmla="*/ 468924 h 828675"/>
                <a:gd name="connsiteX21" fmla="*/ 352645 w 828675"/>
                <a:gd name="connsiteY21" fmla="*/ 361768 h 828675"/>
                <a:gd name="connsiteX22" fmla="*/ 411134 w 828675"/>
                <a:gd name="connsiteY22" fmla="*/ 360019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28675" h="828675">
                  <a:moveTo>
                    <a:pt x="828675" y="828675"/>
                  </a:moveTo>
                  <a:lnTo>
                    <a:pt x="0" y="828675"/>
                  </a:lnTo>
                  <a:lnTo>
                    <a:pt x="0" y="0"/>
                  </a:lnTo>
                  <a:lnTo>
                    <a:pt x="57150" y="0"/>
                  </a:lnTo>
                  <a:lnTo>
                    <a:pt x="57150" y="771525"/>
                  </a:lnTo>
                  <a:lnTo>
                    <a:pt x="828675" y="771525"/>
                  </a:lnTo>
                  <a:close/>
                  <a:moveTo>
                    <a:pt x="477403" y="431159"/>
                  </a:moveTo>
                  <a:cubicBezTo>
                    <a:pt x="469365" y="476738"/>
                    <a:pt x="504601" y="518447"/>
                    <a:pt x="550552" y="518447"/>
                  </a:cubicBezTo>
                  <a:cubicBezTo>
                    <a:pt x="611496" y="518447"/>
                    <a:pt x="646545" y="448721"/>
                    <a:pt x="610120" y="399870"/>
                  </a:cubicBezTo>
                  <a:lnTo>
                    <a:pt x="703249" y="281922"/>
                  </a:lnTo>
                  <a:cubicBezTo>
                    <a:pt x="775766" y="300117"/>
                    <a:pt x="826960" y="210670"/>
                    <a:pt x="773831" y="157430"/>
                  </a:cubicBezTo>
                  <a:cubicBezTo>
                    <a:pt x="712141" y="95666"/>
                    <a:pt x="613059" y="173987"/>
                    <a:pt x="657559" y="247955"/>
                  </a:cubicBezTo>
                  <a:lnTo>
                    <a:pt x="560747" y="370589"/>
                  </a:lnTo>
                  <a:cubicBezTo>
                    <a:pt x="542515" y="368059"/>
                    <a:pt x="524433" y="372375"/>
                    <a:pt x="509662" y="382160"/>
                  </a:cubicBezTo>
                  <a:lnTo>
                    <a:pt x="449758" y="317755"/>
                  </a:lnTo>
                  <a:cubicBezTo>
                    <a:pt x="459580" y="290445"/>
                    <a:pt x="452512" y="260382"/>
                    <a:pt x="432383" y="240179"/>
                  </a:cubicBezTo>
                  <a:cubicBezTo>
                    <a:pt x="374712" y="182396"/>
                    <a:pt x="279573" y="247658"/>
                    <a:pt x="311568" y="321848"/>
                  </a:cubicBezTo>
                  <a:lnTo>
                    <a:pt x="219889" y="439234"/>
                  </a:lnTo>
                  <a:cubicBezTo>
                    <a:pt x="196077" y="435736"/>
                    <a:pt x="172823" y="443959"/>
                    <a:pt x="156563" y="460218"/>
                  </a:cubicBezTo>
                  <a:cubicBezTo>
                    <a:pt x="109719" y="507062"/>
                    <a:pt x="143541" y="587053"/>
                    <a:pt x="209099" y="587053"/>
                  </a:cubicBezTo>
                  <a:cubicBezTo>
                    <a:pt x="269784" y="587053"/>
                    <a:pt x="304940" y="517849"/>
                    <a:pt x="268966" y="468924"/>
                  </a:cubicBezTo>
                  <a:lnTo>
                    <a:pt x="352645" y="361768"/>
                  </a:lnTo>
                  <a:cubicBezTo>
                    <a:pt x="371546" y="369247"/>
                    <a:pt x="392791" y="368539"/>
                    <a:pt x="411134" y="360019"/>
                  </a:cubicBezTo>
                  <a:close/>
                </a:path>
              </a:pathLst>
            </a:custGeom>
            <a:solidFill>
              <a:srgbClr val="0070C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514350"/>
              <a:endParaRPr lang="en-US"/>
            </a:p>
          </p:txBody>
        </p:sp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3DA03DFA-215B-CD8F-8AE2-83EC132BC0C9}"/>
              </a:ext>
            </a:extLst>
          </p:cNvPr>
          <p:cNvGrpSpPr/>
          <p:nvPr/>
        </p:nvGrpSpPr>
        <p:grpSpPr>
          <a:xfrm>
            <a:off x="8557375" y="10055717"/>
            <a:ext cx="7195324" cy="518091"/>
            <a:chOff x="8557375" y="9773421"/>
            <a:chExt cx="7195324" cy="518091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578DB900-B590-BAB7-182E-2DD267EBED41}"/>
                </a:ext>
              </a:extLst>
            </p:cNvPr>
            <p:cNvSpPr>
              <a:spLocks/>
            </p:cNvSpPr>
            <p:nvPr/>
          </p:nvSpPr>
          <p:spPr>
            <a:xfrm>
              <a:off x="8570974" y="9773421"/>
              <a:ext cx="7181725" cy="5180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err="1">
                  <a:solidFill>
                    <a:schemeClr val="tx1"/>
                  </a:solidFill>
                  <a:latin typeface="+mj-lt"/>
                </a:rPr>
                <a:t>create_inc</a:t>
              </a:r>
              <a:r>
                <a:rPr lang="en-US" sz="160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Returns a heatmap for the generated incidence analysis </a:t>
              </a: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E1305C6F-0834-DB18-9A8E-190FD12CF057}"/>
                </a:ext>
              </a:extLst>
            </p:cNvPr>
            <p:cNvSpPr/>
            <p:nvPr/>
          </p:nvSpPr>
          <p:spPr>
            <a:xfrm>
              <a:off x="8557375" y="9773421"/>
              <a:ext cx="320863" cy="320863"/>
            </a:xfrm>
            <a:custGeom>
              <a:avLst/>
              <a:gdLst>
                <a:gd name="connsiteX0" fmla="*/ 69773 w 548219"/>
                <a:gd name="connsiteY0" fmla="*/ 0 h 548219"/>
                <a:gd name="connsiteX1" fmla="*/ 0 w 548219"/>
                <a:gd name="connsiteY1" fmla="*/ 0 h 548219"/>
                <a:gd name="connsiteX2" fmla="*/ 0 w 548219"/>
                <a:gd name="connsiteY2" fmla="*/ 69773 h 548219"/>
                <a:gd name="connsiteX3" fmla="*/ 69773 w 548219"/>
                <a:gd name="connsiteY3" fmla="*/ 69773 h 548219"/>
                <a:gd name="connsiteX4" fmla="*/ 69773 w 548219"/>
                <a:gd name="connsiteY4" fmla="*/ 0 h 548219"/>
                <a:gd name="connsiteX5" fmla="*/ 79741 w 548219"/>
                <a:gd name="connsiteY5" fmla="*/ 0 h 548219"/>
                <a:gd name="connsiteX6" fmla="*/ 79741 w 548219"/>
                <a:gd name="connsiteY6" fmla="*/ 69773 h 548219"/>
                <a:gd name="connsiteX7" fmla="*/ 149515 w 548219"/>
                <a:gd name="connsiteY7" fmla="*/ 69773 h 548219"/>
                <a:gd name="connsiteX8" fmla="*/ 149515 w 548219"/>
                <a:gd name="connsiteY8" fmla="*/ 0 h 548219"/>
                <a:gd name="connsiteX9" fmla="*/ 79741 w 548219"/>
                <a:gd name="connsiteY9" fmla="*/ 0 h 548219"/>
                <a:gd name="connsiteX10" fmla="*/ 159482 w 548219"/>
                <a:gd name="connsiteY10" fmla="*/ 0 h 548219"/>
                <a:gd name="connsiteX11" fmla="*/ 159482 w 548219"/>
                <a:gd name="connsiteY11" fmla="*/ 69773 h 548219"/>
                <a:gd name="connsiteX12" fmla="*/ 229256 w 548219"/>
                <a:gd name="connsiteY12" fmla="*/ 69773 h 548219"/>
                <a:gd name="connsiteX13" fmla="*/ 229256 w 548219"/>
                <a:gd name="connsiteY13" fmla="*/ 0 h 548219"/>
                <a:gd name="connsiteX14" fmla="*/ 159482 w 548219"/>
                <a:gd name="connsiteY14" fmla="*/ 0 h 548219"/>
                <a:gd name="connsiteX15" fmla="*/ 239223 w 548219"/>
                <a:gd name="connsiteY15" fmla="*/ 0 h 548219"/>
                <a:gd name="connsiteX16" fmla="*/ 239223 w 548219"/>
                <a:gd name="connsiteY16" fmla="*/ 69773 h 548219"/>
                <a:gd name="connsiteX17" fmla="*/ 308996 w 548219"/>
                <a:gd name="connsiteY17" fmla="*/ 69773 h 548219"/>
                <a:gd name="connsiteX18" fmla="*/ 308996 w 548219"/>
                <a:gd name="connsiteY18" fmla="*/ 0 h 548219"/>
                <a:gd name="connsiteX19" fmla="*/ 239223 w 548219"/>
                <a:gd name="connsiteY19" fmla="*/ 0 h 548219"/>
                <a:gd name="connsiteX20" fmla="*/ 318965 w 548219"/>
                <a:gd name="connsiteY20" fmla="*/ 0 h 548219"/>
                <a:gd name="connsiteX21" fmla="*/ 318965 w 548219"/>
                <a:gd name="connsiteY21" fmla="*/ 69773 h 548219"/>
                <a:gd name="connsiteX22" fmla="*/ 388738 w 548219"/>
                <a:gd name="connsiteY22" fmla="*/ 69773 h 548219"/>
                <a:gd name="connsiteX23" fmla="*/ 388738 w 548219"/>
                <a:gd name="connsiteY23" fmla="*/ 0 h 548219"/>
                <a:gd name="connsiteX24" fmla="*/ 318965 w 548219"/>
                <a:gd name="connsiteY24" fmla="*/ 0 h 548219"/>
                <a:gd name="connsiteX25" fmla="*/ 388738 w 548219"/>
                <a:gd name="connsiteY25" fmla="*/ 149515 h 548219"/>
                <a:gd name="connsiteX26" fmla="*/ 388738 w 548219"/>
                <a:gd name="connsiteY26" fmla="*/ 79742 h 548219"/>
                <a:gd name="connsiteX27" fmla="*/ 318965 w 548219"/>
                <a:gd name="connsiteY27" fmla="*/ 79742 h 548219"/>
                <a:gd name="connsiteX28" fmla="*/ 318965 w 548219"/>
                <a:gd name="connsiteY28" fmla="*/ 149515 h 548219"/>
                <a:gd name="connsiteX29" fmla="*/ 388738 w 548219"/>
                <a:gd name="connsiteY29" fmla="*/ 149515 h 548219"/>
                <a:gd name="connsiteX30" fmla="*/ 388738 w 548219"/>
                <a:gd name="connsiteY30" fmla="*/ 229256 h 548219"/>
                <a:gd name="connsiteX31" fmla="*/ 388738 w 548219"/>
                <a:gd name="connsiteY31" fmla="*/ 159482 h 548219"/>
                <a:gd name="connsiteX32" fmla="*/ 318965 w 548219"/>
                <a:gd name="connsiteY32" fmla="*/ 159482 h 548219"/>
                <a:gd name="connsiteX33" fmla="*/ 318965 w 548219"/>
                <a:gd name="connsiteY33" fmla="*/ 229256 h 548219"/>
                <a:gd name="connsiteX34" fmla="*/ 388738 w 548219"/>
                <a:gd name="connsiteY34" fmla="*/ 229256 h 548219"/>
                <a:gd name="connsiteX35" fmla="*/ 388738 w 548219"/>
                <a:gd name="connsiteY35" fmla="*/ 308996 h 548219"/>
                <a:gd name="connsiteX36" fmla="*/ 388738 w 548219"/>
                <a:gd name="connsiteY36" fmla="*/ 239223 h 548219"/>
                <a:gd name="connsiteX37" fmla="*/ 318965 w 548219"/>
                <a:gd name="connsiteY37" fmla="*/ 239223 h 548219"/>
                <a:gd name="connsiteX38" fmla="*/ 318965 w 548219"/>
                <a:gd name="connsiteY38" fmla="*/ 308996 h 548219"/>
                <a:gd name="connsiteX39" fmla="*/ 388738 w 548219"/>
                <a:gd name="connsiteY39" fmla="*/ 308996 h 548219"/>
                <a:gd name="connsiteX40" fmla="*/ 388738 w 548219"/>
                <a:gd name="connsiteY40" fmla="*/ 388738 h 548219"/>
                <a:gd name="connsiteX41" fmla="*/ 388738 w 548219"/>
                <a:gd name="connsiteY41" fmla="*/ 318965 h 548219"/>
                <a:gd name="connsiteX42" fmla="*/ 318965 w 548219"/>
                <a:gd name="connsiteY42" fmla="*/ 318965 h 548219"/>
                <a:gd name="connsiteX43" fmla="*/ 318965 w 548219"/>
                <a:gd name="connsiteY43" fmla="*/ 388738 h 548219"/>
                <a:gd name="connsiteX44" fmla="*/ 388738 w 548219"/>
                <a:gd name="connsiteY44" fmla="*/ 388738 h 548219"/>
                <a:gd name="connsiteX45" fmla="*/ 388738 w 548219"/>
                <a:gd name="connsiteY45" fmla="*/ 468479 h 548219"/>
                <a:gd name="connsiteX46" fmla="*/ 388738 w 548219"/>
                <a:gd name="connsiteY46" fmla="*/ 398705 h 548219"/>
                <a:gd name="connsiteX47" fmla="*/ 318965 w 548219"/>
                <a:gd name="connsiteY47" fmla="*/ 398705 h 548219"/>
                <a:gd name="connsiteX48" fmla="*/ 318965 w 548219"/>
                <a:gd name="connsiteY48" fmla="*/ 468479 h 548219"/>
                <a:gd name="connsiteX49" fmla="*/ 388738 w 548219"/>
                <a:gd name="connsiteY49" fmla="*/ 468479 h 548219"/>
                <a:gd name="connsiteX50" fmla="*/ 318965 w 548219"/>
                <a:gd name="connsiteY50" fmla="*/ 548220 h 548219"/>
                <a:gd name="connsiteX51" fmla="*/ 388738 w 548219"/>
                <a:gd name="connsiteY51" fmla="*/ 548220 h 548219"/>
                <a:gd name="connsiteX52" fmla="*/ 388738 w 548219"/>
                <a:gd name="connsiteY52" fmla="*/ 478447 h 548219"/>
                <a:gd name="connsiteX53" fmla="*/ 318965 w 548219"/>
                <a:gd name="connsiteY53" fmla="*/ 478447 h 548219"/>
                <a:gd name="connsiteX54" fmla="*/ 318965 w 548219"/>
                <a:gd name="connsiteY54" fmla="*/ 548220 h 548219"/>
                <a:gd name="connsiteX55" fmla="*/ 239223 w 548219"/>
                <a:gd name="connsiteY55" fmla="*/ 548220 h 548219"/>
                <a:gd name="connsiteX56" fmla="*/ 308996 w 548219"/>
                <a:gd name="connsiteY56" fmla="*/ 548220 h 548219"/>
                <a:gd name="connsiteX57" fmla="*/ 308996 w 548219"/>
                <a:gd name="connsiteY57" fmla="*/ 478447 h 548219"/>
                <a:gd name="connsiteX58" fmla="*/ 239223 w 548219"/>
                <a:gd name="connsiteY58" fmla="*/ 478447 h 548219"/>
                <a:gd name="connsiteX59" fmla="*/ 239223 w 548219"/>
                <a:gd name="connsiteY59" fmla="*/ 548220 h 548219"/>
                <a:gd name="connsiteX60" fmla="*/ 159482 w 548219"/>
                <a:gd name="connsiteY60" fmla="*/ 548220 h 548219"/>
                <a:gd name="connsiteX61" fmla="*/ 229256 w 548219"/>
                <a:gd name="connsiteY61" fmla="*/ 548220 h 548219"/>
                <a:gd name="connsiteX62" fmla="*/ 229256 w 548219"/>
                <a:gd name="connsiteY62" fmla="*/ 478447 h 548219"/>
                <a:gd name="connsiteX63" fmla="*/ 159482 w 548219"/>
                <a:gd name="connsiteY63" fmla="*/ 478447 h 548219"/>
                <a:gd name="connsiteX64" fmla="*/ 159482 w 548219"/>
                <a:gd name="connsiteY64" fmla="*/ 548220 h 548219"/>
                <a:gd name="connsiteX65" fmla="*/ 79741 w 548219"/>
                <a:gd name="connsiteY65" fmla="*/ 548220 h 548219"/>
                <a:gd name="connsiteX66" fmla="*/ 149515 w 548219"/>
                <a:gd name="connsiteY66" fmla="*/ 548220 h 548219"/>
                <a:gd name="connsiteX67" fmla="*/ 149515 w 548219"/>
                <a:gd name="connsiteY67" fmla="*/ 478447 h 548219"/>
                <a:gd name="connsiteX68" fmla="*/ 79741 w 548219"/>
                <a:gd name="connsiteY68" fmla="*/ 478447 h 548219"/>
                <a:gd name="connsiteX69" fmla="*/ 79741 w 548219"/>
                <a:gd name="connsiteY69" fmla="*/ 548220 h 548219"/>
                <a:gd name="connsiteX70" fmla="*/ 0 w 548219"/>
                <a:gd name="connsiteY70" fmla="*/ 478447 h 548219"/>
                <a:gd name="connsiteX71" fmla="*/ 0 w 548219"/>
                <a:gd name="connsiteY71" fmla="*/ 548220 h 548219"/>
                <a:gd name="connsiteX72" fmla="*/ 69773 w 548219"/>
                <a:gd name="connsiteY72" fmla="*/ 548220 h 548219"/>
                <a:gd name="connsiteX73" fmla="*/ 69773 w 548219"/>
                <a:gd name="connsiteY73" fmla="*/ 478447 h 548219"/>
                <a:gd name="connsiteX74" fmla="*/ 0 w 548219"/>
                <a:gd name="connsiteY74" fmla="*/ 478447 h 548219"/>
                <a:gd name="connsiteX75" fmla="*/ 0 w 548219"/>
                <a:gd name="connsiteY75" fmla="*/ 398705 h 548219"/>
                <a:gd name="connsiteX76" fmla="*/ 0 w 548219"/>
                <a:gd name="connsiteY76" fmla="*/ 468479 h 548219"/>
                <a:gd name="connsiteX77" fmla="*/ 69773 w 548219"/>
                <a:gd name="connsiteY77" fmla="*/ 468479 h 548219"/>
                <a:gd name="connsiteX78" fmla="*/ 69773 w 548219"/>
                <a:gd name="connsiteY78" fmla="*/ 398705 h 548219"/>
                <a:gd name="connsiteX79" fmla="*/ 0 w 548219"/>
                <a:gd name="connsiteY79" fmla="*/ 398705 h 548219"/>
                <a:gd name="connsiteX80" fmla="*/ 0 w 548219"/>
                <a:gd name="connsiteY80" fmla="*/ 318965 h 548219"/>
                <a:gd name="connsiteX81" fmla="*/ 0 w 548219"/>
                <a:gd name="connsiteY81" fmla="*/ 388738 h 548219"/>
                <a:gd name="connsiteX82" fmla="*/ 69773 w 548219"/>
                <a:gd name="connsiteY82" fmla="*/ 388738 h 548219"/>
                <a:gd name="connsiteX83" fmla="*/ 69773 w 548219"/>
                <a:gd name="connsiteY83" fmla="*/ 318965 h 548219"/>
                <a:gd name="connsiteX84" fmla="*/ 0 w 548219"/>
                <a:gd name="connsiteY84" fmla="*/ 318965 h 548219"/>
                <a:gd name="connsiteX85" fmla="*/ 0 w 548219"/>
                <a:gd name="connsiteY85" fmla="*/ 239223 h 548219"/>
                <a:gd name="connsiteX86" fmla="*/ 0 w 548219"/>
                <a:gd name="connsiteY86" fmla="*/ 308996 h 548219"/>
                <a:gd name="connsiteX87" fmla="*/ 69773 w 548219"/>
                <a:gd name="connsiteY87" fmla="*/ 308996 h 548219"/>
                <a:gd name="connsiteX88" fmla="*/ 69773 w 548219"/>
                <a:gd name="connsiteY88" fmla="*/ 239223 h 548219"/>
                <a:gd name="connsiteX89" fmla="*/ 0 w 548219"/>
                <a:gd name="connsiteY89" fmla="*/ 239223 h 548219"/>
                <a:gd name="connsiteX90" fmla="*/ 0 w 548219"/>
                <a:gd name="connsiteY90" fmla="*/ 159482 h 548219"/>
                <a:gd name="connsiteX91" fmla="*/ 0 w 548219"/>
                <a:gd name="connsiteY91" fmla="*/ 229256 h 548219"/>
                <a:gd name="connsiteX92" fmla="*/ 69773 w 548219"/>
                <a:gd name="connsiteY92" fmla="*/ 229256 h 548219"/>
                <a:gd name="connsiteX93" fmla="*/ 69773 w 548219"/>
                <a:gd name="connsiteY93" fmla="*/ 159482 h 548219"/>
                <a:gd name="connsiteX94" fmla="*/ 0 w 548219"/>
                <a:gd name="connsiteY94" fmla="*/ 159482 h 548219"/>
                <a:gd name="connsiteX95" fmla="*/ 0 w 548219"/>
                <a:gd name="connsiteY95" fmla="*/ 79742 h 548219"/>
                <a:gd name="connsiteX96" fmla="*/ 0 w 548219"/>
                <a:gd name="connsiteY96" fmla="*/ 149515 h 548219"/>
                <a:gd name="connsiteX97" fmla="*/ 69773 w 548219"/>
                <a:gd name="connsiteY97" fmla="*/ 149515 h 548219"/>
                <a:gd name="connsiteX98" fmla="*/ 69773 w 548219"/>
                <a:gd name="connsiteY98" fmla="*/ 79742 h 548219"/>
                <a:gd name="connsiteX99" fmla="*/ 0 w 548219"/>
                <a:gd name="connsiteY99" fmla="*/ 79742 h 548219"/>
                <a:gd name="connsiteX100" fmla="*/ 149515 w 548219"/>
                <a:gd name="connsiteY100" fmla="*/ 79742 h 548219"/>
                <a:gd name="connsiteX101" fmla="*/ 79741 w 548219"/>
                <a:gd name="connsiteY101" fmla="*/ 79742 h 548219"/>
                <a:gd name="connsiteX102" fmla="*/ 79741 w 548219"/>
                <a:gd name="connsiteY102" fmla="*/ 149515 h 548219"/>
                <a:gd name="connsiteX103" fmla="*/ 149515 w 548219"/>
                <a:gd name="connsiteY103" fmla="*/ 149515 h 548219"/>
                <a:gd name="connsiteX104" fmla="*/ 149515 w 548219"/>
                <a:gd name="connsiteY104" fmla="*/ 79742 h 548219"/>
                <a:gd name="connsiteX105" fmla="*/ 229256 w 548219"/>
                <a:gd name="connsiteY105" fmla="*/ 79742 h 548219"/>
                <a:gd name="connsiteX106" fmla="*/ 159482 w 548219"/>
                <a:gd name="connsiteY106" fmla="*/ 79742 h 548219"/>
                <a:gd name="connsiteX107" fmla="*/ 159482 w 548219"/>
                <a:gd name="connsiteY107" fmla="*/ 149515 h 548219"/>
                <a:gd name="connsiteX108" fmla="*/ 229256 w 548219"/>
                <a:gd name="connsiteY108" fmla="*/ 149515 h 548219"/>
                <a:gd name="connsiteX109" fmla="*/ 229256 w 548219"/>
                <a:gd name="connsiteY109" fmla="*/ 79742 h 548219"/>
                <a:gd name="connsiteX110" fmla="*/ 308996 w 548219"/>
                <a:gd name="connsiteY110" fmla="*/ 79742 h 548219"/>
                <a:gd name="connsiteX111" fmla="*/ 239223 w 548219"/>
                <a:gd name="connsiteY111" fmla="*/ 79742 h 548219"/>
                <a:gd name="connsiteX112" fmla="*/ 239223 w 548219"/>
                <a:gd name="connsiteY112" fmla="*/ 149515 h 548219"/>
                <a:gd name="connsiteX113" fmla="*/ 308996 w 548219"/>
                <a:gd name="connsiteY113" fmla="*/ 149515 h 548219"/>
                <a:gd name="connsiteX114" fmla="*/ 308996 w 548219"/>
                <a:gd name="connsiteY114" fmla="*/ 79742 h 548219"/>
                <a:gd name="connsiteX115" fmla="*/ 308996 w 548219"/>
                <a:gd name="connsiteY115" fmla="*/ 229256 h 548219"/>
                <a:gd name="connsiteX116" fmla="*/ 308996 w 548219"/>
                <a:gd name="connsiteY116" fmla="*/ 159482 h 548219"/>
                <a:gd name="connsiteX117" fmla="*/ 239223 w 548219"/>
                <a:gd name="connsiteY117" fmla="*/ 159482 h 548219"/>
                <a:gd name="connsiteX118" fmla="*/ 239223 w 548219"/>
                <a:gd name="connsiteY118" fmla="*/ 229256 h 548219"/>
                <a:gd name="connsiteX119" fmla="*/ 308996 w 548219"/>
                <a:gd name="connsiteY119" fmla="*/ 229256 h 548219"/>
                <a:gd name="connsiteX120" fmla="*/ 308996 w 548219"/>
                <a:gd name="connsiteY120" fmla="*/ 308996 h 548219"/>
                <a:gd name="connsiteX121" fmla="*/ 308996 w 548219"/>
                <a:gd name="connsiteY121" fmla="*/ 239223 h 548219"/>
                <a:gd name="connsiteX122" fmla="*/ 239223 w 548219"/>
                <a:gd name="connsiteY122" fmla="*/ 239223 h 548219"/>
                <a:gd name="connsiteX123" fmla="*/ 239223 w 548219"/>
                <a:gd name="connsiteY123" fmla="*/ 308996 h 548219"/>
                <a:gd name="connsiteX124" fmla="*/ 308996 w 548219"/>
                <a:gd name="connsiteY124" fmla="*/ 308996 h 548219"/>
                <a:gd name="connsiteX125" fmla="*/ 308996 w 548219"/>
                <a:gd name="connsiteY125" fmla="*/ 388738 h 548219"/>
                <a:gd name="connsiteX126" fmla="*/ 308996 w 548219"/>
                <a:gd name="connsiteY126" fmla="*/ 318965 h 548219"/>
                <a:gd name="connsiteX127" fmla="*/ 239223 w 548219"/>
                <a:gd name="connsiteY127" fmla="*/ 318965 h 548219"/>
                <a:gd name="connsiteX128" fmla="*/ 239223 w 548219"/>
                <a:gd name="connsiteY128" fmla="*/ 388738 h 548219"/>
                <a:gd name="connsiteX129" fmla="*/ 308996 w 548219"/>
                <a:gd name="connsiteY129" fmla="*/ 388738 h 548219"/>
                <a:gd name="connsiteX130" fmla="*/ 308996 w 548219"/>
                <a:gd name="connsiteY130" fmla="*/ 468479 h 548219"/>
                <a:gd name="connsiteX131" fmla="*/ 308996 w 548219"/>
                <a:gd name="connsiteY131" fmla="*/ 398705 h 548219"/>
                <a:gd name="connsiteX132" fmla="*/ 239223 w 548219"/>
                <a:gd name="connsiteY132" fmla="*/ 398705 h 548219"/>
                <a:gd name="connsiteX133" fmla="*/ 239223 w 548219"/>
                <a:gd name="connsiteY133" fmla="*/ 468479 h 548219"/>
                <a:gd name="connsiteX134" fmla="*/ 308996 w 548219"/>
                <a:gd name="connsiteY134" fmla="*/ 468479 h 548219"/>
                <a:gd name="connsiteX135" fmla="*/ 159482 w 548219"/>
                <a:gd name="connsiteY135" fmla="*/ 468479 h 548219"/>
                <a:gd name="connsiteX136" fmla="*/ 229256 w 548219"/>
                <a:gd name="connsiteY136" fmla="*/ 468479 h 548219"/>
                <a:gd name="connsiteX137" fmla="*/ 229256 w 548219"/>
                <a:gd name="connsiteY137" fmla="*/ 398705 h 548219"/>
                <a:gd name="connsiteX138" fmla="*/ 159482 w 548219"/>
                <a:gd name="connsiteY138" fmla="*/ 398705 h 548219"/>
                <a:gd name="connsiteX139" fmla="*/ 159482 w 548219"/>
                <a:gd name="connsiteY139" fmla="*/ 468479 h 548219"/>
                <a:gd name="connsiteX140" fmla="*/ 79741 w 548219"/>
                <a:gd name="connsiteY140" fmla="*/ 468479 h 548219"/>
                <a:gd name="connsiteX141" fmla="*/ 149515 w 548219"/>
                <a:gd name="connsiteY141" fmla="*/ 468479 h 548219"/>
                <a:gd name="connsiteX142" fmla="*/ 149515 w 548219"/>
                <a:gd name="connsiteY142" fmla="*/ 398705 h 548219"/>
                <a:gd name="connsiteX143" fmla="*/ 79741 w 548219"/>
                <a:gd name="connsiteY143" fmla="*/ 398705 h 548219"/>
                <a:gd name="connsiteX144" fmla="*/ 79741 w 548219"/>
                <a:gd name="connsiteY144" fmla="*/ 468479 h 548219"/>
                <a:gd name="connsiteX145" fmla="*/ 79741 w 548219"/>
                <a:gd name="connsiteY145" fmla="*/ 318965 h 548219"/>
                <a:gd name="connsiteX146" fmla="*/ 79741 w 548219"/>
                <a:gd name="connsiteY146" fmla="*/ 388738 h 548219"/>
                <a:gd name="connsiteX147" fmla="*/ 149515 w 548219"/>
                <a:gd name="connsiteY147" fmla="*/ 388738 h 548219"/>
                <a:gd name="connsiteX148" fmla="*/ 149515 w 548219"/>
                <a:gd name="connsiteY148" fmla="*/ 318965 h 548219"/>
                <a:gd name="connsiteX149" fmla="*/ 79741 w 548219"/>
                <a:gd name="connsiteY149" fmla="*/ 318965 h 548219"/>
                <a:gd name="connsiteX150" fmla="*/ 79741 w 548219"/>
                <a:gd name="connsiteY150" fmla="*/ 239223 h 548219"/>
                <a:gd name="connsiteX151" fmla="*/ 79741 w 548219"/>
                <a:gd name="connsiteY151" fmla="*/ 308996 h 548219"/>
                <a:gd name="connsiteX152" fmla="*/ 149515 w 548219"/>
                <a:gd name="connsiteY152" fmla="*/ 308996 h 548219"/>
                <a:gd name="connsiteX153" fmla="*/ 149515 w 548219"/>
                <a:gd name="connsiteY153" fmla="*/ 239223 h 548219"/>
                <a:gd name="connsiteX154" fmla="*/ 79741 w 548219"/>
                <a:gd name="connsiteY154" fmla="*/ 239223 h 548219"/>
                <a:gd name="connsiteX155" fmla="*/ 79741 w 548219"/>
                <a:gd name="connsiteY155" fmla="*/ 159482 h 548219"/>
                <a:gd name="connsiteX156" fmla="*/ 79741 w 548219"/>
                <a:gd name="connsiteY156" fmla="*/ 229256 h 548219"/>
                <a:gd name="connsiteX157" fmla="*/ 149515 w 548219"/>
                <a:gd name="connsiteY157" fmla="*/ 229256 h 548219"/>
                <a:gd name="connsiteX158" fmla="*/ 149515 w 548219"/>
                <a:gd name="connsiteY158" fmla="*/ 159482 h 548219"/>
                <a:gd name="connsiteX159" fmla="*/ 79741 w 548219"/>
                <a:gd name="connsiteY159" fmla="*/ 159482 h 548219"/>
                <a:gd name="connsiteX160" fmla="*/ 229256 w 548219"/>
                <a:gd name="connsiteY160" fmla="*/ 159482 h 548219"/>
                <a:gd name="connsiteX161" fmla="*/ 159482 w 548219"/>
                <a:gd name="connsiteY161" fmla="*/ 159482 h 548219"/>
                <a:gd name="connsiteX162" fmla="*/ 159482 w 548219"/>
                <a:gd name="connsiteY162" fmla="*/ 229256 h 548219"/>
                <a:gd name="connsiteX163" fmla="*/ 229256 w 548219"/>
                <a:gd name="connsiteY163" fmla="*/ 229256 h 548219"/>
                <a:gd name="connsiteX164" fmla="*/ 229256 w 548219"/>
                <a:gd name="connsiteY164" fmla="*/ 159482 h 548219"/>
                <a:gd name="connsiteX165" fmla="*/ 229256 w 548219"/>
                <a:gd name="connsiteY165" fmla="*/ 308996 h 548219"/>
                <a:gd name="connsiteX166" fmla="*/ 229256 w 548219"/>
                <a:gd name="connsiteY166" fmla="*/ 239223 h 548219"/>
                <a:gd name="connsiteX167" fmla="*/ 159482 w 548219"/>
                <a:gd name="connsiteY167" fmla="*/ 239223 h 548219"/>
                <a:gd name="connsiteX168" fmla="*/ 159482 w 548219"/>
                <a:gd name="connsiteY168" fmla="*/ 308996 h 548219"/>
                <a:gd name="connsiteX169" fmla="*/ 229256 w 548219"/>
                <a:gd name="connsiteY169" fmla="*/ 308996 h 548219"/>
                <a:gd name="connsiteX170" fmla="*/ 229256 w 548219"/>
                <a:gd name="connsiteY170" fmla="*/ 388738 h 548219"/>
                <a:gd name="connsiteX171" fmla="*/ 229256 w 548219"/>
                <a:gd name="connsiteY171" fmla="*/ 318965 h 548219"/>
                <a:gd name="connsiteX172" fmla="*/ 159482 w 548219"/>
                <a:gd name="connsiteY172" fmla="*/ 318965 h 548219"/>
                <a:gd name="connsiteX173" fmla="*/ 159482 w 548219"/>
                <a:gd name="connsiteY173" fmla="*/ 388738 h 548219"/>
                <a:gd name="connsiteX174" fmla="*/ 229256 w 548219"/>
                <a:gd name="connsiteY174" fmla="*/ 388738 h 548219"/>
                <a:gd name="connsiteX175" fmla="*/ 548220 w 548219"/>
                <a:gd name="connsiteY175" fmla="*/ 69773 h 548219"/>
                <a:gd name="connsiteX176" fmla="*/ 548220 w 548219"/>
                <a:gd name="connsiteY176" fmla="*/ 0 h 548219"/>
                <a:gd name="connsiteX177" fmla="*/ 478446 w 548219"/>
                <a:gd name="connsiteY177" fmla="*/ 0 h 548219"/>
                <a:gd name="connsiteX178" fmla="*/ 478446 w 548219"/>
                <a:gd name="connsiteY178" fmla="*/ 39870 h 548219"/>
                <a:gd name="connsiteX179" fmla="*/ 478446 w 548219"/>
                <a:gd name="connsiteY179" fmla="*/ 69773 h 548219"/>
                <a:gd name="connsiteX180" fmla="*/ 548220 w 548219"/>
                <a:gd name="connsiteY180" fmla="*/ 69773 h 548219"/>
                <a:gd name="connsiteX181" fmla="*/ 548220 w 548219"/>
                <a:gd name="connsiteY181" fmla="*/ 149515 h 548219"/>
                <a:gd name="connsiteX182" fmla="*/ 548220 w 548219"/>
                <a:gd name="connsiteY182" fmla="*/ 79742 h 548219"/>
                <a:gd name="connsiteX183" fmla="*/ 478446 w 548219"/>
                <a:gd name="connsiteY183" fmla="*/ 79742 h 548219"/>
                <a:gd name="connsiteX184" fmla="*/ 478446 w 548219"/>
                <a:gd name="connsiteY184" fmla="*/ 149515 h 548219"/>
                <a:gd name="connsiteX185" fmla="*/ 548220 w 548219"/>
                <a:gd name="connsiteY185" fmla="*/ 149515 h 548219"/>
                <a:gd name="connsiteX186" fmla="*/ 548220 w 548219"/>
                <a:gd name="connsiteY186" fmla="*/ 229256 h 548219"/>
                <a:gd name="connsiteX187" fmla="*/ 548220 w 548219"/>
                <a:gd name="connsiteY187" fmla="*/ 159482 h 548219"/>
                <a:gd name="connsiteX188" fmla="*/ 478446 w 548219"/>
                <a:gd name="connsiteY188" fmla="*/ 159482 h 548219"/>
                <a:gd name="connsiteX189" fmla="*/ 478446 w 548219"/>
                <a:gd name="connsiteY189" fmla="*/ 229256 h 548219"/>
                <a:gd name="connsiteX190" fmla="*/ 548220 w 548219"/>
                <a:gd name="connsiteY190" fmla="*/ 229256 h 548219"/>
                <a:gd name="connsiteX191" fmla="*/ 548220 w 548219"/>
                <a:gd name="connsiteY191" fmla="*/ 308996 h 548219"/>
                <a:gd name="connsiteX192" fmla="*/ 548220 w 548219"/>
                <a:gd name="connsiteY192" fmla="*/ 239223 h 548219"/>
                <a:gd name="connsiteX193" fmla="*/ 478446 w 548219"/>
                <a:gd name="connsiteY193" fmla="*/ 239223 h 548219"/>
                <a:gd name="connsiteX194" fmla="*/ 478446 w 548219"/>
                <a:gd name="connsiteY194" fmla="*/ 308996 h 548219"/>
                <a:gd name="connsiteX195" fmla="*/ 548220 w 548219"/>
                <a:gd name="connsiteY195" fmla="*/ 308996 h 548219"/>
                <a:gd name="connsiteX196" fmla="*/ 548220 w 548219"/>
                <a:gd name="connsiteY196" fmla="*/ 388738 h 548219"/>
                <a:gd name="connsiteX197" fmla="*/ 548220 w 548219"/>
                <a:gd name="connsiteY197" fmla="*/ 318965 h 548219"/>
                <a:gd name="connsiteX198" fmla="*/ 478446 w 548219"/>
                <a:gd name="connsiteY198" fmla="*/ 318965 h 548219"/>
                <a:gd name="connsiteX199" fmla="*/ 478446 w 548219"/>
                <a:gd name="connsiteY199" fmla="*/ 388738 h 548219"/>
                <a:gd name="connsiteX200" fmla="*/ 548220 w 548219"/>
                <a:gd name="connsiteY200" fmla="*/ 388738 h 548219"/>
                <a:gd name="connsiteX201" fmla="*/ 548220 w 548219"/>
                <a:gd name="connsiteY201" fmla="*/ 468479 h 548219"/>
                <a:gd name="connsiteX202" fmla="*/ 548220 w 548219"/>
                <a:gd name="connsiteY202" fmla="*/ 398705 h 548219"/>
                <a:gd name="connsiteX203" fmla="*/ 478446 w 548219"/>
                <a:gd name="connsiteY203" fmla="*/ 398705 h 548219"/>
                <a:gd name="connsiteX204" fmla="*/ 478446 w 548219"/>
                <a:gd name="connsiteY204" fmla="*/ 468479 h 548219"/>
                <a:gd name="connsiteX205" fmla="*/ 548220 w 548219"/>
                <a:gd name="connsiteY205" fmla="*/ 468479 h 548219"/>
                <a:gd name="connsiteX206" fmla="*/ 478446 w 548219"/>
                <a:gd name="connsiteY206" fmla="*/ 478447 h 548219"/>
                <a:gd name="connsiteX207" fmla="*/ 478446 w 548219"/>
                <a:gd name="connsiteY207" fmla="*/ 548220 h 548219"/>
                <a:gd name="connsiteX208" fmla="*/ 548220 w 548219"/>
                <a:gd name="connsiteY208" fmla="*/ 548220 h 548219"/>
                <a:gd name="connsiteX209" fmla="*/ 548220 w 548219"/>
                <a:gd name="connsiteY209" fmla="*/ 478447 h 548219"/>
                <a:gd name="connsiteX210" fmla="*/ 478446 w 548219"/>
                <a:gd name="connsiteY210" fmla="*/ 478447 h 54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</a:cxnLst>
              <a:rect l="l" t="t" r="r" b="b"/>
              <a:pathLst>
                <a:path w="548219" h="548219">
                  <a:moveTo>
                    <a:pt x="69773" y="0"/>
                  </a:moveTo>
                  <a:cubicBezTo>
                    <a:pt x="69773" y="0"/>
                    <a:pt x="0" y="0"/>
                    <a:pt x="0" y="0"/>
                  </a:cubicBezTo>
                  <a:lnTo>
                    <a:pt x="0" y="69773"/>
                  </a:lnTo>
                  <a:lnTo>
                    <a:pt x="69773" y="69773"/>
                  </a:lnTo>
                  <a:lnTo>
                    <a:pt x="69773" y="0"/>
                  </a:lnTo>
                  <a:close/>
                  <a:moveTo>
                    <a:pt x="79741" y="0"/>
                  </a:moveTo>
                  <a:lnTo>
                    <a:pt x="79741" y="69773"/>
                  </a:lnTo>
                  <a:lnTo>
                    <a:pt x="149515" y="69773"/>
                  </a:lnTo>
                  <a:lnTo>
                    <a:pt x="149515" y="0"/>
                  </a:lnTo>
                  <a:cubicBezTo>
                    <a:pt x="149515" y="0"/>
                    <a:pt x="79741" y="0"/>
                    <a:pt x="79741" y="0"/>
                  </a:cubicBezTo>
                  <a:close/>
                  <a:moveTo>
                    <a:pt x="159482" y="0"/>
                  </a:moveTo>
                  <a:lnTo>
                    <a:pt x="159482" y="69773"/>
                  </a:lnTo>
                  <a:lnTo>
                    <a:pt x="229256" y="69773"/>
                  </a:lnTo>
                  <a:lnTo>
                    <a:pt x="229256" y="0"/>
                  </a:lnTo>
                  <a:cubicBezTo>
                    <a:pt x="229256" y="0"/>
                    <a:pt x="159482" y="0"/>
                    <a:pt x="159482" y="0"/>
                  </a:cubicBezTo>
                  <a:close/>
                  <a:moveTo>
                    <a:pt x="239223" y="0"/>
                  </a:moveTo>
                  <a:lnTo>
                    <a:pt x="239223" y="69773"/>
                  </a:lnTo>
                  <a:lnTo>
                    <a:pt x="308996" y="69773"/>
                  </a:lnTo>
                  <a:lnTo>
                    <a:pt x="308996" y="0"/>
                  </a:lnTo>
                  <a:cubicBezTo>
                    <a:pt x="308996" y="0"/>
                    <a:pt x="239223" y="0"/>
                    <a:pt x="239223" y="0"/>
                  </a:cubicBezTo>
                  <a:close/>
                  <a:moveTo>
                    <a:pt x="318965" y="0"/>
                  </a:moveTo>
                  <a:lnTo>
                    <a:pt x="318965" y="69773"/>
                  </a:lnTo>
                  <a:lnTo>
                    <a:pt x="388738" y="69773"/>
                  </a:lnTo>
                  <a:lnTo>
                    <a:pt x="388738" y="0"/>
                  </a:lnTo>
                  <a:cubicBezTo>
                    <a:pt x="388738" y="0"/>
                    <a:pt x="318965" y="0"/>
                    <a:pt x="318965" y="0"/>
                  </a:cubicBezTo>
                  <a:close/>
                  <a:moveTo>
                    <a:pt x="388738" y="149515"/>
                  </a:moveTo>
                  <a:lnTo>
                    <a:pt x="388738" y="79742"/>
                  </a:lnTo>
                  <a:lnTo>
                    <a:pt x="318965" y="79742"/>
                  </a:lnTo>
                  <a:lnTo>
                    <a:pt x="318965" y="149515"/>
                  </a:lnTo>
                  <a:lnTo>
                    <a:pt x="388738" y="149515"/>
                  </a:lnTo>
                  <a:close/>
                  <a:moveTo>
                    <a:pt x="388738" y="229256"/>
                  </a:moveTo>
                  <a:lnTo>
                    <a:pt x="388738" y="159482"/>
                  </a:lnTo>
                  <a:lnTo>
                    <a:pt x="318965" y="159482"/>
                  </a:lnTo>
                  <a:lnTo>
                    <a:pt x="318965" y="229256"/>
                  </a:lnTo>
                  <a:lnTo>
                    <a:pt x="388738" y="229256"/>
                  </a:lnTo>
                  <a:close/>
                  <a:moveTo>
                    <a:pt x="388738" y="308996"/>
                  </a:moveTo>
                  <a:lnTo>
                    <a:pt x="388738" y="239223"/>
                  </a:lnTo>
                  <a:lnTo>
                    <a:pt x="318965" y="239223"/>
                  </a:lnTo>
                  <a:lnTo>
                    <a:pt x="318965" y="308996"/>
                  </a:lnTo>
                  <a:lnTo>
                    <a:pt x="388738" y="308996"/>
                  </a:lnTo>
                  <a:close/>
                  <a:moveTo>
                    <a:pt x="388738" y="388738"/>
                  </a:moveTo>
                  <a:lnTo>
                    <a:pt x="388738" y="318965"/>
                  </a:lnTo>
                  <a:lnTo>
                    <a:pt x="318965" y="318965"/>
                  </a:lnTo>
                  <a:lnTo>
                    <a:pt x="318965" y="388738"/>
                  </a:lnTo>
                  <a:lnTo>
                    <a:pt x="388738" y="388738"/>
                  </a:lnTo>
                  <a:close/>
                  <a:moveTo>
                    <a:pt x="388738" y="468479"/>
                  </a:moveTo>
                  <a:lnTo>
                    <a:pt x="388738" y="398705"/>
                  </a:lnTo>
                  <a:lnTo>
                    <a:pt x="318965" y="398705"/>
                  </a:lnTo>
                  <a:lnTo>
                    <a:pt x="318965" y="468479"/>
                  </a:lnTo>
                  <a:lnTo>
                    <a:pt x="388738" y="468479"/>
                  </a:lnTo>
                  <a:close/>
                  <a:moveTo>
                    <a:pt x="318965" y="548220"/>
                  </a:moveTo>
                  <a:lnTo>
                    <a:pt x="388738" y="548220"/>
                  </a:lnTo>
                  <a:lnTo>
                    <a:pt x="388738" y="478447"/>
                  </a:lnTo>
                  <a:lnTo>
                    <a:pt x="318965" y="478447"/>
                  </a:lnTo>
                  <a:lnTo>
                    <a:pt x="318965" y="548220"/>
                  </a:lnTo>
                  <a:close/>
                  <a:moveTo>
                    <a:pt x="239223" y="548220"/>
                  </a:moveTo>
                  <a:lnTo>
                    <a:pt x="308996" y="548220"/>
                  </a:lnTo>
                  <a:lnTo>
                    <a:pt x="308996" y="478447"/>
                  </a:lnTo>
                  <a:lnTo>
                    <a:pt x="239223" y="478447"/>
                  </a:lnTo>
                  <a:lnTo>
                    <a:pt x="239223" y="548220"/>
                  </a:lnTo>
                  <a:close/>
                  <a:moveTo>
                    <a:pt x="159482" y="548220"/>
                  </a:moveTo>
                  <a:lnTo>
                    <a:pt x="229256" y="548220"/>
                  </a:lnTo>
                  <a:lnTo>
                    <a:pt x="229256" y="478447"/>
                  </a:lnTo>
                  <a:lnTo>
                    <a:pt x="159482" y="478447"/>
                  </a:lnTo>
                  <a:lnTo>
                    <a:pt x="159482" y="548220"/>
                  </a:lnTo>
                  <a:close/>
                  <a:moveTo>
                    <a:pt x="79741" y="548220"/>
                  </a:moveTo>
                  <a:lnTo>
                    <a:pt x="149515" y="548220"/>
                  </a:lnTo>
                  <a:lnTo>
                    <a:pt x="149515" y="478447"/>
                  </a:lnTo>
                  <a:lnTo>
                    <a:pt x="79741" y="478447"/>
                  </a:lnTo>
                  <a:lnTo>
                    <a:pt x="79741" y="548220"/>
                  </a:lnTo>
                  <a:close/>
                  <a:moveTo>
                    <a:pt x="0" y="478447"/>
                  </a:moveTo>
                  <a:lnTo>
                    <a:pt x="0" y="548220"/>
                  </a:lnTo>
                  <a:lnTo>
                    <a:pt x="69773" y="548220"/>
                  </a:lnTo>
                  <a:lnTo>
                    <a:pt x="69773" y="478447"/>
                  </a:lnTo>
                  <a:lnTo>
                    <a:pt x="0" y="478447"/>
                  </a:lnTo>
                  <a:close/>
                  <a:moveTo>
                    <a:pt x="0" y="398705"/>
                  </a:moveTo>
                  <a:lnTo>
                    <a:pt x="0" y="468479"/>
                  </a:lnTo>
                  <a:lnTo>
                    <a:pt x="69773" y="468479"/>
                  </a:lnTo>
                  <a:lnTo>
                    <a:pt x="69773" y="398705"/>
                  </a:lnTo>
                  <a:lnTo>
                    <a:pt x="0" y="398705"/>
                  </a:lnTo>
                  <a:close/>
                  <a:moveTo>
                    <a:pt x="0" y="318965"/>
                  </a:moveTo>
                  <a:lnTo>
                    <a:pt x="0" y="388738"/>
                  </a:lnTo>
                  <a:lnTo>
                    <a:pt x="69773" y="388738"/>
                  </a:lnTo>
                  <a:lnTo>
                    <a:pt x="69773" y="318965"/>
                  </a:lnTo>
                  <a:lnTo>
                    <a:pt x="0" y="318965"/>
                  </a:lnTo>
                  <a:close/>
                  <a:moveTo>
                    <a:pt x="0" y="239223"/>
                  </a:moveTo>
                  <a:lnTo>
                    <a:pt x="0" y="308996"/>
                  </a:lnTo>
                  <a:lnTo>
                    <a:pt x="69773" y="308996"/>
                  </a:lnTo>
                  <a:lnTo>
                    <a:pt x="69773" y="239223"/>
                  </a:lnTo>
                  <a:lnTo>
                    <a:pt x="0" y="239223"/>
                  </a:lnTo>
                  <a:close/>
                  <a:moveTo>
                    <a:pt x="0" y="159482"/>
                  </a:moveTo>
                  <a:lnTo>
                    <a:pt x="0" y="229256"/>
                  </a:lnTo>
                  <a:lnTo>
                    <a:pt x="69773" y="229256"/>
                  </a:lnTo>
                  <a:lnTo>
                    <a:pt x="69773" y="159482"/>
                  </a:lnTo>
                  <a:lnTo>
                    <a:pt x="0" y="159482"/>
                  </a:lnTo>
                  <a:close/>
                  <a:moveTo>
                    <a:pt x="0" y="79742"/>
                  </a:moveTo>
                  <a:lnTo>
                    <a:pt x="0" y="149515"/>
                  </a:lnTo>
                  <a:lnTo>
                    <a:pt x="69773" y="149515"/>
                  </a:lnTo>
                  <a:lnTo>
                    <a:pt x="69773" y="79742"/>
                  </a:lnTo>
                  <a:lnTo>
                    <a:pt x="0" y="79742"/>
                  </a:lnTo>
                  <a:close/>
                  <a:moveTo>
                    <a:pt x="149515" y="79742"/>
                  </a:moveTo>
                  <a:lnTo>
                    <a:pt x="79741" y="79742"/>
                  </a:lnTo>
                  <a:lnTo>
                    <a:pt x="79741" y="149515"/>
                  </a:lnTo>
                  <a:lnTo>
                    <a:pt x="149515" y="149515"/>
                  </a:lnTo>
                  <a:lnTo>
                    <a:pt x="149515" y="79742"/>
                  </a:lnTo>
                  <a:close/>
                  <a:moveTo>
                    <a:pt x="229256" y="79742"/>
                  </a:moveTo>
                  <a:lnTo>
                    <a:pt x="159482" y="79742"/>
                  </a:lnTo>
                  <a:lnTo>
                    <a:pt x="159482" y="149515"/>
                  </a:lnTo>
                  <a:lnTo>
                    <a:pt x="229256" y="149515"/>
                  </a:lnTo>
                  <a:lnTo>
                    <a:pt x="229256" y="79742"/>
                  </a:lnTo>
                  <a:close/>
                  <a:moveTo>
                    <a:pt x="308996" y="79742"/>
                  </a:moveTo>
                  <a:lnTo>
                    <a:pt x="239223" y="79742"/>
                  </a:lnTo>
                  <a:lnTo>
                    <a:pt x="239223" y="149515"/>
                  </a:lnTo>
                  <a:lnTo>
                    <a:pt x="308996" y="149515"/>
                  </a:lnTo>
                  <a:lnTo>
                    <a:pt x="308996" y="79742"/>
                  </a:lnTo>
                  <a:close/>
                  <a:moveTo>
                    <a:pt x="308996" y="229256"/>
                  </a:moveTo>
                  <a:lnTo>
                    <a:pt x="308996" y="159482"/>
                  </a:lnTo>
                  <a:lnTo>
                    <a:pt x="239223" y="159482"/>
                  </a:lnTo>
                  <a:lnTo>
                    <a:pt x="239223" y="229256"/>
                  </a:lnTo>
                  <a:lnTo>
                    <a:pt x="308996" y="229256"/>
                  </a:lnTo>
                  <a:close/>
                  <a:moveTo>
                    <a:pt x="308996" y="308996"/>
                  </a:moveTo>
                  <a:lnTo>
                    <a:pt x="308996" y="239223"/>
                  </a:lnTo>
                  <a:lnTo>
                    <a:pt x="239223" y="239223"/>
                  </a:lnTo>
                  <a:lnTo>
                    <a:pt x="239223" y="308996"/>
                  </a:lnTo>
                  <a:lnTo>
                    <a:pt x="308996" y="308996"/>
                  </a:lnTo>
                  <a:close/>
                  <a:moveTo>
                    <a:pt x="308996" y="388738"/>
                  </a:moveTo>
                  <a:lnTo>
                    <a:pt x="308996" y="318965"/>
                  </a:lnTo>
                  <a:lnTo>
                    <a:pt x="239223" y="318965"/>
                  </a:lnTo>
                  <a:lnTo>
                    <a:pt x="239223" y="388738"/>
                  </a:lnTo>
                  <a:lnTo>
                    <a:pt x="308996" y="388738"/>
                  </a:lnTo>
                  <a:close/>
                  <a:moveTo>
                    <a:pt x="308996" y="468479"/>
                  </a:moveTo>
                  <a:lnTo>
                    <a:pt x="308996" y="398705"/>
                  </a:lnTo>
                  <a:lnTo>
                    <a:pt x="239223" y="398705"/>
                  </a:lnTo>
                  <a:lnTo>
                    <a:pt x="239223" y="468479"/>
                  </a:lnTo>
                  <a:lnTo>
                    <a:pt x="308996" y="468479"/>
                  </a:lnTo>
                  <a:close/>
                  <a:moveTo>
                    <a:pt x="159482" y="468479"/>
                  </a:moveTo>
                  <a:lnTo>
                    <a:pt x="229256" y="468479"/>
                  </a:lnTo>
                  <a:lnTo>
                    <a:pt x="229256" y="398705"/>
                  </a:lnTo>
                  <a:lnTo>
                    <a:pt x="159482" y="398705"/>
                  </a:lnTo>
                  <a:lnTo>
                    <a:pt x="159482" y="468479"/>
                  </a:lnTo>
                  <a:close/>
                  <a:moveTo>
                    <a:pt x="79741" y="468479"/>
                  </a:moveTo>
                  <a:lnTo>
                    <a:pt x="149515" y="468479"/>
                  </a:lnTo>
                  <a:lnTo>
                    <a:pt x="149515" y="398705"/>
                  </a:lnTo>
                  <a:lnTo>
                    <a:pt x="79741" y="398705"/>
                  </a:lnTo>
                  <a:lnTo>
                    <a:pt x="79741" y="468479"/>
                  </a:lnTo>
                  <a:close/>
                  <a:moveTo>
                    <a:pt x="79741" y="318965"/>
                  </a:moveTo>
                  <a:lnTo>
                    <a:pt x="79741" y="388738"/>
                  </a:lnTo>
                  <a:lnTo>
                    <a:pt x="149515" y="388738"/>
                  </a:lnTo>
                  <a:lnTo>
                    <a:pt x="149515" y="318965"/>
                  </a:lnTo>
                  <a:lnTo>
                    <a:pt x="79741" y="318965"/>
                  </a:lnTo>
                  <a:close/>
                  <a:moveTo>
                    <a:pt x="79741" y="239223"/>
                  </a:moveTo>
                  <a:lnTo>
                    <a:pt x="79741" y="308996"/>
                  </a:lnTo>
                  <a:lnTo>
                    <a:pt x="149515" y="308996"/>
                  </a:lnTo>
                  <a:lnTo>
                    <a:pt x="149515" y="239223"/>
                  </a:lnTo>
                  <a:lnTo>
                    <a:pt x="79741" y="239223"/>
                  </a:lnTo>
                  <a:close/>
                  <a:moveTo>
                    <a:pt x="79741" y="159482"/>
                  </a:moveTo>
                  <a:lnTo>
                    <a:pt x="79741" y="229256"/>
                  </a:lnTo>
                  <a:lnTo>
                    <a:pt x="149515" y="229256"/>
                  </a:lnTo>
                  <a:lnTo>
                    <a:pt x="149515" y="159482"/>
                  </a:lnTo>
                  <a:lnTo>
                    <a:pt x="79741" y="159482"/>
                  </a:lnTo>
                  <a:close/>
                  <a:moveTo>
                    <a:pt x="229256" y="159482"/>
                  </a:moveTo>
                  <a:lnTo>
                    <a:pt x="159482" y="159482"/>
                  </a:lnTo>
                  <a:lnTo>
                    <a:pt x="159482" y="229256"/>
                  </a:lnTo>
                  <a:lnTo>
                    <a:pt x="229256" y="229256"/>
                  </a:lnTo>
                  <a:lnTo>
                    <a:pt x="229256" y="159482"/>
                  </a:lnTo>
                  <a:close/>
                  <a:moveTo>
                    <a:pt x="229256" y="308996"/>
                  </a:moveTo>
                  <a:lnTo>
                    <a:pt x="229256" y="239223"/>
                  </a:lnTo>
                  <a:lnTo>
                    <a:pt x="159482" y="239223"/>
                  </a:lnTo>
                  <a:lnTo>
                    <a:pt x="159482" y="308996"/>
                  </a:lnTo>
                  <a:lnTo>
                    <a:pt x="229256" y="308996"/>
                  </a:lnTo>
                  <a:close/>
                  <a:moveTo>
                    <a:pt x="229256" y="388738"/>
                  </a:moveTo>
                  <a:lnTo>
                    <a:pt x="229256" y="318965"/>
                  </a:lnTo>
                  <a:lnTo>
                    <a:pt x="159482" y="318965"/>
                  </a:lnTo>
                  <a:lnTo>
                    <a:pt x="159482" y="388738"/>
                  </a:lnTo>
                  <a:lnTo>
                    <a:pt x="229256" y="388738"/>
                  </a:lnTo>
                  <a:close/>
                  <a:moveTo>
                    <a:pt x="548220" y="69773"/>
                  </a:moveTo>
                  <a:lnTo>
                    <a:pt x="548220" y="0"/>
                  </a:lnTo>
                  <a:lnTo>
                    <a:pt x="478446" y="0"/>
                  </a:lnTo>
                  <a:lnTo>
                    <a:pt x="478446" y="39870"/>
                  </a:lnTo>
                  <a:lnTo>
                    <a:pt x="478446" y="69773"/>
                  </a:lnTo>
                  <a:lnTo>
                    <a:pt x="548220" y="69773"/>
                  </a:lnTo>
                  <a:close/>
                  <a:moveTo>
                    <a:pt x="548220" y="149515"/>
                  </a:moveTo>
                  <a:lnTo>
                    <a:pt x="548220" y="79742"/>
                  </a:lnTo>
                  <a:lnTo>
                    <a:pt x="478446" y="79742"/>
                  </a:lnTo>
                  <a:lnTo>
                    <a:pt x="478446" y="149515"/>
                  </a:lnTo>
                  <a:lnTo>
                    <a:pt x="548220" y="149515"/>
                  </a:lnTo>
                  <a:close/>
                  <a:moveTo>
                    <a:pt x="548220" y="229256"/>
                  </a:moveTo>
                  <a:lnTo>
                    <a:pt x="548220" y="159482"/>
                  </a:lnTo>
                  <a:lnTo>
                    <a:pt x="478446" y="159482"/>
                  </a:lnTo>
                  <a:lnTo>
                    <a:pt x="478446" y="229256"/>
                  </a:lnTo>
                  <a:lnTo>
                    <a:pt x="548220" y="229256"/>
                  </a:lnTo>
                  <a:close/>
                  <a:moveTo>
                    <a:pt x="548220" y="308996"/>
                  </a:moveTo>
                  <a:lnTo>
                    <a:pt x="548220" y="239223"/>
                  </a:lnTo>
                  <a:lnTo>
                    <a:pt x="478446" y="239223"/>
                  </a:lnTo>
                  <a:lnTo>
                    <a:pt x="478446" y="308996"/>
                  </a:lnTo>
                  <a:lnTo>
                    <a:pt x="548220" y="308996"/>
                  </a:lnTo>
                  <a:close/>
                  <a:moveTo>
                    <a:pt x="548220" y="388738"/>
                  </a:moveTo>
                  <a:lnTo>
                    <a:pt x="548220" y="318965"/>
                  </a:lnTo>
                  <a:lnTo>
                    <a:pt x="478446" y="318965"/>
                  </a:lnTo>
                  <a:lnTo>
                    <a:pt x="478446" y="388738"/>
                  </a:lnTo>
                  <a:lnTo>
                    <a:pt x="548220" y="388738"/>
                  </a:lnTo>
                  <a:close/>
                  <a:moveTo>
                    <a:pt x="548220" y="468479"/>
                  </a:moveTo>
                  <a:lnTo>
                    <a:pt x="548220" y="398705"/>
                  </a:lnTo>
                  <a:lnTo>
                    <a:pt x="478446" y="398705"/>
                  </a:lnTo>
                  <a:lnTo>
                    <a:pt x="478446" y="468479"/>
                  </a:lnTo>
                  <a:lnTo>
                    <a:pt x="548220" y="468479"/>
                  </a:lnTo>
                  <a:close/>
                  <a:moveTo>
                    <a:pt x="478446" y="478447"/>
                  </a:moveTo>
                  <a:lnTo>
                    <a:pt x="478446" y="548220"/>
                  </a:lnTo>
                  <a:cubicBezTo>
                    <a:pt x="478446" y="548220"/>
                    <a:pt x="548220" y="548220"/>
                    <a:pt x="548220" y="548220"/>
                  </a:cubicBezTo>
                  <a:lnTo>
                    <a:pt x="548220" y="478447"/>
                  </a:lnTo>
                  <a:lnTo>
                    <a:pt x="478446" y="478447"/>
                  </a:lnTo>
                  <a:close/>
                </a:path>
              </a:pathLst>
            </a:custGeom>
            <a:solidFill>
              <a:srgbClr val="0070C0"/>
            </a:solidFill>
            <a:ln w="1195" cap="flat">
              <a:noFill/>
              <a:prstDash val="solid"/>
              <a:round/>
            </a:ln>
          </p:spPr>
          <p:txBody>
            <a:bodyPr rtlCol="0" anchor="ctr"/>
            <a:lstStyle/>
            <a:p>
              <a:pPr marL="514350"/>
              <a:endParaRPr lang="en-US"/>
            </a:p>
          </p:txBody>
        </p:sp>
      </p:grp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B756026E-C92D-8561-70BD-D165F21DE344}"/>
              </a:ext>
            </a:extLst>
          </p:cNvPr>
          <p:cNvCxnSpPr>
            <a:cxnSpLocks/>
          </p:cNvCxnSpPr>
          <p:nvPr/>
        </p:nvCxnSpPr>
        <p:spPr>
          <a:xfrm flipV="1">
            <a:off x="16692929" y="1512312"/>
            <a:ext cx="71817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Rectangle 261">
            <a:extLst>
              <a:ext uri="{FF2B5EF4-FFF2-40B4-BE49-F238E27FC236}">
                <a16:creationId xmlns:a16="http://schemas.microsoft.com/office/drawing/2014/main" id="{74C9ACB2-C914-8B24-D691-C097AC374173}"/>
              </a:ext>
            </a:extLst>
          </p:cNvPr>
          <p:cNvSpPr>
            <a:spLocks/>
          </p:cNvSpPr>
          <p:nvPr/>
        </p:nvSpPr>
        <p:spPr>
          <a:xfrm>
            <a:off x="16692929" y="1655619"/>
            <a:ext cx="718172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2000">
                <a:solidFill>
                  <a:srgbClr val="0070C0"/>
                </a:solidFill>
                <a:latin typeface="+mj-lt"/>
              </a:rPr>
              <a:t>Network analysis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D6AB7E6-B6EC-67F4-9CD2-629EBB0BF0E9}"/>
              </a:ext>
            </a:extLst>
          </p:cNvPr>
          <p:cNvSpPr>
            <a:spLocks/>
          </p:cNvSpPr>
          <p:nvPr/>
        </p:nvSpPr>
        <p:spPr>
          <a:xfrm>
            <a:off x="16692929" y="2108621"/>
            <a:ext cx="7181725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1600" dirty="0">
                <a:solidFill>
                  <a:schemeClr val="tx1"/>
                </a:solidFill>
              </a:rPr>
              <a:t>Analyze edge list datasets (e.g., Person-to-person, Group-to-group) from Viva Insights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84A1ECD4-7782-8C81-C98C-45425B959B43}"/>
              </a:ext>
            </a:extLst>
          </p:cNvPr>
          <p:cNvCxnSpPr>
            <a:cxnSpLocks/>
          </p:cNvCxnSpPr>
          <p:nvPr/>
        </p:nvCxnSpPr>
        <p:spPr>
          <a:xfrm>
            <a:off x="16692929" y="3694114"/>
            <a:ext cx="7181725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F103EFAD-F260-07F5-B82E-64F019D6DBC0}"/>
              </a:ext>
            </a:extLst>
          </p:cNvPr>
          <p:cNvGrpSpPr/>
          <p:nvPr/>
        </p:nvGrpSpPr>
        <p:grpSpPr>
          <a:xfrm>
            <a:off x="16692929" y="3799207"/>
            <a:ext cx="7181725" cy="764312"/>
            <a:chOff x="16692929" y="3799207"/>
            <a:chExt cx="7181725" cy="764312"/>
          </a:xfrm>
        </p:grpSpPr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CC485539-B517-E608-F3C7-C2BDA265477C}"/>
                </a:ext>
              </a:extLst>
            </p:cNvPr>
            <p:cNvSpPr>
              <a:spLocks/>
            </p:cNvSpPr>
            <p:nvPr/>
          </p:nvSpPr>
          <p:spPr>
            <a:xfrm>
              <a:off x="16692929" y="3799207"/>
              <a:ext cx="7181725" cy="764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  <a:latin typeface="+mj-lt"/>
                </a:rPr>
                <a:t>network_p2p()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Pass a data frame containing a person-to-person query and return a network visualization</a:t>
              </a:r>
            </a:p>
          </p:txBody>
        </p:sp>
        <p:pic>
          <p:nvPicPr>
            <p:cNvPr id="279" name="Picture 278">
              <a:extLst>
                <a:ext uri="{FF2B5EF4-FFF2-40B4-BE49-F238E27FC236}">
                  <a16:creationId xmlns:a16="http://schemas.microsoft.com/office/drawing/2014/main" id="{6461CA20-9ADD-444F-89EE-998863E55943}"/>
                </a:ext>
              </a:extLst>
            </p:cNvPr>
            <p:cNvPicPr>
              <a:picLocks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692929" y="3799207"/>
              <a:ext cx="357037" cy="348923"/>
            </a:xfrm>
            <a:prstGeom prst="rect">
              <a:avLst/>
            </a:prstGeom>
          </p:spPr>
        </p:pic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A005F629-6A75-3474-9180-19C1227269D2}"/>
              </a:ext>
            </a:extLst>
          </p:cNvPr>
          <p:cNvGrpSpPr/>
          <p:nvPr/>
        </p:nvGrpSpPr>
        <p:grpSpPr>
          <a:xfrm>
            <a:off x="16692929" y="2824709"/>
            <a:ext cx="7181725" cy="764312"/>
            <a:chOff x="16692929" y="2824709"/>
            <a:chExt cx="7181725" cy="764312"/>
          </a:xfrm>
        </p:grpSpPr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D54F7A5B-8D59-3682-1C9E-DDB1218118D4}"/>
                </a:ext>
              </a:extLst>
            </p:cNvPr>
            <p:cNvSpPr>
              <a:spLocks/>
            </p:cNvSpPr>
            <p:nvPr/>
          </p:nvSpPr>
          <p:spPr>
            <a:xfrm>
              <a:off x="16692929" y="2824709"/>
              <a:ext cx="7181725" cy="764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  <a:latin typeface="+mj-lt"/>
                </a:rPr>
                <a:t>network_g2g()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>
                  <a:solidFill>
                    <a:schemeClr val="tx1"/>
                  </a:solidFill>
                </a:rPr>
                <a:t>Pass a data frame containing a group-to-group query and return a network plot</a:t>
              </a:r>
            </a:p>
          </p:txBody>
        </p:sp>
        <p:pic>
          <p:nvPicPr>
            <p:cNvPr id="280" name="Picture 279">
              <a:extLst>
                <a:ext uri="{FF2B5EF4-FFF2-40B4-BE49-F238E27FC236}">
                  <a16:creationId xmlns:a16="http://schemas.microsoft.com/office/drawing/2014/main" id="{C5CF37F6-17AF-6009-78B7-1FEA1F32E5AE}"/>
                </a:ext>
              </a:extLst>
            </p:cNvPr>
            <p:cNvPicPr>
              <a:picLocks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692929" y="2824709"/>
              <a:ext cx="357037" cy="348923"/>
            </a:xfrm>
            <a:prstGeom prst="rect">
              <a:avLst/>
            </a:prstGeom>
          </p:spPr>
        </p:pic>
      </p:grp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89113A7F-6743-9E3A-9FA8-412078A29ED0}"/>
              </a:ext>
            </a:extLst>
          </p:cNvPr>
          <p:cNvCxnSpPr>
            <a:cxnSpLocks/>
          </p:cNvCxnSpPr>
          <p:nvPr/>
        </p:nvCxnSpPr>
        <p:spPr>
          <a:xfrm flipV="1">
            <a:off x="16689243" y="7461605"/>
            <a:ext cx="718172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2" name="Rectangle 281">
            <a:extLst>
              <a:ext uri="{FF2B5EF4-FFF2-40B4-BE49-F238E27FC236}">
                <a16:creationId xmlns:a16="http://schemas.microsoft.com/office/drawing/2014/main" id="{98500E29-84E6-FC7E-520F-EDAA9946224B}"/>
              </a:ext>
            </a:extLst>
          </p:cNvPr>
          <p:cNvSpPr>
            <a:spLocks/>
          </p:cNvSpPr>
          <p:nvPr/>
        </p:nvSpPr>
        <p:spPr>
          <a:xfrm>
            <a:off x="16689243" y="7604912"/>
            <a:ext cx="7181725" cy="307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2000">
                <a:solidFill>
                  <a:srgbClr val="0070C0"/>
                </a:solidFill>
                <a:latin typeface="+mj-lt"/>
              </a:rPr>
              <a:t>Other analysis</a:t>
            </a:r>
          </a:p>
        </p:txBody>
      </p: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9760AF0D-0FBE-A1C7-1239-B4A15B9908F5}"/>
              </a:ext>
            </a:extLst>
          </p:cNvPr>
          <p:cNvGrpSpPr/>
          <p:nvPr/>
        </p:nvGrpSpPr>
        <p:grpSpPr>
          <a:xfrm>
            <a:off x="16689243" y="8097670"/>
            <a:ext cx="7181725" cy="3389366"/>
            <a:chOff x="16692929" y="6856144"/>
            <a:chExt cx="7181725" cy="3389366"/>
          </a:xfrm>
        </p:grpSpPr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3194BBD-7D7D-66EA-C4DB-522B28830F9B}"/>
                </a:ext>
              </a:extLst>
            </p:cNvPr>
            <p:cNvCxnSpPr>
              <a:cxnSpLocks/>
            </p:cNvCxnSpPr>
            <p:nvPr/>
          </p:nvCxnSpPr>
          <p:spPr>
            <a:xfrm>
              <a:off x="16692929" y="7470625"/>
              <a:ext cx="718172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1D85E6DF-AC85-6E2C-C75E-A8793025E639}"/>
                </a:ext>
              </a:extLst>
            </p:cNvPr>
            <p:cNvGrpSpPr/>
            <p:nvPr/>
          </p:nvGrpSpPr>
          <p:grpSpPr>
            <a:xfrm>
              <a:off x="16692929" y="6856144"/>
              <a:ext cx="7181725" cy="518091"/>
              <a:chOff x="16692929" y="6540557"/>
              <a:chExt cx="7181725" cy="518091"/>
            </a:xfrm>
          </p:grpSpPr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8015F6F7-E89E-470E-BB78-9519CE79EB0A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16692929" y="6540557"/>
                <a:ext cx="258379" cy="352949"/>
              </a:xfrm>
              <a:custGeom>
                <a:avLst/>
                <a:gdLst>
                  <a:gd name="connsiteX0" fmla="*/ 228267 w 229518"/>
                  <a:gd name="connsiteY0" fmla="*/ 41731 h 292113"/>
                  <a:gd name="connsiteX1" fmla="*/ 187788 w 229518"/>
                  <a:gd name="connsiteY1" fmla="*/ 41731 h 292113"/>
                  <a:gd name="connsiteX2" fmla="*/ 187788 w 229518"/>
                  <a:gd name="connsiteY2" fmla="*/ 1252 h 292113"/>
                  <a:gd name="connsiteX3" fmla="*/ 201246 w 229518"/>
                  <a:gd name="connsiteY3" fmla="*/ 9181 h 292113"/>
                  <a:gd name="connsiteX4" fmla="*/ 220338 w 229518"/>
                  <a:gd name="connsiteY4" fmla="*/ 28273 h 292113"/>
                  <a:gd name="connsiteX5" fmla="*/ 228267 w 229518"/>
                  <a:gd name="connsiteY5" fmla="*/ 41731 h 292113"/>
                  <a:gd name="connsiteX6" fmla="*/ 229519 w 229518"/>
                  <a:gd name="connsiteY6" fmla="*/ 62596 h 292113"/>
                  <a:gd name="connsiteX7" fmla="*/ 229519 w 229518"/>
                  <a:gd name="connsiteY7" fmla="*/ 260816 h 292113"/>
                  <a:gd name="connsiteX8" fmla="*/ 198221 w 229518"/>
                  <a:gd name="connsiteY8" fmla="*/ 292114 h 292113"/>
                  <a:gd name="connsiteX9" fmla="*/ 31298 w 229518"/>
                  <a:gd name="connsiteY9" fmla="*/ 292114 h 292113"/>
                  <a:gd name="connsiteX10" fmla="*/ 0 w 229518"/>
                  <a:gd name="connsiteY10" fmla="*/ 260816 h 292113"/>
                  <a:gd name="connsiteX11" fmla="*/ 0 w 229518"/>
                  <a:gd name="connsiteY11" fmla="*/ 31298 h 292113"/>
                  <a:gd name="connsiteX12" fmla="*/ 31298 w 229518"/>
                  <a:gd name="connsiteY12" fmla="*/ 0 h 292113"/>
                  <a:gd name="connsiteX13" fmla="*/ 166923 w 229518"/>
                  <a:gd name="connsiteY13" fmla="*/ 0 h 292113"/>
                  <a:gd name="connsiteX14" fmla="*/ 166923 w 229518"/>
                  <a:gd name="connsiteY14" fmla="*/ 41731 h 292113"/>
                  <a:gd name="connsiteX15" fmla="*/ 187788 w 229518"/>
                  <a:gd name="connsiteY15" fmla="*/ 62596 h 292113"/>
                  <a:gd name="connsiteX16" fmla="*/ 187788 w 229518"/>
                  <a:gd name="connsiteY16" fmla="*/ 93894 h 292113"/>
                  <a:gd name="connsiteX17" fmla="*/ 166923 w 229518"/>
                  <a:gd name="connsiteY17" fmla="*/ 73028 h 292113"/>
                  <a:gd name="connsiteX18" fmla="*/ 62596 w 229518"/>
                  <a:gd name="connsiteY18" fmla="*/ 73028 h 292113"/>
                  <a:gd name="connsiteX19" fmla="*/ 41731 w 229518"/>
                  <a:gd name="connsiteY19" fmla="*/ 93894 h 292113"/>
                  <a:gd name="connsiteX20" fmla="*/ 41731 w 229518"/>
                  <a:gd name="connsiteY20" fmla="*/ 239951 h 292113"/>
                  <a:gd name="connsiteX21" fmla="*/ 62596 w 229518"/>
                  <a:gd name="connsiteY21" fmla="*/ 260816 h 292113"/>
                  <a:gd name="connsiteX22" fmla="*/ 166923 w 229518"/>
                  <a:gd name="connsiteY22" fmla="*/ 260816 h 292113"/>
                  <a:gd name="connsiteX23" fmla="*/ 187788 w 229518"/>
                  <a:gd name="connsiteY23" fmla="*/ 239951 h 292113"/>
                  <a:gd name="connsiteX24" fmla="*/ 62596 w 229518"/>
                  <a:gd name="connsiteY24" fmla="*/ 219085 h 292113"/>
                  <a:gd name="connsiteX25" fmla="*/ 62596 w 229518"/>
                  <a:gd name="connsiteY25" fmla="*/ 239951 h 292113"/>
                  <a:gd name="connsiteX26" fmla="*/ 83461 w 229518"/>
                  <a:gd name="connsiteY26" fmla="*/ 239951 h 292113"/>
                  <a:gd name="connsiteX27" fmla="*/ 83461 w 229518"/>
                  <a:gd name="connsiteY27" fmla="*/ 219085 h 292113"/>
                  <a:gd name="connsiteX28" fmla="*/ 104327 w 229518"/>
                  <a:gd name="connsiteY28" fmla="*/ 219085 h 292113"/>
                  <a:gd name="connsiteX29" fmla="*/ 104327 w 229518"/>
                  <a:gd name="connsiteY29" fmla="*/ 239951 h 292113"/>
                  <a:gd name="connsiteX30" fmla="*/ 166923 w 229518"/>
                  <a:gd name="connsiteY30" fmla="*/ 239951 h 292113"/>
                  <a:gd name="connsiteX31" fmla="*/ 166923 w 229518"/>
                  <a:gd name="connsiteY31" fmla="*/ 219085 h 292113"/>
                  <a:gd name="connsiteX32" fmla="*/ 104327 w 229518"/>
                  <a:gd name="connsiteY32" fmla="*/ 177355 h 292113"/>
                  <a:gd name="connsiteX33" fmla="*/ 104327 w 229518"/>
                  <a:gd name="connsiteY33" fmla="*/ 198220 h 292113"/>
                  <a:gd name="connsiteX34" fmla="*/ 166923 w 229518"/>
                  <a:gd name="connsiteY34" fmla="*/ 198220 h 292113"/>
                  <a:gd name="connsiteX35" fmla="*/ 166923 w 229518"/>
                  <a:gd name="connsiteY35" fmla="*/ 177355 h 292113"/>
                  <a:gd name="connsiteX36" fmla="*/ 62596 w 229518"/>
                  <a:gd name="connsiteY36" fmla="*/ 177355 h 292113"/>
                  <a:gd name="connsiteX37" fmla="*/ 62596 w 229518"/>
                  <a:gd name="connsiteY37" fmla="*/ 198220 h 292113"/>
                  <a:gd name="connsiteX38" fmla="*/ 83461 w 229518"/>
                  <a:gd name="connsiteY38" fmla="*/ 198220 h 292113"/>
                  <a:gd name="connsiteX39" fmla="*/ 83461 w 229518"/>
                  <a:gd name="connsiteY39" fmla="*/ 177355 h 292113"/>
                  <a:gd name="connsiteX40" fmla="*/ 104327 w 229518"/>
                  <a:gd name="connsiteY40" fmla="*/ 135624 h 292113"/>
                  <a:gd name="connsiteX41" fmla="*/ 104327 w 229518"/>
                  <a:gd name="connsiteY41" fmla="*/ 156490 h 292113"/>
                  <a:gd name="connsiteX42" fmla="*/ 166923 w 229518"/>
                  <a:gd name="connsiteY42" fmla="*/ 156490 h 292113"/>
                  <a:gd name="connsiteX43" fmla="*/ 166923 w 229518"/>
                  <a:gd name="connsiteY43" fmla="*/ 135624 h 292113"/>
                  <a:gd name="connsiteX44" fmla="*/ 62596 w 229518"/>
                  <a:gd name="connsiteY44" fmla="*/ 135624 h 292113"/>
                  <a:gd name="connsiteX45" fmla="*/ 62596 w 229518"/>
                  <a:gd name="connsiteY45" fmla="*/ 156490 h 292113"/>
                  <a:gd name="connsiteX46" fmla="*/ 83461 w 229518"/>
                  <a:gd name="connsiteY46" fmla="*/ 156490 h 292113"/>
                  <a:gd name="connsiteX47" fmla="*/ 83461 w 229518"/>
                  <a:gd name="connsiteY47" fmla="*/ 135624 h 292113"/>
                  <a:gd name="connsiteX48" fmla="*/ 62596 w 229518"/>
                  <a:gd name="connsiteY48" fmla="*/ 93894 h 292113"/>
                  <a:gd name="connsiteX49" fmla="*/ 62596 w 229518"/>
                  <a:gd name="connsiteY49" fmla="*/ 114759 h 292113"/>
                  <a:gd name="connsiteX50" fmla="*/ 83461 w 229518"/>
                  <a:gd name="connsiteY50" fmla="*/ 114759 h 292113"/>
                  <a:gd name="connsiteX51" fmla="*/ 83461 w 229518"/>
                  <a:gd name="connsiteY51" fmla="*/ 93894 h 292113"/>
                  <a:gd name="connsiteX52" fmla="*/ 104327 w 229518"/>
                  <a:gd name="connsiteY52" fmla="*/ 93894 h 292113"/>
                  <a:gd name="connsiteX53" fmla="*/ 104327 w 229518"/>
                  <a:gd name="connsiteY53" fmla="*/ 114759 h 292113"/>
                  <a:gd name="connsiteX54" fmla="*/ 166923 w 229518"/>
                  <a:gd name="connsiteY54" fmla="*/ 114759 h 292113"/>
                  <a:gd name="connsiteX55" fmla="*/ 166923 w 229518"/>
                  <a:gd name="connsiteY55" fmla="*/ 93894 h 292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229518" h="292113">
                    <a:moveTo>
                      <a:pt x="228267" y="41731"/>
                    </a:moveTo>
                    <a:lnTo>
                      <a:pt x="187788" y="41731"/>
                    </a:lnTo>
                    <a:lnTo>
                      <a:pt x="187788" y="1252"/>
                    </a:lnTo>
                    <a:cubicBezTo>
                      <a:pt x="192900" y="2608"/>
                      <a:pt x="197490" y="5321"/>
                      <a:pt x="201246" y="9181"/>
                    </a:cubicBezTo>
                    <a:lnTo>
                      <a:pt x="220338" y="28273"/>
                    </a:lnTo>
                    <a:cubicBezTo>
                      <a:pt x="224198" y="32028"/>
                      <a:pt x="226911" y="36619"/>
                      <a:pt x="228267" y="41731"/>
                    </a:cubicBezTo>
                    <a:close/>
                    <a:moveTo>
                      <a:pt x="229519" y="62596"/>
                    </a:moveTo>
                    <a:lnTo>
                      <a:pt x="229519" y="260816"/>
                    </a:lnTo>
                    <a:cubicBezTo>
                      <a:pt x="229519" y="278030"/>
                      <a:pt x="215434" y="292114"/>
                      <a:pt x="198221" y="292114"/>
                    </a:cubicBezTo>
                    <a:lnTo>
                      <a:pt x="31298" y="292114"/>
                    </a:lnTo>
                    <a:cubicBezTo>
                      <a:pt x="14084" y="292114"/>
                      <a:pt x="0" y="278030"/>
                      <a:pt x="0" y="260816"/>
                    </a:cubicBezTo>
                    <a:lnTo>
                      <a:pt x="0" y="31298"/>
                    </a:lnTo>
                    <a:cubicBezTo>
                      <a:pt x="0" y="14084"/>
                      <a:pt x="14084" y="0"/>
                      <a:pt x="31298" y="0"/>
                    </a:cubicBezTo>
                    <a:lnTo>
                      <a:pt x="166923" y="0"/>
                    </a:lnTo>
                    <a:lnTo>
                      <a:pt x="166923" y="41731"/>
                    </a:lnTo>
                    <a:cubicBezTo>
                      <a:pt x="166923" y="53206"/>
                      <a:pt x="176312" y="62596"/>
                      <a:pt x="187788" y="62596"/>
                    </a:cubicBezTo>
                    <a:close/>
                    <a:moveTo>
                      <a:pt x="187788" y="93894"/>
                    </a:moveTo>
                    <a:cubicBezTo>
                      <a:pt x="187788" y="82418"/>
                      <a:pt x="178399" y="73028"/>
                      <a:pt x="166923" y="73028"/>
                    </a:cubicBezTo>
                    <a:lnTo>
                      <a:pt x="62596" y="73028"/>
                    </a:lnTo>
                    <a:cubicBezTo>
                      <a:pt x="51120" y="73028"/>
                      <a:pt x="41731" y="82418"/>
                      <a:pt x="41731" y="93894"/>
                    </a:cubicBezTo>
                    <a:lnTo>
                      <a:pt x="41731" y="239951"/>
                    </a:lnTo>
                    <a:cubicBezTo>
                      <a:pt x="41731" y="251427"/>
                      <a:pt x="51120" y="260816"/>
                      <a:pt x="62596" y="260816"/>
                    </a:cubicBezTo>
                    <a:lnTo>
                      <a:pt x="166923" y="260816"/>
                    </a:lnTo>
                    <a:cubicBezTo>
                      <a:pt x="178399" y="260816"/>
                      <a:pt x="187788" y="251427"/>
                      <a:pt x="187788" y="239951"/>
                    </a:cubicBezTo>
                    <a:close/>
                    <a:moveTo>
                      <a:pt x="62596" y="219085"/>
                    </a:moveTo>
                    <a:lnTo>
                      <a:pt x="62596" y="239951"/>
                    </a:lnTo>
                    <a:lnTo>
                      <a:pt x="83461" y="239951"/>
                    </a:lnTo>
                    <a:lnTo>
                      <a:pt x="83461" y="219085"/>
                    </a:lnTo>
                    <a:close/>
                    <a:moveTo>
                      <a:pt x="104327" y="219085"/>
                    </a:moveTo>
                    <a:lnTo>
                      <a:pt x="104327" y="239951"/>
                    </a:lnTo>
                    <a:lnTo>
                      <a:pt x="166923" y="239951"/>
                    </a:lnTo>
                    <a:lnTo>
                      <a:pt x="166923" y="219085"/>
                    </a:lnTo>
                    <a:close/>
                    <a:moveTo>
                      <a:pt x="104327" y="177355"/>
                    </a:moveTo>
                    <a:lnTo>
                      <a:pt x="104327" y="198220"/>
                    </a:lnTo>
                    <a:lnTo>
                      <a:pt x="166923" y="198220"/>
                    </a:lnTo>
                    <a:lnTo>
                      <a:pt x="166923" y="177355"/>
                    </a:lnTo>
                    <a:close/>
                    <a:moveTo>
                      <a:pt x="62596" y="177355"/>
                    </a:moveTo>
                    <a:lnTo>
                      <a:pt x="62596" y="198220"/>
                    </a:lnTo>
                    <a:lnTo>
                      <a:pt x="83461" y="198220"/>
                    </a:lnTo>
                    <a:lnTo>
                      <a:pt x="83461" y="177355"/>
                    </a:lnTo>
                    <a:close/>
                    <a:moveTo>
                      <a:pt x="104327" y="135624"/>
                    </a:moveTo>
                    <a:lnTo>
                      <a:pt x="104327" y="156490"/>
                    </a:lnTo>
                    <a:lnTo>
                      <a:pt x="166923" y="156490"/>
                    </a:lnTo>
                    <a:lnTo>
                      <a:pt x="166923" y="135624"/>
                    </a:lnTo>
                    <a:close/>
                    <a:moveTo>
                      <a:pt x="62596" y="135624"/>
                    </a:moveTo>
                    <a:lnTo>
                      <a:pt x="62596" y="156490"/>
                    </a:lnTo>
                    <a:lnTo>
                      <a:pt x="83461" y="156490"/>
                    </a:lnTo>
                    <a:lnTo>
                      <a:pt x="83461" y="135624"/>
                    </a:lnTo>
                    <a:close/>
                    <a:moveTo>
                      <a:pt x="62596" y="93894"/>
                    </a:moveTo>
                    <a:lnTo>
                      <a:pt x="62596" y="114759"/>
                    </a:lnTo>
                    <a:lnTo>
                      <a:pt x="83461" y="114759"/>
                    </a:lnTo>
                    <a:lnTo>
                      <a:pt x="83461" y="93894"/>
                    </a:lnTo>
                    <a:close/>
                    <a:moveTo>
                      <a:pt x="104327" y="93894"/>
                    </a:moveTo>
                    <a:lnTo>
                      <a:pt x="104327" y="114759"/>
                    </a:lnTo>
                    <a:lnTo>
                      <a:pt x="166923" y="114759"/>
                    </a:lnTo>
                    <a:lnTo>
                      <a:pt x="166923" y="93894"/>
                    </a:lnTo>
                    <a:close/>
                  </a:path>
                </a:pathLst>
              </a:custGeom>
              <a:solidFill>
                <a:srgbClr val="0070C0"/>
              </a:solidFill>
              <a:ln w="329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pPr marL="514350"/>
                <a:endParaRPr lang="en-IN"/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3C23FD9D-F84D-FA09-189B-C31513D8B3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692929" y="6540557"/>
                <a:ext cx="7181725" cy="51809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create_IV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Specify an outcome variable and return IV outputs</a:t>
                </a:r>
              </a:p>
            </p:txBody>
          </p:sp>
        </p:grp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20BEB08F-878C-687A-4760-7505A00AE029}"/>
                </a:ext>
              </a:extLst>
            </p:cNvPr>
            <p:cNvCxnSpPr>
              <a:cxnSpLocks/>
            </p:cNvCxnSpPr>
            <p:nvPr/>
          </p:nvCxnSpPr>
          <p:spPr>
            <a:xfrm>
              <a:off x="16692929" y="8427717"/>
              <a:ext cx="718172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E5996EE2-95BE-F539-5031-17CDF10A1767}"/>
                </a:ext>
              </a:extLst>
            </p:cNvPr>
            <p:cNvCxnSpPr>
              <a:cxnSpLocks/>
            </p:cNvCxnSpPr>
            <p:nvPr/>
          </p:nvCxnSpPr>
          <p:spPr>
            <a:xfrm>
              <a:off x="16692929" y="9384809"/>
              <a:ext cx="7181725" cy="0"/>
            </a:xfrm>
            <a:prstGeom prst="line">
              <a:avLst/>
            </a:prstGeom>
            <a:ln w="3175">
              <a:solidFill>
                <a:schemeClr val="bg1">
                  <a:lumMod val="8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69547488-D59A-15A4-A148-E900D371E6F7}"/>
                </a:ext>
              </a:extLst>
            </p:cNvPr>
            <p:cNvGrpSpPr/>
            <p:nvPr/>
          </p:nvGrpSpPr>
          <p:grpSpPr>
            <a:xfrm>
              <a:off x="16692929" y="9481198"/>
              <a:ext cx="7181725" cy="764312"/>
              <a:chOff x="16692929" y="9384613"/>
              <a:chExt cx="7181725" cy="764312"/>
            </a:xfrm>
          </p:grpSpPr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087D51B7-C4BA-B60B-76E1-99586297D8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692929" y="9384613"/>
                <a:ext cx="7181725" cy="764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create_lorenz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This function computes the Gini coefficient and plots the Lorenz curve based on a selected metric from a Person Query data frame</a:t>
                </a:r>
              </a:p>
            </p:txBody>
          </p:sp>
          <p:pic>
            <p:nvPicPr>
              <p:cNvPr id="298" name="Picture 297">
                <a:extLst>
                  <a:ext uri="{FF2B5EF4-FFF2-40B4-BE49-F238E27FC236}">
                    <a16:creationId xmlns:a16="http://schemas.microsoft.com/office/drawing/2014/main" id="{80BBE8E3-0577-39BE-BA55-B994F102209E}"/>
                  </a:ext>
                </a:extLst>
              </p:cNvPr>
              <p:cNvPicPr>
                <a:picLocks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692929" y="9384613"/>
                <a:ext cx="357037" cy="348923"/>
              </a:xfrm>
              <a:prstGeom prst="rect">
                <a:avLst/>
              </a:prstGeom>
            </p:spPr>
          </p:pic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64A84A2B-6AE8-3D59-CB83-8C78FD195FB5}"/>
                </a:ext>
              </a:extLst>
            </p:cNvPr>
            <p:cNvGrpSpPr/>
            <p:nvPr/>
          </p:nvGrpSpPr>
          <p:grpSpPr>
            <a:xfrm>
              <a:off x="16692929" y="7567015"/>
              <a:ext cx="7181725" cy="764312"/>
              <a:chOff x="16692929" y="7515055"/>
              <a:chExt cx="7181725" cy="764312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7C6EDB05-BF9F-CD03-E008-F88C4B28031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692929" y="7515055"/>
                <a:ext cx="7181725" cy="764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p_test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Specify an outcome variable and return p-test outputs. All numeric variables in the dataset are used as predictor variables</a:t>
                </a:r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069D7FDB-239C-CCAE-D76C-A197A2A0D4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692929" y="7515055"/>
                <a:ext cx="258379" cy="352949"/>
              </a:xfrm>
              <a:custGeom>
                <a:avLst/>
                <a:gdLst>
                  <a:gd name="connsiteX0" fmla="*/ 70246 w 247535"/>
                  <a:gd name="connsiteY0" fmla="*/ 175688 h 338137"/>
                  <a:gd name="connsiteX1" fmla="*/ 70246 w 247535"/>
                  <a:gd name="connsiteY1" fmla="*/ 267614 h 338137"/>
                  <a:gd name="connsiteX2" fmla="*/ 102498 w 247535"/>
                  <a:gd name="connsiteY2" fmla="*/ 267614 h 338137"/>
                  <a:gd name="connsiteX3" fmla="*/ 102498 w 247535"/>
                  <a:gd name="connsiteY3" fmla="*/ 175688 h 338137"/>
                  <a:gd name="connsiteX4" fmla="*/ 126625 w 247535"/>
                  <a:gd name="connsiteY4" fmla="*/ 146599 h 338137"/>
                  <a:gd name="connsiteX5" fmla="*/ 126625 w 247535"/>
                  <a:gd name="connsiteY5" fmla="*/ 267614 h 338137"/>
                  <a:gd name="connsiteX6" fmla="*/ 158886 w 247535"/>
                  <a:gd name="connsiteY6" fmla="*/ 267614 h 338137"/>
                  <a:gd name="connsiteX7" fmla="*/ 158886 w 247535"/>
                  <a:gd name="connsiteY7" fmla="*/ 146599 h 338137"/>
                  <a:gd name="connsiteX8" fmla="*/ 183013 w 247535"/>
                  <a:gd name="connsiteY8" fmla="*/ 103851 h 338137"/>
                  <a:gd name="connsiteX9" fmla="*/ 183013 w 247535"/>
                  <a:gd name="connsiteY9" fmla="*/ 267614 h 338137"/>
                  <a:gd name="connsiteX10" fmla="*/ 215274 w 247535"/>
                  <a:gd name="connsiteY10" fmla="*/ 267614 h 338137"/>
                  <a:gd name="connsiteX11" fmla="*/ 215274 w 247535"/>
                  <a:gd name="connsiteY11" fmla="*/ 103851 h 338137"/>
                  <a:gd name="connsiteX12" fmla="*/ 109423 w 247535"/>
                  <a:gd name="connsiteY12" fmla="*/ 38157 h 338137"/>
                  <a:gd name="connsiteX13" fmla="*/ 109423 w 247535"/>
                  <a:gd name="connsiteY13" fmla="*/ 98431 h 338137"/>
                  <a:gd name="connsiteX14" fmla="*/ 43586 w 247535"/>
                  <a:gd name="connsiteY14" fmla="*/ 98431 h 338137"/>
                  <a:gd name="connsiteX15" fmla="*/ 45005 w 247535"/>
                  <a:gd name="connsiteY15" fmla="*/ 96755 h 338137"/>
                  <a:gd name="connsiteX16" fmla="*/ 107175 w 247535"/>
                  <a:gd name="connsiteY16" fmla="*/ 39776 h 338137"/>
                  <a:gd name="connsiteX17" fmla="*/ 109423 w 247535"/>
                  <a:gd name="connsiteY17" fmla="*/ 38157 h 338137"/>
                  <a:gd name="connsiteX18" fmla="*/ 123710 w 247535"/>
                  <a:gd name="connsiteY18" fmla="*/ 33337 h 338137"/>
                  <a:gd name="connsiteX19" fmla="*/ 238010 w 247535"/>
                  <a:gd name="connsiteY19" fmla="*/ 33337 h 338137"/>
                  <a:gd name="connsiteX20" fmla="*/ 247535 w 247535"/>
                  <a:gd name="connsiteY20" fmla="*/ 42862 h 338137"/>
                  <a:gd name="connsiteX21" fmla="*/ 247535 w 247535"/>
                  <a:gd name="connsiteY21" fmla="*/ 328612 h 338137"/>
                  <a:gd name="connsiteX22" fmla="*/ 238010 w 247535"/>
                  <a:gd name="connsiteY22" fmla="*/ 338137 h 338137"/>
                  <a:gd name="connsiteX23" fmla="*/ 47510 w 247535"/>
                  <a:gd name="connsiteY23" fmla="*/ 338137 h 338137"/>
                  <a:gd name="connsiteX24" fmla="*/ 37985 w 247535"/>
                  <a:gd name="connsiteY24" fmla="*/ 328612 h 338137"/>
                  <a:gd name="connsiteX25" fmla="*/ 37985 w 247535"/>
                  <a:gd name="connsiteY25" fmla="*/ 112718 h 338137"/>
                  <a:gd name="connsiteX26" fmla="*/ 38709 w 247535"/>
                  <a:gd name="connsiteY26" fmla="*/ 107956 h 338137"/>
                  <a:gd name="connsiteX27" fmla="*/ 114185 w 247535"/>
                  <a:gd name="connsiteY27" fmla="*/ 107956 h 338137"/>
                  <a:gd name="connsiteX28" fmla="*/ 118947 w 247535"/>
                  <a:gd name="connsiteY28" fmla="*/ 103193 h 338137"/>
                  <a:gd name="connsiteX29" fmla="*/ 118947 w 247535"/>
                  <a:gd name="connsiteY29" fmla="*/ 34004 h 338137"/>
                  <a:gd name="connsiteX30" fmla="*/ 123710 w 247535"/>
                  <a:gd name="connsiteY30" fmla="*/ 33337 h 338137"/>
                  <a:gd name="connsiteX31" fmla="*/ 9525 w 247535"/>
                  <a:gd name="connsiteY31" fmla="*/ 0 h 338137"/>
                  <a:gd name="connsiteX32" fmla="*/ 200025 w 247535"/>
                  <a:gd name="connsiteY32" fmla="*/ 0 h 338137"/>
                  <a:gd name="connsiteX33" fmla="*/ 209550 w 247535"/>
                  <a:gd name="connsiteY33" fmla="*/ 9525 h 338137"/>
                  <a:gd name="connsiteX34" fmla="*/ 209550 w 247535"/>
                  <a:gd name="connsiteY34" fmla="*/ 23813 h 338137"/>
                  <a:gd name="connsiteX35" fmla="*/ 123711 w 247535"/>
                  <a:gd name="connsiteY35" fmla="*/ 23813 h 338137"/>
                  <a:gd name="connsiteX36" fmla="*/ 103727 w 247535"/>
                  <a:gd name="connsiteY36" fmla="*/ 30509 h 338137"/>
                  <a:gd name="connsiteX37" fmla="*/ 100736 w 247535"/>
                  <a:gd name="connsiteY37" fmla="*/ 32756 h 338137"/>
                  <a:gd name="connsiteX38" fmla="*/ 38672 w 247535"/>
                  <a:gd name="connsiteY38" fmla="*/ 89659 h 338137"/>
                  <a:gd name="connsiteX39" fmla="*/ 36328 w 247535"/>
                  <a:gd name="connsiteY39" fmla="*/ 92278 h 338137"/>
                  <a:gd name="connsiteX40" fmla="*/ 28461 w 247535"/>
                  <a:gd name="connsiteY40" fmla="*/ 112719 h 338137"/>
                  <a:gd name="connsiteX41" fmla="*/ 28461 w 247535"/>
                  <a:gd name="connsiteY41" fmla="*/ 304800 h 338137"/>
                  <a:gd name="connsiteX42" fmla="*/ 9525 w 247535"/>
                  <a:gd name="connsiteY42" fmla="*/ 304800 h 338137"/>
                  <a:gd name="connsiteX43" fmla="*/ 0 w 247535"/>
                  <a:gd name="connsiteY43" fmla="*/ 295275 h 338137"/>
                  <a:gd name="connsiteX44" fmla="*/ 0 w 247535"/>
                  <a:gd name="connsiteY44" fmla="*/ 9525 h 338137"/>
                  <a:gd name="connsiteX45" fmla="*/ 9525 w 247535"/>
                  <a:gd name="connsiteY45" fmla="*/ 0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7535" h="338137">
                    <a:moveTo>
                      <a:pt x="70246" y="175688"/>
                    </a:moveTo>
                    <a:lnTo>
                      <a:pt x="70246" y="267614"/>
                    </a:lnTo>
                    <a:lnTo>
                      <a:pt x="102498" y="267614"/>
                    </a:lnTo>
                    <a:lnTo>
                      <a:pt x="102498" y="175688"/>
                    </a:lnTo>
                    <a:close/>
                    <a:moveTo>
                      <a:pt x="126625" y="146599"/>
                    </a:moveTo>
                    <a:lnTo>
                      <a:pt x="126625" y="267614"/>
                    </a:lnTo>
                    <a:lnTo>
                      <a:pt x="158886" y="267614"/>
                    </a:lnTo>
                    <a:lnTo>
                      <a:pt x="158886" y="146599"/>
                    </a:lnTo>
                    <a:close/>
                    <a:moveTo>
                      <a:pt x="183013" y="103851"/>
                    </a:moveTo>
                    <a:lnTo>
                      <a:pt x="183013" y="267614"/>
                    </a:lnTo>
                    <a:lnTo>
                      <a:pt x="215274" y="267614"/>
                    </a:lnTo>
                    <a:lnTo>
                      <a:pt x="215274" y="103851"/>
                    </a:lnTo>
                    <a:close/>
                    <a:moveTo>
                      <a:pt x="109423" y="38157"/>
                    </a:moveTo>
                    <a:lnTo>
                      <a:pt x="109423" y="98431"/>
                    </a:lnTo>
                    <a:lnTo>
                      <a:pt x="43586" y="98431"/>
                    </a:lnTo>
                    <a:cubicBezTo>
                      <a:pt x="44072" y="97869"/>
                      <a:pt x="44500" y="97202"/>
                      <a:pt x="45005" y="96755"/>
                    </a:cubicBezTo>
                    <a:lnTo>
                      <a:pt x="107175" y="39776"/>
                    </a:lnTo>
                    <a:cubicBezTo>
                      <a:pt x="107785" y="39195"/>
                      <a:pt x="108623" y="38700"/>
                      <a:pt x="109423" y="38157"/>
                    </a:cubicBezTo>
                    <a:close/>
                    <a:moveTo>
                      <a:pt x="123710" y="33337"/>
                    </a:moveTo>
                    <a:lnTo>
                      <a:pt x="238010" y="33337"/>
                    </a:lnTo>
                    <a:cubicBezTo>
                      <a:pt x="243239" y="33337"/>
                      <a:pt x="247535" y="37633"/>
                      <a:pt x="247535" y="42862"/>
                    </a:cubicBezTo>
                    <a:lnTo>
                      <a:pt x="247535" y="328612"/>
                    </a:lnTo>
                    <a:cubicBezTo>
                      <a:pt x="247535" y="333860"/>
                      <a:pt x="243239" y="338137"/>
                      <a:pt x="238010" y="338137"/>
                    </a:cubicBezTo>
                    <a:lnTo>
                      <a:pt x="47510" y="338137"/>
                    </a:lnTo>
                    <a:cubicBezTo>
                      <a:pt x="42262" y="338137"/>
                      <a:pt x="37985" y="333860"/>
                      <a:pt x="37985" y="328612"/>
                    </a:cubicBezTo>
                    <a:lnTo>
                      <a:pt x="37985" y="112718"/>
                    </a:lnTo>
                    <a:cubicBezTo>
                      <a:pt x="37985" y="111252"/>
                      <a:pt x="38280" y="109613"/>
                      <a:pt x="38709" y="107956"/>
                    </a:cubicBezTo>
                    <a:lnTo>
                      <a:pt x="114185" y="107956"/>
                    </a:lnTo>
                    <a:cubicBezTo>
                      <a:pt x="116804" y="107956"/>
                      <a:pt x="118947" y="105832"/>
                      <a:pt x="118947" y="103193"/>
                    </a:cubicBezTo>
                    <a:lnTo>
                      <a:pt x="118947" y="34004"/>
                    </a:lnTo>
                    <a:cubicBezTo>
                      <a:pt x="120624" y="33594"/>
                      <a:pt x="122262" y="33337"/>
                      <a:pt x="123710" y="33337"/>
                    </a:cubicBezTo>
                    <a:close/>
                    <a:moveTo>
                      <a:pt x="9525" y="0"/>
                    </a:moveTo>
                    <a:lnTo>
                      <a:pt x="200025" y="0"/>
                    </a:lnTo>
                    <a:cubicBezTo>
                      <a:pt x="205254" y="0"/>
                      <a:pt x="209550" y="4277"/>
                      <a:pt x="209550" y="9525"/>
                    </a:cubicBezTo>
                    <a:lnTo>
                      <a:pt x="209550" y="23813"/>
                    </a:lnTo>
                    <a:lnTo>
                      <a:pt x="123711" y="23813"/>
                    </a:lnTo>
                    <a:cubicBezTo>
                      <a:pt x="111338" y="23813"/>
                      <a:pt x="103727" y="30509"/>
                      <a:pt x="103727" y="30509"/>
                    </a:cubicBezTo>
                    <a:cubicBezTo>
                      <a:pt x="102613" y="31232"/>
                      <a:pt x="101556" y="31994"/>
                      <a:pt x="100736" y="32756"/>
                    </a:cubicBezTo>
                    <a:lnTo>
                      <a:pt x="38672" y="89659"/>
                    </a:lnTo>
                    <a:cubicBezTo>
                      <a:pt x="37929" y="90307"/>
                      <a:pt x="37224" y="91145"/>
                      <a:pt x="36328" y="92278"/>
                    </a:cubicBezTo>
                    <a:cubicBezTo>
                      <a:pt x="36328" y="92278"/>
                      <a:pt x="28461" y="99755"/>
                      <a:pt x="28461" y="112719"/>
                    </a:cubicBezTo>
                    <a:lnTo>
                      <a:pt x="28461" y="304800"/>
                    </a:lnTo>
                    <a:lnTo>
                      <a:pt x="9525" y="304800"/>
                    </a:lnTo>
                    <a:cubicBezTo>
                      <a:pt x="4277" y="304800"/>
                      <a:pt x="0" y="300504"/>
                      <a:pt x="0" y="295275"/>
                    </a:cubicBezTo>
                    <a:lnTo>
                      <a:pt x="0" y="9525"/>
                    </a:lnTo>
                    <a:cubicBezTo>
                      <a:pt x="0" y="4277"/>
                      <a:pt x="4277" y="0"/>
                      <a:pt x="952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/>
                <a:endParaRPr lang="en-US" sz="1600"/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FCB7411F-3E41-9C4D-EC7C-27DF7E551D52}"/>
                </a:ext>
              </a:extLst>
            </p:cNvPr>
            <p:cNvGrpSpPr/>
            <p:nvPr/>
          </p:nvGrpSpPr>
          <p:grpSpPr>
            <a:xfrm>
              <a:off x="16692929" y="8524107"/>
              <a:ext cx="7181725" cy="764312"/>
              <a:chOff x="16692929" y="8433201"/>
              <a:chExt cx="7181725" cy="764312"/>
            </a:xfrm>
          </p:grpSpPr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017DACA7-8DA6-737F-E64C-781D8A75377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6692929" y="8433201"/>
                <a:ext cx="7181725" cy="76431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>
                <a:spAutoFit/>
              </a:bodyPr>
              <a:lstStyle/>
              <a:p>
                <a:pPr marL="514350">
                  <a:spcAft>
                    <a:spcPts val="200"/>
                  </a:spcAft>
                </a:pPr>
                <a:r>
                  <a:rPr lang="en-US" sz="1600" err="1">
                    <a:solidFill>
                      <a:schemeClr val="tx1"/>
                    </a:solidFill>
                    <a:latin typeface="+mj-lt"/>
                  </a:rPr>
                  <a:t>compute_gini</a:t>
                </a:r>
                <a:r>
                  <a:rPr lang="en-US" sz="1600">
                    <a:solidFill>
                      <a:schemeClr val="tx1"/>
                    </a:solidFill>
                    <a:latin typeface="+mj-lt"/>
                  </a:rPr>
                  <a:t>()</a:t>
                </a:r>
              </a:p>
              <a:p>
                <a:pPr marL="514350">
                  <a:spcAft>
                    <a:spcPts val="200"/>
                  </a:spcAft>
                </a:pPr>
                <a:r>
                  <a:rPr lang="en-US" sz="1600">
                    <a:solidFill>
                      <a:schemeClr val="tx1"/>
                    </a:solidFill>
                  </a:rPr>
                  <a:t>Compute the Gini coefficient, a measure of statistical dispersion to represent inequality</a:t>
                </a:r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2CA9A02A-82FC-15CD-1E06-95E6ED9362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692929" y="8433201"/>
                <a:ext cx="258379" cy="352949"/>
              </a:xfrm>
              <a:custGeom>
                <a:avLst/>
                <a:gdLst>
                  <a:gd name="connsiteX0" fmla="*/ 70246 w 247535"/>
                  <a:gd name="connsiteY0" fmla="*/ 175688 h 338137"/>
                  <a:gd name="connsiteX1" fmla="*/ 70246 w 247535"/>
                  <a:gd name="connsiteY1" fmla="*/ 267614 h 338137"/>
                  <a:gd name="connsiteX2" fmla="*/ 102498 w 247535"/>
                  <a:gd name="connsiteY2" fmla="*/ 267614 h 338137"/>
                  <a:gd name="connsiteX3" fmla="*/ 102498 w 247535"/>
                  <a:gd name="connsiteY3" fmla="*/ 175688 h 338137"/>
                  <a:gd name="connsiteX4" fmla="*/ 126625 w 247535"/>
                  <a:gd name="connsiteY4" fmla="*/ 146599 h 338137"/>
                  <a:gd name="connsiteX5" fmla="*/ 126625 w 247535"/>
                  <a:gd name="connsiteY5" fmla="*/ 267614 h 338137"/>
                  <a:gd name="connsiteX6" fmla="*/ 158886 w 247535"/>
                  <a:gd name="connsiteY6" fmla="*/ 267614 h 338137"/>
                  <a:gd name="connsiteX7" fmla="*/ 158886 w 247535"/>
                  <a:gd name="connsiteY7" fmla="*/ 146599 h 338137"/>
                  <a:gd name="connsiteX8" fmla="*/ 183013 w 247535"/>
                  <a:gd name="connsiteY8" fmla="*/ 103851 h 338137"/>
                  <a:gd name="connsiteX9" fmla="*/ 183013 w 247535"/>
                  <a:gd name="connsiteY9" fmla="*/ 267614 h 338137"/>
                  <a:gd name="connsiteX10" fmla="*/ 215274 w 247535"/>
                  <a:gd name="connsiteY10" fmla="*/ 267614 h 338137"/>
                  <a:gd name="connsiteX11" fmla="*/ 215274 w 247535"/>
                  <a:gd name="connsiteY11" fmla="*/ 103851 h 338137"/>
                  <a:gd name="connsiteX12" fmla="*/ 109423 w 247535"/>
                  <a:gd name="connsiteY12" fmla="*/ 38157 h 338137"/>
                  <a:gd name="connsiteX13" fmla="*/ 109423 w 247535"/>
                  <a:gd name="connsiteY13" fmla="*/ 98431 h 338137"/>
                  <a:gd name="connsiteX14" fmla="*/ 43586 w 247535"/>
                  <a:gd name="connsiteY14" fmla="*/ 98431 h 338137"/>
                  <a:gd name="connsiteX15" fmla="*/ 45005 w 247535"/>
                  <a:gd name="connsiteY15" fmla="*/ 96755 h 338137"/>
                  <a:gd name="connsiteX16" fmla="*/ 107175 w 247535"/>
                  <a:gd name="connsiteY16" fmla="*/ 39776 h 338137"/>
                  <a:gd name="connsiteX17" fmla="*/ 109423 w 247535"/>
                  <a:gd name="connsiteY17" fmla="*/ 38157 h 338137"/>
                  <a:gd name="connsiteX18" fmla="*/ 123710 w 247535"/>
                  <a:gd name="connsiteY18" fmla="*/ 33337 h 338137"/>
                  <a:gd name="connsiteX19" fmla="*/ 238010 w 247535"/>
                  <a:gd name="connsiteY19" fmla="*/ 33337 h 338137"/>
                  <a:gd name="connsiteX20" fmla="*/ 247535 w 247535"/>
                  <a:gd name="connsiteY20" fmla="*/ 42862 h 338137"/>
                  <a:gd name="connsiteX21" fmla="*/ 247535 w 247535"/>
                  <a:gd name="connsiteY21" fmla="*/ 328612 h 338137"/>
                  <a:gd name="connsiteX22" fmla="*/ 238010 w 247535"/>
                  <a:gd name="connsiteY22" fmla="*/ 338137 h 338137"/>
                  <a:gd name="connsiteX23" fmla="*/ 47510 w 247535"/>
                  <a:gd name="connsiteY23" fmla="*/ 338137 h 338137"/>
                  <a:gd name="connsiteX24" fmla="*/ 37985 w 247535"/>
                  <a:gd name="connsiteY24" fmla="*/ 328612 h 338137"/>
                  <a:gd name="connsiteX25" fmla="*/ 37985 w 247535"/>
                  <a:gd name="connsiteY25" fmla="*/ 112718 h 338137"/>
                  <a:gd name="connsiteX26" fmla="*/ 38709 w 247535"/>
                  <a:gd name="connsiteY26" fmla="*/ 107956 h 338137"/>
                  <a:gd name="connsiteX27" fmla="*/ 114185 w 247535"/>
                  <a:gd name="connsiteY27" fmla="*/ 107956 h 338137"/>
                  <a:gd name="connsiteX28" fmla="*/ 118947 w 247535"/>
                  <a:gd name="connsiteY28" fmla="*/ 103193 h 338137"/>
                  <a:gd name="connsiteX29" fmla="*/ 118947 w 247535"/>
                  <a:gd name="connsiteY29" fmla="*/ 34004 h 338137"/>
                  <a:gd name="connsiteX30" fmla="*/ 123710 w 247535"/>
                  <a:gd name="connsiteY30" fmla="*/ 33337 h 338137"/>
                  <a:gd name="connsiteX31" fmla="*/ 9525 w 247535"/>
                  <a:gd name="connsiteY31" fmla="*/ 0 h 338137"/>
                  <a:gd name="connsiteX32" fmla="*/ 200025 w 247535"/>
                  <a:gd name="connsiteY32" fmla="*/ 0 h 338137"/>
                  <a:gd name="connsiteX33" fmla="*/ 209550 w 247535"/>
                  <a:gd name="connsiteY33" fmla="*/ 9525 h 338137"/>
                  <a:gd name="connsiteX34" fmla="*/ 209550 w 247535"/>
                  <a:gd name="connsiteY34" fmla="*/ 23813 h 338137"/>
                  <a:gd name="connsiteX35" fmla="*/ 123711 w 247535"/>
                  <a:gd name="connsiteY35" fmla="*/ 23813 h 338137"/>
                  <a:gd name="connsiteX36" fmla="*/ 103727 w 247535"/>
                  <a:gd name="connsiteY36" fmla="*/ 30509 h 338137"/>
                  <a:gd name="connsiteX37" fmla="*/ 100736 w 247535"/>
                  <a:gd name="connsiteY37" fmla="*/ 32756 h 338137"/>
                  <a:gd name="connsiteX38" fmla="*/ 38672 w 247535"/>
                  <a:gd name="connsiteY38" fmla="*/ 89659 h 338137"/>
                  <a:gd name="connsiteX39" fmla="*/ 36328 w 247535"/>
                  <a:gd name="connsiteY39" fmla="*/ 92278 h 338137"/>
                  <a:gd name="connsiteX40" fmla="*/ 28461 w 247535"/>
                  <a:gd name="connsiteY40" fmla="*/ 112719 h 338137"/>
                  <a:gd name="connsiteX41" fmla="*/ 28461 w 247535"/>
                  <a:gd name="connsiteY41" fmla="*/ 304800 h 338137"/>
                  <a:gd name="connsiteX42" fmla="*/ 9525 w 247535"/>
                  <a:gd name="connsiteY42" fmla="*/ 304800 h 338137"/>
                  <a:gd name="connsiteX43" fmla="*/ 0 w 247535"/>
                  <a:gd name="connsiteY43" fmla="*/ 295275 h 338137"/>
                  <a:gd name="connsiteX44" fmla="*/ 0 w 247535"/>
                  <a:gd name="connsiteY44" fmla="*/ 9525 h 338137"/>
                  <a:gd name="connsiteX45" fmla="*/ 9525 w 247535"/>
                  <a:gd name="connsiteY45" fmla="*/ 0 h 33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7535" h="338137">
                    <a:moveTo>
                      <a:pt x="70246" y="175688"/>
                    </a:moveTo>
                    <a:lnTo>
                      <a:pt x="70246" y="267614"/>
                    </a:lnTo>
                    <a:lnTo>
                      <a:pt x="102498" y="267614"/>
                    </a:lnTo>
                    <a:lnTo>
                      <a:pt x="102498" y="175688"/>
                    </a:lnTo>
                    <a:close/>
                    <a:moveTo>
                      <a:pt x="126625" y="146599"/>
                    </a:moveTo>
                    <a:lnTo>
                      <a:pt x="126625" y="267614"/>
                    </a:lnTo>
                    <a:lnTo>
                      <a:pt x="158886" y="267614"/>
                    </a:lnTo>
                    <a:lnTo>
                      <a:pt x="158886" y="146599"/>
                    </a:lnTo>
                    <a:close/>
                    <a:moveTo>
                      <a:pt x="183013" y="103851"/>
                    </a:moveTo>
                    <a:lnTo>
                      <a:pt x="183013" y="267614"/>
                    </a:lnTo>
                    <a:lnTo>
                      <a:pt x="215274" y="267614"/>
                    </a:lnTo>
                    <a:lnTo>
                      <a:pt x="215274" y="103851"/>
                    </a:lnTo>
                    <a:close/>
                    <a:moveTo>
                      <a:pt x="109423" y="38157"/>
                    </a:moveTo>
                    <a:lnTo>
                      <a:pt x="109423" y="98431"/>
                    </a:lnTo>
                    <a:lnTo>
                      <a:pt x="43586" y="98431"/>
                    </a:lnTo>
                    <a:cubicBezTo>
                      <a:pt x="44072" y="97869"/>
                      <a:pt x="44500" y="97202"/>
                      <a:pt x="45005" y="96755"/>
                    </a:cubicBezTo>
                    <a:lnTo>
                      <a:pt x="107175" y="39776"/>
                    </a:lnTo>
                    <a:cubicBezTo>
                      <a:pt x="107785" y="39195"/>
                      <a:pt x="108623" y="38700"/>
                      <a:pt x="109423" y="38157"/>
                    </a:cubicBezTo>
                    <a:close/>
                    <a:moveTo>
                      <a:pt x="123710" y="33337"/>
                    </a:moveTo>
                    <a:lnTo>
                      <a:pt x="238010" y="33337"/>
                    </a:lnTo>
                    <a:cubicBezTo>
                      <a:pt x="243239" y="33337"/>
                      <a:pt x="247535" y="37633"/>
                      <a:pt x="247535" y="42862"/>
                    </a:cubicBezTo>
                    <a:lnTo>
                      <a:pt x="247535" y="328612"/>
                    </a:lnTo>
                    <a:cubicBezTo>
                      <a:pt x="247535" y="333860"/>
                      <a:pt x="243239" y="338137"/>
                      <a:pt x="238010" y="338137"/>
                    </a:cubicBezTo>
                    <a:lnTo>
                      <a:pt x="47510" y="338137"/>
                    </a:lnTo>
                    <a:cubicBezTo>
                      <a:pt x="42262" y="338137"/>
                      <a:pt x="37985" y="333860"/>
                      <a:pt x="37985" y="328612"/>
                    </a:cubicBezTo>
                    <a:lnTo>
                      <a:pt x="37985" y="112718"/>
                    </a:lnTo>
                    <a:cubicBezTo>
                      <a:pt x="37985" y="111252"/>
                      <a:pt x="38280" y="109613"/>
                      <a:pt x="38709" y="107956"/>
                    </a:cubicBezTo>
                    <a:lnTo>
                      <a:pt x="114185" y="107956"/>
                    </a:lnTo>
                    <a:cubicBezTo>
                      <a:pt x="116804" y="107956"/>
                      <a:pt x="118947" y="105832"/>
                      <a:pt x="118947" y="103193"/>
                    </a:cubicBezTo>
                    <a:lnTo>
                      <a:pt x="118947" y="34004"/>
                    </a:lnTo>
                    <a:cubicBezTo>
                      <a:pt x="120624" y="33594"/>
                      <a:pt x="122262" y="33337"/>
                      <a:pt x="123710" y="33337"/>
                    </a:cubicBezTo>
                    <a:close/>
                    <a:moveTo>
                      <a:pt x="9525" y="0"/>
                    </a:moveTo>
                    <a:lnTo>
                      <a:pt x="200025" y="0"/>
                    </a:lnTo>
                    <a:cubicBezTo>
                      <a:pt x="205254" y="0"/>
                      <a:pt x="209550" y="4277"/>
                      <a:pt x="209550" y="9525"/>
                    </a:cubicBezTo>
                    <a:lnTo>
                      <a:pt x="209550" y="23813"/>
                    </a:lnTo>
                    <a:lnTo>
                      <a:pt x="123711" y="23813"/>
                    </a:lnTo>
                    <a:cubicBezTo>
                      <a:pt x="111338" y="23813"/>
                      <a:pt x="103727" y="30509"/>
                      <a:pt x="103727" y="30509"/>
                    </a:cubicBezTo>
                    <a:cubicBezTo>
                      <a:pt x="102613" y="31232"/>
                      <a:pt x="101556" y="31994"/>
                      <a:pt x="100736" y="32756"/>
                    </a:cubicBezTo>
                    <a:lnTo>
                      <a:pt x="38672" y="89659"/>
                    </a:lnTo>
                    <a:cubicBezTo>
                      <a:pt x="37929" y="90307"/>
                      <a:pt x="37224" y="91145"/>
                      <a:pt x="36328" y="92278"/>
                    </a:cubicBezTo>
                    <a:cubicBezTo>
                      <a:pt x="36328" y="92278"/>
                      <a:pt x="28461" y="99755"/>
                      <a:pt x="28461" y="112719"/>
                    </a:cubicBezTo>
                    <a:lnTo>
                      <a:pt x="28461" y="304800"/>
                    </a:lnTo>
                    <a:lnTo>
                      <a:pt x="9525" y="304800"/>
                    </a:lnTo>
                    <a:cubicBezTo>
                      <a:pt x="4277" y="304800"/>
                      <a:pt x="0" y="300504"/>
                      <a:pt x="0" y="295275"/>
                    </a:cubicBezTo>
                    <a:lnTo>
                      <a:pt x="0" y="9525"/>
                    </a:lnTo>
                    <a:cubicBezTo>
                      <a:pt x="0" y="4277"/>
                      <a:pt x="4277" y="0"/>
                      <a:pt x="9525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514350"/>
                <a:endParaRPr lang="en-US" sz="1600"/>
              </a:p>
            </p:txBody>
          </p:sp>
        </p:grpSp>
      </p:grpSp>
      <p:sp>
        <p:nvSpPr>
          <p:cNvPr id="30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DF2B562D-5806-9B60-3BA2-6FB6D5DF6810}"/>
              </a:ext>
            </a:extLst>
          </p:cNvPr>
          <p:cNvSpPr txBox="1"/>
          <p:nvPr/>
        </p:nvSpPr>
        <p:spPr>
          <a:xfrm>
            <a:off x="850900" y="13262839"/>
            <a:ext cx="23125038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lang="en-GB" sz="1200" dirty="0"/>
              <a:t>CC by Martin Chan • </a:t>
            </a:r>
            <a:r>
              <a:rPr lang="en-GB" sz="1200" dirty="0" err="1"/>
              <a:t>martinchan</a:t>
            </a:r>
            <a:r>
              <a:rPr sz="1200" dirty="0"/>
              <a:t>@</a:t>
            </a:r>
            <a:r>
              <a:rPr lang="en-GB" sz="1200" dirty="0" err="1"/>
              <a:t>microsoft</a:t>
            </a:r>
            <a:r>
              <a:rPr sz="1200" dirty="0"/>
              <a:t>.com </a:t>
            </a:r>
            <a:r>
              <a:rPr lang="en-GB" sz="1200" dirty="0"/>
              <a:t>• Learn more at </a:t>
            </a:r>
            <a:r>
              <a:rPr lang="en-GB" sz="1200" b="1" dirty="0"/>
              <a:t>microsoft.github.io/</a:t>
            </a:r>
            <a:r>
              <a:rPr lang="en-GB" sz="1200" b="1" dirty="0" err="1"/>
              <a:t>vivainsights-py</a:t>
            </a:r>
            <a:r>
              <a:rPr lang="en-GB" sz="1200" dirty="0"/>
              <a:t> •  package version  0.3.2 •  Updated: 2024-11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026945F-FB0D-B1EC-3949-D96B348F62D7}"/>
              </a:ext>
            </a:extLst>
          </p:cNvPr>
          <p:cNvSpPr/>
          <p:nvPr/>
        </p:nvSpPr>
        <p:spPr>
          <a:xfrm>
            <a:off x="449020" y="4840915"/>
            <a:ext cx="7181724" cy="963341"/>
          </a:xfrm>
          <a:prstGeom prst="rect">
            <a:avLst/>
          </a:prstGeom>
          <a:solidFill>
            <a:srgbClr val="DFF5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2880" tIns="73152" rIns="73152" bIns="73152" rtlCol="0" anchor="ctr">
            <a:spAutoFit/>
          </a:bodyPr>
          <a:lstStyle/>
          <a:p>
            <a:pPr>
              <a:spcAft>
                <a:spcPts val="286"/>
              </a:spcAft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vivainsights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vi</a:t>
            </a:r>
          </a:p>
          <a:p>
            <a:pPr>
              <a:spcAft>
                <a:spcPts val="286"/>
              </a:spcAft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pq_df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vi.import_query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("path/pq_df.csv“)</a:t>
            </a:r>
          </a:p>
          <a:p>
            <a:pPr>
              <a:spcAft>
                <a:spcPts val="286"/>
              </a:spcAft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vi.create_bar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pq_df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metric = '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Email_hours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75FF34E-0DEF-5856-35BD-34C573C32C20}"/>
              </a:ext>
            </a:extLst>
          </p:cNvPr>
          <p:cNvSpPr>
            <a:spLocks/>
          </p:cNvSpPr>
          <p:nvPr/>
        </p:nvSpPr>
        <p:spPr>
          <a:xfrm>
            <a:off x="449020" y="4508435"/>
            <a:ext cx="6482353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>
              <a:spcAft>
                <a:spcPts val="286"/>
              </a:spcAft>
            </a:pP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– loading and running the library: 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8B49B-D271-5DD0-15F9-570FFAFEDF03}"/>
              </a:ext>
            </a:extLst>
          </p:cNvPr>
          <p:cNvSpPr txBox="1"/>
          <p:nvPr/>
        </p:nvSpPr>
        <p:spPr>
          <a:xfrm>
            <a:off x="16332200" y="500084"/>
            <a:ext cx="514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Full documentation site: </a:t>
            </a:r>
          </a:p>
          <a:p>
            <a:r>
              <a:rPr lang="en-GB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https://microsoft.github.io/vivainsights-py/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C12152-1DD8-98B0-B500-B099BAE7DCF1}"/>
              </a:ext>
            </a:extLst>
          </p:cNvPr>
          <p:cNvCxnSpPr>
            <a:cxnSpLocks/>
          </p:cNvCxnSpPr>
          <p:nvPr/>
        </p:nvCxnSpPr>
        <p:spPr>
          <a:xfrm>
            <a:off x="16692928" y="4947592"/>
            <a:ext cx="717804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396804-BFED-8CC5-B358-06C430C40043}"/>
              </a:ext>
            </a:extLst>
          </p:cNvPr>
          <p:cNvGrpSpPr/>
          <p:nvPr/>
        </p:nvGrpSpPr>
        <p:grpSpPr>
          <a:xfrm>
            <a:off x="16692928" y="5090899"/>
            <a:ext cx="7178040" cy="1756280"/>
            <a:chOff x="16692928" y="5090899"/>
            <a:chExt cx="7178040" cy="175628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A3B6B2D-DFAA-74F3-3BDA-E52B0ACBBC9D}"/>
                </a:ext>
              </a:extLst>
            </p:cNvPr>
            <p:cNvSpPr>
              <a:spLocks/>
            </p:cNvSpPr>
            <p:nvPr/>
          </p:nvSpPr>
          <p:spPr>
            <a:xfrm>
              <a:off x="16692928" y="5090899"/>
              <a:ext cx="5395736" cy="3077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286"/>
                </a:spcAft>
              </a:pPr>
              <a:r>
                <a:rPr lang="en-US" sz="2000" dirty="0">
                  <a:solidFill>
                    <a:srgbClr val="0070C0"/>
                  </a:solidFill>
                  <a:latin typeface="+mj-lt"/>
                </a:rPr>
                <a:t>Exploratory analysis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C90548-8868-D5C4-3D01-6B9C98EC4A99}"/>
                </a:ext>
              </a:extLst>
            </p:cNvPr>
            <p:cNvSpPr>
              <a:spLocks/>
            </p:cNvSpPr>
            <p:nvPr/>
          </p:nvSpPr>
          <p:spPr>
            <a:xfrm>
              <a:off x="16692928" y="5543901"/>
              <a:ext cx="5395736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286"/>
                </a:spcAft>
              </a:pPr>
              <a:r>
                <a:rPr lang="en-US" sz="1600">
                  <a:solidFill>
                    <a:schemeClr val="tx1"/>
                  </a:solidFill>
                </a:rPr>
                <a:t>Explore the data and surface initial hypotheses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A8326B-C5C1-E12D-F381-5C0977F2E221}"/>
                </a:ext>
              </a:extLst>
            </p:cNvPr>
            <p:cNvSpPr>
              <a:spLocks/>
            </p:cNvSpPr>
            <p:nvPr/>
          </p:nvSpPr>
          <p:spPr>
            <a:xfrm>
              <a:off x="16692928" y="6082867"/>
              <a:ext cx="7178040" cy="7643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</a:bodyPr>
            <a:lstStyle/>
            <a:p>
              <a:pPr marL="514350">
                <a:spcAft>
                  <a:spcPts val="200"/>
                </a:spcAft>
              </a:pPr>
              <a:r>
                <a:rPr lang="en-US" sz="1600" dirty="0" err="1">
                  <a:solidFill>
                    <a:schemeClr val="tx1"/>
                  </a:solidFill>
                  <a:latin typeface="+mj-lt"/>
                </a:rPr>
                <a:t>create_rank</a:t>
              </a:r>
              <a:r>
                <a:rPr lang="en-US" sz="1600" dirty="0">
                  <a:solidFill>
                    <a:schemeClr val="tx1"/>
                  </a:solidFill>
                  <a:latin typeface="+mj-lt"/>
                </a:rPr>
                <a:t>()</a:t>
              </a:r>
            </a:p>
            <a:p>
              <a:pPr marL="514350">
                <a:spcAft>
                  <a:spcPts val="200"/>
                </a:spcAft>
              </a:pPr>
              <a:r>
                <a:rPr lang="en-US" sz="1600" dirty="0">
                  <a:solidFill>
                    <a:schemeClr val="tx1"/>
                  </a:solidFill>
                </a:rPr>
                <a:t>Returns a plot by default, with an option to return a table with all groups (across multiple HR attributes) ranked by the specified metric</a:t>
              </a:r>
            </a:p>
          </p:txBody>
        </p:sp>
        <p:sp>
          <p:nvSpPr>
            <p:cNvPr id="43" name="Freeform: Shape 280">
              <a:extLst>
                <a:ext uri="{FF2B5EF4-FFF2-40B4-BE49-F238E27FC236}">
                  <a16:creationId xmlns:a16="http://schemas.microsoft.com/office/drawing/2014/main" id="{194EA1BD-5180-61C7-0EBF-759FDA470001}"/>
                </a:ext>
              </a:extLst>
            </p:cNvPr>
            <p:cNvSpPr/>
            <p:nvPr/>
          </p:nvSpPr>
          <p:spPr>
            <a:xfrm>
              <a:off x="16692928" y="6082867"/>
              <a:ext cx="426852" cy="320863"/>
            </a:xfrm>
            <a:custGeom>
              <a:avLst/>
              <a:gdLst>
                <a:gd name="connsiteX0" fmla="*/ 181493 w 265177"/>
                <a:gd name="connsiteY0" fmla="*/ 161907 h 265176"/>
                <a:gd name="connsiteX1" fmla="*/ 265177 w 265177"/>
                <a:gd name="connsiteY1" fmla="*/ 161907 h 265176"/>
                <a:gd name="connsiteX2" fmla="*/ 265177 w 265177"/>
                <a:gd name="connsiteY2" fmla="*/ 171051 h 265176"/>
                <a:gd name="connsiteX3" fmla="*/ 181493 w 265177"/>
                <a:gd name="connsiteY3" fmla="*/ 171051 h 265176"/>
                <a:gd name="connsiteX4" fmla="*/ 188637 w 265177"/>
                <a:gd name="connsiteY4" fmla="*/ 51381 h 265176"/>
                <a:gd name="connsiteX5" fmla="*/ 265177 w 265177"/>
                <a:gd name="connsiteY5" fmla="*/ 51381 h 265176"/>
                <a:gd name="connsiteX6" fmla="*/ 265177 w 265177"/>
                <a:gd name="connsiteY6" fmla="*/ 60525 h 265176"/>
                <a:gd name="connsiteX7" fmla="*/ 188637 w 265177"/>
                <a:gd name="connsiteY7" fmla="*/ 60525 h 265176"/>
                <a:gd name="connsiteX8" fmla="*/ 157030 w 265177"/>
                <a:gd name="connsiteY8" fmla="*/ 26198 h 265176"/>
                <a:gd name="connsiteX9" fmla="*/ 186257 w 265177"/>
                <a:gd name="connsiteY9" fmla="*/ 55953 h 265176"/>
                <a:gd name="connsiteX10" fmla="*/ 157030 w 265177"/>
                <a:gd name="connsiteY10" fmla="*/ 85708 h 265176"/>
                <a:gd name="connsiteX11" fmla="*/ 127803 w 265177"/>
                <a:gd name="connsiteY11" fmla="*/ 55953 h 265176"/>
                <a:gd name="connsiteX12" fmla="*/ 157030 w 265177"/>
                <a:gd name="connsiteY12" fmla="*/ 26198 h 265176"/>
                <a:gd name="connsiteX13" fmla="*/ 1 w 265177"/>
                <a:gd name="connsiteY13" fmla="*/ 0 h 265176"/>
                <a:gd name="connsiteX14" fmla="*/ 18289 w 265177"/>
                <a:gd name="connsiteY14" fmla="*/ 0 h 265176"/>
                <a:gd name="connsiteX15" fmla="*/ 18289 w 265177"/>
                <a:gd name="connsiteY15" fmla="*/ 51381 h 265176"/>
                <a:gd name="connsiteX16" fmla="*/ 126724 w 265177"/>
                <a:gd name="connsiteY16" fmla="*/ 51381 h 265176"/>
                <a:gd name="connsiteX17" fmla="*/ 126724 w 265177"/>
                <a:gd name="connsiteY17" fmla="*/ 60525 h 265176"/>
                <a:gd name="connsiteX18" fmla="*/ 18289 w 265177"/>
                <a:gd name="connsiteY18" fmla="*/ 60525 h 265176"/>
                <a:gd name="connsiteX19" fmla="*/ 18289 w 265177"/>
                <a:gd name="connsiteY19" fmla="*/ 161907 h 265176"/>
                <a:gd name="connsiteX20" fmla="*/ 78705 w 265177"/>
                <a:gd name="connsiteY20" fmla="*/ 161907 h 265176"/>
                <a:gd name="connsiteX21" fmla="*/ 81780 w 265177"/>
                <a:gd name="connsiteY21" fmla="*/ 146405 h 265176"/>
                <a:gd name="connsiteX22" fmla="*/ 128456 w 265177"/>
                <a:gd name="connsiteY22" fmla="*/ 114907 h 265176"/>
                <a:gd name="connsiteX23" fmla="*/ 179113 w 265177"/>
                <a:gd name="connsiteY23" fmla="*/ 166479 h 265176"/>
                <a:gd name="connsiteX24" fmla="*/ 128456 w 265177"/>
                <a:gd name="connsiteY24" fmla="*/ 218051 h 265176"/>
                <a:gd name="connsiteX25" fmla="*/ 81780 w 265177"/>
                <a:gd name="connsiteY25" fmla="*/ 186553 h 265176"/>
                <a:gd name="connsiteX26" fmla="*/ 78705 w 265177"/>
                <a:gd name="connsiteY26" fmla="*/ 171051 h 265176"/>
                <a:gd name="connsiteX27" fmla="*/ 18289 w 265177"/>
                <a:gd name="connsiteY27" fmla="*/ 171051 h 265176"/>
                <a:gd name="connsiteX28" fmla="*/ 18289 w 265177"/>
                <a:gd name="connsiteY28" fmla="*/ 246888 h 265176"/>
                <a:gd name="connsiteX29" fmla="*/ 265177 w 265177"/>
                <a:gd name="connsiteY29" fmla="*/ 246888 h 265176"/>
                <a:gd name="connsiteX30" fmla="*/ 265177 w 265177"/>
                <a:gd name="connsiteY30" fmla="*/ 265176 h 265176"/>
                <a:gd name="connsiteX31" fmla="*/ 1 w 265177"/>
                <a:gd name="connsiteY31" fmla="*/ 265176 h 265176"/>
                <a:gd name="connsiteX32" fmla="*/ 1 w 265177"/>
                <a:gd name="connsiteY32" fmla="*/ 171051 h 265176"/>
                <a:gd name="connsiteX33" fmla="*/ 0 w 265177"/>
                <a:gd name="connsiteY33" fmla="*/ 171051 h 265176"/>
                <a:gd name="connsiteX34" fmla="*/ 0 w 265177"/>
                <a:gd name="connsiteY34" fmla="*/ 161907 h 265176"/>
                <a:gd name="connsiteX35" fmla="*/ 1 w 265177"/>
                <a:gd name="connsiteY35" fmla="*/ 161907 h 265176"/>
                <a:gd name="connsiteX36" fmla="*/ 1 w 265177"/>
                <a:gd name="connsiteY36" fmla="*/ 60525 h 265176"/>
                <a:gd name="connsiteX37" fmla="*/ 0 w 265177"/>
                <a:gd name="connsiteY37" fmla="*/ 60525 h 265176"/>
                <a:gd name="connsiteX38" fmla="*/ 0 w 265177"/>
                <a:gd name="connsiteY38" fmla="*/ 51381 h 265176"/>
                <a:gd name="connsiteX39" fmla="*/ 1 w 265177"/>
                <a:gd name="connsiteY39" fmla="*/ 51381 h 265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65177" h="265176">
                  <a:moveTo>
                    <a:pt x="181493" y="161907"/>
                  </a:moveTo>
                  <a:lnTo>
                    <a:pt x="265177" y="161907"/>
                  </a:lnTo>
                  <a:lnTo>
                    <a:pt x="265177" y="171051"/>
                  </a:lnTo>
                  <a:lnTo>
                    <a:pt x="181493" y="171051"/>
                  </a:lnTo>
                  <a:close/>
                  <a:moveTo>
                    <a:pt x="188637" y="51381"/>
                  </a:moveTo>
                  <a:lnTo>
                    <a:pt x="265177" y="51381"/>
                  </a:lnTo>
                  <a:lnTo>
                    <a:pt x="265177" y="60525"/>
                  </a:lnTo>
                  <a:lnTo>
                    <a:pt x="188637" y="60525"/>
                  </a:lnTo>
                  <a:close/>
                  <a:moveTo>
                    <a:pt x="157030" y="26198"/>
                  </a:moveTo>
                  <a:cubicBezTo>
                    <a:pt x="173172" y="26198"/>
                    <a:pt x="186257" y="39520"/>
                    <a:pt x="186257" y="55953"/>
                  </a:cubicBezTo>
                  <a:cubicBezTo>
                    <a:pt x="186257" y="72386"/>
                    <a:pt x="173172" y="85708"/>
                    <a:pt x="157030" y="85708"/>
                  </a:cubicBezTo>
                  <a:cubicBezTo>
                    <a:pt x="140888" y="85708"/>
                    <a:pt x="127803" y="72386"/>
                    <a:pt x="127803" y="55953"/>
                  </a:cubicBezTo>
                  <a:cubicBezTo>
                    <a:pt x="127803" y="39520"/>
                    <a:pt x="140888" y="26198"/>
                    <a:pt x="157030" y="26198"/>
                  </a:cubicBezTo>
                  <a:close/>
                  <a:moveTo>
                    <a:pt x="1" y="0"/>
                  </a:moveTo>
                  <a:lnTo>
                    <a:pt x="18289" y="0"/>
                  </a:lnTo>
                  <a:lnTo>
                    <a:pt x="18289" y="51381"/>
                  </a:lnTo>
                  <a:lnTo>
                    <a:pt x="126724" y="51381"/>
                  </a:lnTo>
                  <a:lnTo>
                    <a:pt x="126724" y="60525"/>
                  </a:lnTo>
                  <a:lnTo>
                    <a:pt x="18289" y="60525"/>
                  </a:lnTo>
                  <a:lnTo>
                    <a:pt x="18289" y="161907"/>
                  </a:lnTo>
                  <a:lnTo>
                    <a:pt x="78705" y="161907"/>
                  </a:lnTo>
                  <a:lnTo>
                    <a:pt x="81780" y="146405"/>
                  </a:lnTo>
                  <a:cubicBezTo>
                    <a:pt x="89470" y="127895"/>
                    <a:pt x="107473" y="114907"/>
                    <a:pt x="128456" y="114907"/>
                  </a:cubicBezTo>
                  <a:cubicBezTo>
                    <a:pt x="156433" y="114907"/>
                    <a:pt x="179113" y="137997"/>
                    <a:pt x="179113" y="166479"/>
                  </a:cubicBezTo>
                  <a:cubicBezTo>
                    <a:pt x="179113" y="194961"/>
                    <a:pt x="156433" y="218051"/>
                    <a:pt x="128456" y="218051"/>
                  </a:cubicBezTo>
                  <a:cubicBezTo>
                    <a:pt x="107473" y="218051"/>
                    <a:pt x="89470" y="205063"/>
                    <a:pt x="81780" y="186553"/>
                  </a:cubicBezTo>
                  <a:lnTo>
                    <a:pt x="78705" y="171051"/>
                  </a:lnTo>
                  <a:lnTo>
                    <a:pt x="18289" y="171051"/>
                  </a:lnTo>
                  <a:lnTo>
                    <a:pt x="18289" y="246888"/>
                  </a:lnTo>
                  <a:lnTo>
                    <a:pt x="265177" y="246888"/>
                  </a:lnTo>
                  <a:lnTo>
                    <a:pt x="265177" y="265176"/>
                  </a:lnTo>
                  <a:lnTo>
                    <a:pt x="1" y="265176"/>
                  </a:lnTo>
                  <a:lnTo>
                    <a:pt x="1" y="171051"/>
                  </a:lnTo>
                  <a:lnTo>
                    <a:pt x="0" y="171051"/>
                  </a:lnTo>
                  <a:lnTo>
                    <a:pt x="0" y="161907"/>
                  </a:lnTo>
                  <a:lnTo>
                    <a:pt x="1" y="161907"/>
                  </a:lnTo>
                  <a:lnTo>
                    <a:pt x="1" y="60525"/>
                  </a:lnTo>
                  <a:lnTo>
                    <a:pt x="0" y="60525"/>
                  </a:lnTo>
                  <a:lnTo>
                    <a:pt x="0" y="51381"/>
                  </a:lnTo>
                  <a:lnTo>
                    <a:pt x="1" y="5138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9205FB9-9CE5-A994-CE4F-1E040953D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33" y="12705247"/>
            <a:ext cx="712756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906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NAME" val="https://microsoft-my.sharepoint.com/personal/v-rherodaa_microsoft_com/Documents/Microsoft Teams Chat Files/Cheatsheets - Spec for R and Python package - Updated.pptx"/>
  <p:tag name="ISNEWSLIDENUMBER" val="False"/>
</p:tagLst>
</file>

<file path=ppt/theme/theme1.xml><?xml version="1.0" encoding="utf-8"?>
<a:theme xmlns:a="http://schemas.openxmlformats.org/drawingml/2006/main" name="Office Theme">
  <a:themeElements>
    <a:clrScheme name="Custom 34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70C0"/>
      </a:hlink>
      <a:folHlink>
        <a:srgbClr val="96607D"/>
      </a:folHlink>
    </a:clrScheme>
    <a:fontScheme name="Custom 2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49d1f944-d188-4381-99f4-def42f295732">
      <Terms xmlns="http://schemas.microsoft.com/office/infopath/2007/PartnerControls"/>
    </lcf76f155ced4ddcb4097134ff3c332f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260432B3272249B54B452608E7C89E" ma:contentTypeVersion="16" ma:contentTypeDescription="Create a new document." ma:contentTypeScope="" ma:versionID="3b3ac36f91a4a3d89ee3cc8fff12a4b7">
  <xsd:schema xmlns:xsd="http://www.w3.org/2001/XMLSchema" xmlns:xs="http://www.w3.org/2001/XMLSchema" xmlns:p="http://schemas.microsoft.com/office/2006/metadata/properties" xmlns:ns1="http://schemas.microsoft.com/sharepoint/v3" xmlns:ns2="49d1f944-d188-4381-99f4-def42f295732" xmlns:ns3="230e9df3-be65-4c73-a93b-d1236ebd677e" targetNamespace="http://schemas.microsoft.com/office/2006/metadata/properties" ma:root="true" ma:fieldsID="20793244aef1ea3b4055b7a1a531d0e7" ns1:_="" ns2:_="" ns3:_="">
    <xsd:import namespace="http://schemas.microsoft.com/sharepoint/v3"/>
    <xsd:import namespace="49d1f944-d188-4381-99f4-def42f295732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d1f944-d188-4381-99f4-def42f2957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e5908623-42be-4dc8-8af8-7c12909c4aff}" ma:internalName="TaxCatchAll" ma:showField="CatchAllData" ma:web="2b88ed76-0dfb-41a2-99c7-ba5303478d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3121672-B974-458E-BE62-3388420025F5}">
  <ds:schemaRefs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230e9df3-be65-4c73-a93b-d1236ebd677e"/>
    <ds:schemaRef ds:uri="49d1f944-d188-4381-99f4-def42f295732"/>
    <ds:schemaRef ds:uri="http://schemas.microsoft.com/sharepoint/v3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C13EB96-EC69-45FF-A690-07EA885604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9d1f944-d188-4381-99f4-def42f295732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71FD8C-838C-4C60-ADA2-9C781E93CA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2206</Words>
  <Application>Microsoft Office PowerPoint</Application>
  <PresentationFormat>Custom</PresentationFormat>
  <Paragraphs>235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Courier New</vt:lpstr>
      <vt:lpstr>Segoe UI</vt:lpstr>
      <vt:lpstr>Segoe UI Semibold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Rishikanth Heroda A (Calibrated Consulting &amp; Analyt)</dc:creator>
  <cp:lastModifiedBy>Martin Chan</cp:lastModifiedBy>
  <cp:revision>2</cp:revision>
  <dcterms:created xsi:type="dcterms:W3CDTF">2024-11-14T15:19:10Z</dcterms:created>
  <dcterms:modified xsi:type="dcterms:W3CDTF">2024-11-18T14:17:46Z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0x01010064260432B3272249B54B452608E7C89E</vt:lpwstr>
  </property>
</Properties>
</file>