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8919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16.12.2014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3460480" y="1115863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5099218" y="122875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9218" y="434653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2348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0480" y="273119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70480" y="279230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5085416" y="1865498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5726807" y="1904316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4576478" y="3444959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8587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4522" y="35967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3954" y="415805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8321" y="353729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9988" y="19674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82956" y="14389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8936" y="1438984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26674" y="196741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2517" y="3999794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04965" y="3762562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12528" y="4502277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8792517" y="566283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965" y="542560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12528" y="616532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8792517" y="810526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965" y="5732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612528" y="1313009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92517" y="2490188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4965" y="2252956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9026" y="98854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803204" y="125194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8507" y="1034893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9026" y="246840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803204" y="273180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98507" y="2514753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9025" y="3894260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803203" y="4157664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98506" y="3940613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89" y="1581752"/>
            <a:ext cx="1082961" cy="10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985" y="2770026"/>
            <a:ext cx="1634422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err="1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eeTime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0433" y="2532794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6483" y="2748238"/>
            <a:ext cx="379207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de-DE" sz="40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≡</a:t>
            </a:r>
            <a:endParaRPr lang="de-DE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594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chw</cp:lastModifiedBy>
  <cp:revision>33</cp:revision>
  <dcterms:created xsi:type="dcterms:W3CDTF">2014-12-13T05:17:12Z</dcterms:created>
  <dcterms:modified xsi:type="dcterms:W3CDTF">2014-12-16T13:06:44Z</dcterms:modified>
</cp:coreProperties>
</file>