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71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74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36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3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65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87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386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341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4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4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492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9C363-97DB-4C87-BABC-F9B656CA0504}" type="datetimeFigureOut">
              <a:rPr lang="de-DE" smtClean="0"/>
              <a:t>26.06.2014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9212-F281-4FED-BFF8-0080A6C6E1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8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4427984" y="552540"/>
            <a:ext cx="3024336" cy="1944216"/>
            <a:chOff x="2195736" y="1556792"/>
            <a:chExt cx="3024336" cy="1944216"/>
          </a:xfrm>
        </p:grpSpPr>
        <p:sp>
          <p:nvSpPr>
            <p:cNvPr id="18" name="Abgerundetes Rechteck 17"/>
            <p:cNvSpPr/>
            <p:nvPr/>
          </p:nvSpPr>
          <p:spPr>
            <a:xfrm>
              <a:off x="3131840" y="1556792"/>
              <a:ext cx="86409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clock</a:t>
              </a:r>
              <a:endParaRPr lang="de-DE" dirty="0"/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3131840" y="2996952"/>
              <a:ext cx="864096" cy="50405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/>
                <a:t>aggr</a:t>
              </a:r>
              <a:endParaRPr lang="de-DE" dirty="0"/>
            </a:p>
          </p:txBody>
        </p:sp>
        <p:cxnSp>
          <p:nvCxnSpPr>
            <p:cNvPr id="20" name="Gerade Verbindung mit Pfeil 19"/>
            <p:cNvCxnSpPr>
              <a:stCxn id="18" idx="2"/>
              <a:endCxn id="19" idx="0"/>
            </p:cNvCxnSpPr>
            <p:nvPr/>
          </p:nvCxnSpPr>
          <p:spPr>
            <a:xfrm>
              <a:off x="3563888" y="2060848"/>
              <a:ext cx="0" cy="936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/>
            <p:cNvCxnSpPr>
              <a:endCxn id="19" idx="1"/>
            </p:cNvCxnSpPr>
            <p:nvPr/>
          </p:nvCxnSpPr>
          <p:spPr>
            <a:xfrm>
              <a:off x="2195736" y="3248980"/>
              <a:ext cx="9361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>
              <a:off x="3995936" y="3248980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/>
          </p:nvSpPr>
          <p:spPr>
            <a:xfrm>
              <a:off x="3635896" y="2276872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trigger</a:t>
              </a:r>
              <a:endParaRPr lang="de-DE" dirty="0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2420743" y="285293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n</a:t>
              </a:r>
              <a:endParaRPr lang="de-DE" dirty="0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4355976" y="2852936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1</a:t>
              </a:r>
              <a:endParaRPr lang="de-DE" dirty="0"/>
            </a:p>
          </p:txBody>
        </p:sp>
      </p:grpSp>
      <p:sp>
        <p:nvSpPr>
          <p:cNvPr id="26" name="Rechteckiger Pfeil 25"/>
          <p:cNvSpPr/>
          <p:nvPr/>
        </p:nvSpPr>
        <p:spPr>
          <a:xfrm rot="10800000" flipH="1">
            <a:off x="5730001" y="822430"/>
            <a:ext cx="1094979" cy="1584176"/>
          </a:xfrm>
          <a:prstGeom prst="bentArrow">
            <a:avLst>
              <a:gd name="adj1" fmla="val 12435"/>
              <a:gd name="adj2" fmla="val 15392"/>
              <a:gd name="adj3" fmla="val 26306"/>
              <a:gd name="adj4" fmla="val 357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grpSp>
        <p:nvGrpSpPr>
          <p:cNvPr id="45" name="Gruppieren 44"/>
          <p:cNvGrpSpPr/>
          <p:nvPr/>
        </p:nvGrpSpPr>
        <p:grpSpPr>
          <a:xfrm>
            <a:off x="539552" y="620688"/>
            <a:ext cx="3024336" cy="1944216"/>
            <a:chOff x="539552" y="3847552"/>
            <a:chExt cx="3024336" cy="1944216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539552" y="3847552"/>
              <a:ext cx="3024336" cy="1944216"/>
              <a:chOff x="2195736" y="1556792"/>
              <a:chExt cx="3024336" cy="1944216"/>
            </a:xfrm>
          </p:grpSpPr>
          <p:sp>
            <p:nvSpPr>
              <p:cNvPr id="28" name="Abgerundetes Rechteck 27"/>
              <p:cNvSpPr/>
              <p:nvPr/>
            </p:nvSpPr>
            <p:spPr>
              <a:xfrm>
                <a:off x="3131840" y="1556792"/>
                <a:ext cx="864096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clock</a:t>
                </a:r>
                <a:endParaRPr lang="de-DE" dirty="0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3131840" y="2996952"/>
                <a:ext cx="864096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aggr</a:t>
                </a:r>
                <a:endParaRPr lang="de-DE" dirty="0"/>
              </a:p>
            </p:txBody>
          </p:sp>
          <p:cxnSp>
            <p:nvCxnSpPr>
              <p:cNvPr id="30" name="Gerade Verbindung mit Pfeil 29"/>
              <p:cNvCxnSpPr>
                <a:stCxn id="28" idx="2"/>
                <a:endCxn id="29" idx="0"/>
              </p:cNvCxnSpPr>
              <p:nvPr/>
            </p:nvCxnSpPr>
            <p:spPr>
              <a:xfrm>
                <a:off x="3563888" y="2060848"/>
                <a:ext cx="0" cy="93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mit Pfeil 30"/>
              <p:cNvCxnSpPr>
                <a:endCxn id="29" idx="1"/>
              </p:cNvCxnSpPr>
              <p:nvPr/>
            </p:nvCxnSpPr>
            <p:spPr>
              <a:xfrm>
                <a:off x="2195736" y="3248980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29" idx="3"/>
              </p:cNvCxnSpPr>
              <p:nvPr/>
            </p:nvCxnSpPr>
            <p:spPr>
              <a:xfrm>
                <a:off x="3995936" y="324898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feld 32"/>
              <p:cNvSpPr txBox="1"/>
              <p:nvPr/>
            </p:nvSpPr>
            <p:spPr>
              <a:xfrm>
                <a:off x="3635896" y="2276872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/>
                  <a:t>trigger</a:t>
                </a:r>
                <a:endParaRPr lang="de-DE" dirty="0"/>
              </a:p>
            </p:txBody>
          </p:sp>
          <p:sp>
            <p:nvSpPr>
              <p:cNvPr id="34" name="Textfeld 33"/>
              <p:cNvSpPr txBox="1"/>
              <p:nvPr/>
            </p:nvSpPr>
            <p:spPr>
              <a:xfrm>
                <a:off x="2420743" y="285293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n</a:t>
                </a:r>
                <a:endParaRPr lang="de-DE" dirty="0"/>
              </a:p>
            </p:txBody>
          </p:sp>
          <p:sp>
            <p:nvSpPr>
              <p:cNvPr id="35" name="Textfeld 34"/>
              <p:cNvSpPr txBox="1"/>
              <p:nvPr/>
            </p:nvSpPr>
            <p:spPr>
              <a:xfrm>
                <a:off x="4355976" y="285293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1</a:t>
                </a:r>
                <a:endParaRPr lang="de-DE" dirty="0"/>
              </a:p>
            </p:txBody>
          </p:sp>
        </p:grpSp>
        <p:sp>
          <p:nvSpPr>
            <p:cNvPr id="37" name="Pfeil nach rechts 36"/>
            <p:cNvSpPr/>
            <p:nvPr/>
          </p:nvSpPr>
          <p:spPr>
            <a:xfrm>
              <a:off x="953598" y="5400370"/>
              <a:ext cx="1908212" cy="27874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539552" y="3871796"/>
            <a:ext cx="3024336" cy="1944216"/>
            <a:chOff x="539552" y="552540"/>
            <a:chExt cx="3024336" cy="1944216"/>
          </a:xfrm>
        </p:grpSpPr>
        <p:grpSp>
          <p:nvGrpSpPr>
            <p:cNvPr id="15" name="Gruppieren 14"/>
            <p:cNvGrpSpPr/>
            <p:nvPr/>
          </p:nvGrpSpPr>
          <p:grpSpPr>
            <a:xfrm>
              <a:off x="539552" y="552540"/>
              <a:ext cx="3024336" cy="1944216"/>
              <a:chOff x="2195736" y="1556792"/>
              <a:chExt cx="3024336" cy="1944216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131840" y="1556792"/>
                <a:ext cx="864096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clock</a:t>
                </a:r>
                <a:endParaRPr lang="de-DE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3131840" y="2996952"/>
                <a:ext cx="864096" cy="50405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 err="1" smtClean="0"/>
                  <a:t>aggr</a:t>
                </a:r>
                <a:endParaRPr lang="de-DE" dirty="0"/>
              </a:p>
            </p:txBody>
          </p:sp>
          <p:cxnSp>
            <p:nvCxnSpPr>
              <p:cNvPr id="7" name="Gerade Verbindung mit Pfeil 6"/>
              <p:cNvCxnSpPr>
                <a:stCxn id="4" idx="2"/>
                <a:endCxn id="5" idx="0"/>
              </p:cNvCxnSpPr>
              <p:nvPr/>
            </p:nvCxnSpPr>
            <p:spPr>
              <a:xfrm>
                <a:off x="3563888" y="2060848"/>
                <a:ext cx="0" cy="93610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mit Pfeil 8"/>
              <p:cNvCxnSpPr>
                <a:endCxn id="5" idx="1"/>
              </p:cNvCxnSpPr>
              <p:nvPr/>
            </p:nvCxnSpPr>
            <p:spPr>
              <a:xfrm>
                <a:off x="2195736" y="3248980"/>
                <a:ext cx="93610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5" idx="3"/>
              </p:cNvCxnSpPr>
              <p:nvPr/>
            </p:nvCxnSpPr>
            <p:spPr>
              <a:xfrm>
                <a:off x="3995936" y="3248980"/>
                <a:ext cx="79208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feld 11"/>
              <p:cNvSpPr txBox="1"/>
              <p:nvPr/>
            </p:nvSpPr>
            <p:spPr>
              <a:xfrm>
                <a:off x="3635896" y="2276872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 smtClean="0"/>
                  <a:t>trigger</a:t>
                </a:r>
                <a:endParaRPr lang="de-DE" dirty="0"/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2420743" y="2852936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n</a:t>
                </a:r>
                <a:endParaRPr lang="de-DE" dirty="0"/>
              </a:p>
            </p:txBody>
          </p:sp>
          <p:sp>
            <p:nvSpPr>
              <p:cNvPr id="14" name="Textfeld 13"/>
              <p:cNvSpPr txBox="1"/>
              <p:nvPr/>
            </p:nvSpPr>
            <p:spPr>
              <a:xfrm>
                <a:off x="4355976" y="2852936"/>
                <a:ext cx="8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1</a:t>
                </a:r>
                <a:endParaRPr lang="de-DE" dirty="0"/>
              </a:p>
            </p:txBody>
          </p:sp>
        </p:grpSp>
        <p:sp>
          <p:nvSpPr>
            <p:cNvPr id="38" name="Pfeil nach rechts 37"/>
            <p:cNvSpPr/>
            <p:nvPr/>
          </p:nvSpPr>
          <p:spPr>
            <a:xfrm>
              <a:off x="990658" y="2105358"/>
              <a:ext cx="1908212" cy="278740"/>
            </a:xfrm>
            <a:prstGeom prst="right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Pfeil nach unten 38"/>
            <p:cNvSpPr/>
            <p:nvPr/>
          </p:nvSpPr>
          <p:spPr>
            <a:xfrm>
              <a:off x="1761746" y="804568"/>
              <a:ext cx="288032" cy="1340654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" name="Textfeld 39"/>
          <p:cNvSpPr txBox="1"/>
          <p:nvPr/>
        </p:nvSpPr>
        <p:spPr>
          <a:xfrm>
            <a:off x="323528" y="620688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a)</a:t>
            </a:r>
            <a:endParaRPr lang="de-DE" dirty="0"/>
          </a:p>
        </p:txBody>
      </p:sp>
      <p:sp>
        <p:nvSpPr>
          <p:cNvPr id="41" name="Textfeld 40"/>
          <p:cNvSpPr txBox="1"/>
          <p:nvPr/>
        </p:nvSpPr>
        <p:spPr>
          <a:xfrm>
            <a:off x="4427984" y="619902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2" name="Textfeld 41"/>
          <p:cNvSpPr txBox="1"/>
          <p:nvPr/>
        </p:nvSpPr>
        <p:spPr>
          <a:xfrm>
            <a:off x="323528" y="3914914"/>
            <a:ext cx="63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4427984" y="3223004"/>
            <a:ext cx="40324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de-DE" sz="1400" dirty="0" smtClean="0"/>
              <a:t>Execute </a:t>
            </a:r>
            <a:r>
              <a:rPr lang="de-DE" sz="1400" dirty="0" err="1" smtClean="0"/>
              <a:t>aggr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send </a:t>
            </a:r>
            <a:r>
              <a:rPr lang="de-DE" sz="1400" dirty="0" err="1" smtClean="0"/>
              <a:t>aggregated</a:t>
            </a:r>
            <a:r>
              <a:rPr lang="de-DE" sz="1400" dirty="0" smtClean="0"/>
              <a:t> </a:t>
            </a:r>
            <a:r>
              <a:rPr lang="de-DE" sz="1400" dirty="0" err="1" smtClean="0"/>
              <a:t>result</a:t>
            </a:r>
            <a:r>
              <a:rPr lang="de-DE" sz="1400" dirty="0" smtClean="0"/>
              <a:t> </a:t>
            </a:r>
            <a:r>
              <a:rPr lang="de-DE" sz="1400" dirty="0" err="1" smtClean="0"/>
              <a:t>if</a:t>
            </a:r>
            <a:r>
              <a:rPr lang="de-DE" sz="1400" dirty="0" smtClean="0"/>
              <a:t> </a:t>
            </a:r>
            <a:r>
              <a:rPr lang="de-DE" sz="1400" dirty="0" err="1" smtClean="0"/>
              <a:t>trigger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available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aggr</a:t>
            </a:r>
            <a:r>
              <a:rPr lang="de-DE" sz="1400" dirty="0" smtClean="0"/>
              <a:t> </a:t>
            </a:r>
            <a:r>
              <a:rPr lang="de-DE" sz="1400" dirty="0" err="1" smtClean="0"/>
              <a:t>thread</a:t>
            </a:r>
            <a:endParaRPr lang="de-DE" sz="1400" dirty="0" smtClean="0"/>
          </a:p>
          <a:p>
            <a:pPr marL="342900" indent="-342900">
              <a:buFont typeface="+mj-lt"/>
              <a:buAutoNum type="alphaLcParenR"/>
            </a:pPr>
            <a:r>
              <a:rPr lang="de-DE" sz="1400" dirty="0" smtClean="0"/>
              <a:t>Execute </a:t>
            </a:r>
            <a:r>
              <a:rPr lang="de-DE" sz="1400" dirty="0" err="1" smtClean="0"/>
              <a:t>clock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then</a:t>
            </a:r>
            <a:r>
              <a:rPr lang="de-DE" sz="1400" dirty="0" smtClean="0"/>
              <a:t> </a:t>
            </a:r>
            <a:r>
              <a:rPr lang="de-DE" sz="1400" dirty="0" err="1" smtClean="0"/>
              <a:t>aggr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clock</a:t>
            </a:r>
            <a:r>
              <a:rPr lang="de-DE" sz="1400" dirty="0" smtClean="0"/>
              <a:t> </a:t>
            </a:r>
            <a:r>
              <a:rPr lang="de-DE" sz="1400" dirty="0" err="1" smtClean="0"/>
              <a:t>thread</a:t>
            </a:r>
            <a:endParaRPr lang="de-DE" sz="1400" dirty="0" smtClean="0"/>
          </a:p>
          <a:p>
            <a:pPr marL="342900" indent="-342900">
              <a:buFont typeface="+mj-lt"/>
              <a:buAutoNum type="alphaLcParenR"/>
            </a:pPr>
            <a:r>
              <a:rPr lang="de-DE" sz="1400" dirty="0" smtClean="0"/>
              <a:t>Execute </a:t>
            </a:r>
            <a:r>
              <a:rPr lang="de-DE" sz="1400" dirty="0" err="1" smtClean="0"/>
              <a:t>clock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preemptively</a:t>
            </a:r>
            <a:r>
              <a:rPr lang="de-DE" sz="1400" dirty="0" smtClean="0"/>
              <a:t> </a:t>
            </a:r>
            <a:r>
              <a:rPr lang="de-DE" sz="1400" dirty="0" err="1" smtClean="0"/>
              <a:t>mark</a:t>
            </a:r>
            <a:r>
              <a:rPr lang="de-DE" sz="1400" dirty="0" smtClean="0"/>
              <a:t> </a:t>
            </a:r>
            <a:r>
              <a:rPr lang="de-DE" sz="1400" dirty="0" err="1" smtClean="0"/>
              <a:t>aggr</a:t>
            </a:r>
            <a:r>
              <a:rPr lang="de-DE" sz="1400" dirty="0" smtClean="0"/>
              <a:t>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executable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clock</a:t>
            </a:r>
            <a:r>
              <a:rPr lang="de-DE" sz="1400" dirty="0" smtClean="0"/>
              <a:t> </a:t>
            </a:r>
            <a:r>
              <a:rPr lang="de-DE" sz="1400" dirty="0" err="1" smtClean="0"/>
              <a:t>thread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4540486" y="4752442"/>
            <a:ext cx="36634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 smtClean="0"/>
              <a:t>Use</a:t>
            </a:r>
            <a:r>
              <a:rPr lang="de-DE" sz="1200" dirty="0" smtClean="0"/>
              <a:t> 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clock</a:t>
            </a:r>
            <a:r>
              <a:rPr lang="de-DE" sz="1200" dirty="0" smtClean="0"/>
              <a:t> </a:t>
            </a:r>
            <a:r>
              <a:rPr lang="de-DE" sz="1200" dirty="0" err="1" smtClean="0"/>
              <a:t>and</a:t>
            </a:r>
            <a:r>
              <a:rPr lang="de-DE" sz="1200" dirty="0" smtClean="0"/>
              <a:t> </a:t>
            </a:r>
            <a:r>
              <a:rPr lang="de-DE" sz="1200" dirty="0" err="1" smtClean="0"/>
              <a:t>aggr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be</a:t>
            </a:r>
            <a:r>
              <a:rPr lang="de-DE" sz="1200" dirty="0" smtClean="0"/>
              <a:t> </a:t>
            </a:r>
            <a:r>
              <a:rPr lang="de-DE" sz="1200" dirty="0" err="1" smtClean="0"/>
              <a:t>executed</a:t>
            </a:r>
            <a:r>
              <a:rPr lang="de-DE" sz="1200" dirty="0" smtClean="0"/>
              <a:t> </a:t>
            </a:r>
            <a:r>
              <a:rPr lang="de-DE" sz="1200" dirty="0" err="1" smtClean="0"/>
              <a:t>within</a:t>
            </a:r>
            <a:r>
              <a:rPr lang="de-DE" sz="1200" dirty="0" smtClean="0"/>
              <a:t> different </a:t>
            </a:r>
            <a:r>
              <a:rPr lang="de-DE" sz="1200" dirty="0" err="1" smtClean="0"/>
              <a:t>threads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c</a:t>
            </a:r>
            <a:r>
              <a:rPr lang="de-DE" sz="1200" dirty="0" err="1" smtClean="0"/>
              <a:t>lock</a:t>
            </a:r>
            <a:r>
              <a:rPr lang="de-DE" sz="1200" dirty="0" smtClean="0"/>
              <a:t> </a:t>
            </a:r>
            <a:r>
              <a:rPr lang="de-DE" sz="1200" dirty="0" err="1" smtClean="0"/>
              <a:t>can</a:t>
            </a:r>
            <a:r>
              <a:rPr lang="de-DE" sz="1200" dirty="0" smtClean="0"/>
              <a:t> </a:t>
            </a:r>
            <a:r>
              <a:rPr lang="de-DE" sz="1200" dirty="0" err="1" smtClean="0"/>
              <a:t>suspend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a </a:t>
            </a:r>
            <a:r>
              <a:rPr lang="de-DE" sz="1200" dirty="0" err="1" smtClean="0"/>
              <a:t>given</a:t>
            </a:r>
            <a:r>
              <a:rPr lang="de-DE" sz="1200" dirty="0" smtClean="0"/>
              <a:t> </a:t>
            </a:r>
            <a:r>
              <a:rPr lang="de-DE" sz="1200" dirty="0" err="1" smtClean="0"/>
              <a:t>period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time </a:t>
            </a:r>
            <a:r>
              <a:rPr lang="de-DE" sz="1200" dirty="0" err="1" smtClean="0"/>
              <a:t>releasing</a:t>
            </a:r>
            <a:r>
              <a:rPr lang="de-DE" sz="1200" dirty="0" smtClean="0"/>
              <a:t> </a:t>
            </a:r>
            <a:r>
              <a:rPr lang="de-DE" sz="1200" dirty="0" err="1" smtClean="0"/>
              <a:t>resources</a:t>
            </a:r>
            <a:r>
              <a:rPr lang="de-DE" sz="1200" dirty="0" smtClean="0"/>
              <a:t> </a:t>
            </a:r>
            <a:r>
              <a:rPr lang="de-DE" sz="1200" dirty="0" err="1" smtClean="0"/>
              <a:t>useful</a:t>
            </a:r>
            <a:r>
              <a:rPr lang="de-DE" sz="1200" dirty="0" smtClean="0"/>
              <a:t> </a:t>
            </a:r>
            <a:r>
              <a:rPr lang="de-DE" sz="1200" dirty="0" err="1" smtClean="0"/>
              <a:t>for</a:t>
            </a:r>
            <a:r>
              <a:rPr lang="de-DE" sz="1200" dirty="0" smtClean="0"/>
              <a:t> </a:t>
            </a:r>
            <a:r>
              <a:rPr lang="de-DE" sz="1200" dirty="0" err="1" smtClean="0"/>
              <a:t>other</a:t>
            </a:r>
            <a:r>
              <a:rPr lang="de-DE" sz="1200" dirty="0" smtClean="0"/>
              <a:t> </a:t>
            </a:r>
            <a:r>
              <a:rPr lang="de-DE" sz="1200" dirty="0" err="1" smtClean="0"/>
              <a:t>threads</a:t>
            </a:r>
            <a:endParaRPr lang="de-DE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 smtClean="0"/>
              <a:t>We</a:t>
            </a:r>
            <a:r>
              <a:rPr lang="de-DE" sz="1200" dirty="0" smtClean="0"/>
              <a:t> </a:t>
            </a:r>
            <a:r>
              <a:rPr lang="de-DE" sz="1200" dirty="0" err="1" smtClean="0"/>
              <a:t>assume</a:t>
            </a:r>
            <a:r>
              <a:rPr lang="de-DE" sz="1200" dirty="0" smtClean="0"/>
              <a:t> </a:t>
            </a:r>
            <a:r>
              <a:rPr lang="de-DE" sz="1200" dirty="0" err="1" smtClean="0"/>
              <a:t>that</a:t>
            </a:r>
            <a:r>
              <a:rPr lang="de-DE" sz="1200" dirty="0" smtClean="0"/>
              <a:t> </a:t>
            </a:r>
            <a:r>
              <a:rPr lang="de-DE" sz="1200" dirty="0" err="1" smtClean="0"/>
              <a:t>many</a:t>
            </a:r>
            <a:r>
              <a:rPr lang="de-DE" sz="1200" dirty="0" smtClean="0"/>
              <a:t> </a:t>
            </a:r>
            <a:r>
              <a:rPr lang="de-DE" sz="1200" dirty="0" err="1" smtClean="0"/>
              <a:t>elements</a:t>
            </a:r>
            <a:r>
              <a:rPr lang="de-DE" sz="1200" dirty="0" smtClean="0"/>
              <a:t> </a:t>
            </a:r>
            <a:r>
              <a:rPr lang="de-DE" sz="1200" dirty="0" err="1" smtClean="0"/>
              <a:t>are</a:t>
            </a:r>
            <a:r>
              <a:rPr lang="de-DE" sz="1200" dirty="0" smtClean="0"/>
              <a:t> </a:t>
            </a:r>
            <a:r>
              <a:rPr lang="de-DE" sz="1200" dirty="0" err="1" smtClean="0"/>
              <a:t>processed</a:t>
            </a:r>
            <a:r>
              <a:rPr lang="de-DE" sz="1200" dirty="0" smtClean="0"/>
              <a:t> (i.e., </a:t>
            </a:r>
            <a:r>
              <a:rPr lang="de-DE" sz="1200" dirty="0" err="1" smtClean="0"/>
              <a:t>with</a:t>
            </a:r>
            <a:r>
              <a:rPr lang="de-DE" sz="1200" dirty="0" smtClean="0"/>
              <a:t> a high </a:t>
            </a:r>
            <a:r>
              <a:rPr lang="de-DE" sz="1200" dirty="0" err="1" smtClean="0"/>
              <a:t>frequency</a:t>
            </a:r>
            <a:r>
              <a:rPr lang="de-DE" sz="1200" dirty="0" smtClean="0"/>
              <a:t>)</a:t>
            </a:r>
            <a:r>
              <a:rPr lang="de-DE" sz="1200" dirty="0" smtClean="0"/>
              <a:t>, </a:t>
            </a:r>
            <a:r>
              <a:rPr lang="de-DE" sz="1200" dirty="0" err="1" smtClean="0"/>
              <a:t>thus</a:t>
            </a:r>
            <a:r>
              <a:rPr lang="de-DE" sz="1200" dirty="0" smtClean="0"/>
              <a:t> </a:t>
            </a:r>
            <a:r>
              <a:rPr lang="de-DE" sz="1200" dirty="0" err="1" smtClean="0"/>
              <a:t>aggr</a:t>
            </a:r>
            <a:r>
              <a:rPr lang="de-DE" sz="1200" dirty="0" smtClean="0"/>
              <a:t> </a:t>
            </a:r>
            <a:r>
              <a:rPr lang="de-DE" sz="1200" dirty="0" err="1" smtClean="0"/>
              <a:t>is</a:t>
            </a:r>
            <a:r>
              <a:rPr lang="de-DE" sz="1200" dirty="0" smtClean="0"/>
              <a:t> </a:t>
            </a:r>
            <a:r>
              <a:rPr lang="de-DE" sz="1200" dirty="0" err="1" smtClean="0"/>
              <a:t>called</a:t>
            </a:r>
            <a:r>
              <a:rPr lang="de-DE" sz="1200" dirty="0" smtClean="0"/>
              <a:t> </a:t>
            </a:r>
            <a:r>
              <a:rPr lang="de-DE" sz="1200" dirty="0" err="1" smtClean="0"/>
              <a:t>often</a:t>
            </a:r>
            <a:r>
              <a:rPr lang="de-DE" sz="1200" dirty="0" smtClean="0"/>
              <a:t> </a:t>
            </a:r>
            <a:r>
              <a:rPr lang="de-DE" sz="1200" dirty="0" err="1" smtClean="0"/>
              <a:t>enough</a:t>
            </a:r>
            <a:r>
              <a:rPr lang="de-DE" sz="1200" dirty="0" smtClean="0"/>
              <a:t> </a:t>
            </a:r>
            <a:r>
              <a:rPr lang="de-DE" sz="1200" dirty="0" err="1" smtClean="0"/>
              <a:t>to</a:t>
            </a:r>
            <a:r>
              <a:rPr lang="de-DE" sz="1200" dirty="0" smtClean="0"/>
              <a:t> check </a:t>
            </a:r>
            <a:r>
              <a:rPr lang="de-DE" sz="1200" dirty="0" err="1" smtClean="0"/>
              <a:t>for</a:t>
            </a:r>
            <a:r>
              <a:rPr lang="de-DE" sz="1200" dirty="0" smtClean="0"/>
              <a:t> ist </a:t>
            </a:r>
            <a:r>
              <a:rPr lang="de-DE" sz="1200" dirty="0" err="1" smtClean="0"/>
              <a:t>trigger</a:t>
            </a:r>
            <a:r>
              <a:rPr lang="de-DE" sz="1200" dirty="0" smtClean="0"/>
              <a:t> </a:t>
            </a:r>
            <a:r>
              <a:rPr lang="de-DE" sz="1200" dirty="0" err="1" smtClean="0"/>
              <a:t>port</a:t>
            </a:r>
            <a:r>
              <a:rPr lang="de-DE" sz="1200" dirty="0" smtClean="0"/>
              <a:t> </a:t>
            </a:r>
            <a:r>
              <a:rPr lang="de-DE" sz="1200" dirty="0" err="1" smtClean="0"/>
              <a:t>itself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27770382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Bildschirmpräsentation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chw</dc:creator>
  <cp:lastModifiedBy>chw</cp:lastModifiedBy>
  <cp:revision>5</cp:revision>
  <dcterms:created xsi:type="dcterms:W3CDTF">2014-06-26T05:45:29Z</dcterms:created>
  <dcterms:modified xsi:type="dcterms:W3CDTF">2014-06-26T06:06:40Z</dcterms:modified>
</cp:coreProperties>
</file>