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8919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gge" initials="N" lastIdx="1" clrIdx="0">
    <p:extLst>
      <p:ext uri="{19B8F6BF-5375-455C-9EA6-DF929625EA0E}">
        <p15:presenceInfo xmlns:p15="http://schemas.microsoft.com/office/powerpoint/2012/main" userId="Nogg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DA4"/>
    <a:srgbClr val="FBA1E8"/>
    <a:srgbClr val="998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90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86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45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72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55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39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89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8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25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6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90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75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0" y="1524000"/>
            <a:ext cx="3860800" cy="632178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2">
                  <a:lumMod val="75000"/>
                </a:schemeClr>
              </a:gs>
              <a:gs pos="83000">
                <a:schemeClr val="accent2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4572000" y="3770489"/>
            <a:ext cx="3860800" cy="632178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2">
                  <a:lumMod val="75000"/>
                </a:schemeClr>
              </a:gs>
              <a:gs pos="83000">
                <a:schemeClr val="accent2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8464" y="2609250"/>
            <a:ext cx="287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dirty="0" smtClean="0">
                <a:latin typeface="BatangChe" panose="02030609000101010101" pitchFamily="49" charset="-127"/>
                <a:ea typeface="BatangChe" panose="02030609000101010101" pitchFamily="49" charset="-127"/>
                <a:cs typeface="Cordia New" panose="020B0304020202020204" pitchFamily="34" charset="-34"/>
              </a:rPr>
              <a:t>I</a:t>
            </a:r>
          </a:p>
          <a:p>
            <a:pPr algn="ctr"/>
            <a:r>
              <a:rPr lang="de-DE" sz="3000" dirty="0" smtClean="0">
                <a:latin typeface="BatangChe" panose="02030609000101010101" pitchFamily="49" charset="-127"/>
                <a:ea typeface="BatangChe" panose="02030609000101010101" pitchFamily="49" charset="-127"/>
                <a:cs typeface="Cordia New" panose="020B0304020202020204" pitchFamily="34" charset="-34"/>
              </a:rPr>
              <a:t>M</a:t>
            </a:r>
          </a:p>
          <a:p>
            <a:pPr algn="ctr"/>
            <a:r>
              <a:rPr lang="de-DE" sz="3000" dirty="0">
                <a:latin typeface="BatangChe" panose="02030609000101010101" pitchFamily="49" charset="-127"/>
                <a:ea typeface="BatangChe" panose="02030609000101010101" pitchFamily="49" charset="-127"/>
                <a:cs typeface="Cordia New" panose="020B0304020202020204" pitchFamily="34" charset="-34"/>
              </a:rPr>
              <a:t>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58465" y="1236715"/>
            <a:ext cx="2878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0" dirty="0" smtClean="0">
                <a:latin typeface="BatangChe" panose="02030609000101010101" pitchFamily="49" charset="-127"/>
                <a:ea typeface="BatangChe" panose="02030609000101010101" pitchFamily="49" charset="-127"/>
                <a:cs typeface="Cordia New" panose="020B0304020202020204" pitchFamily="34" charset="-34"/>
              </a:rPr>
              <a:t>T</a:t>
            </a:r>
            <a:endParaRPr lang="de-DE" sz="10000" dirty="0">
              <a:latin typeface="BatangChe" panose="02030609000101010101" pitchFamily="49" charset="-127"/>
              <a:ea typeface="BatangChe" panose="02030609000101010101" pitchFamily="49" charset="-127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934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/>
          </p:cNvSpPr>
          <p:nvPr/>
        </p:nvSpPr>
        <p:spPr>
          <a:xfrm>
            <a:off x="3460480" y="1115863"/>
            <a:ext cx="3600000" cy="360000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55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5099218" y="122875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9218" y="434653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82348" y="273119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0480" y="273119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170480" y="2792307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Up Arrow 9"/>
          <p:cNvSpPr/>
          <p:nvPr/>
        </p:nvSpPr>
        <p:spPr>
          <a:xfrm rot="-720000">
            <a:off x="5085416" y="1865498"/>
            <a:ext cx="180000" cy="122657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Up Arrow 13"/>
          <p:cNvSpPr/>
          <p:nvPr/>
        </p:nvSpPr>
        <p:spPr>
          <a:xfrm rot="4200000">
            <a:off x="5726807" y="1904316"/>
            <a:ext cx="180000" cy="155178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/>
          <p:cNvSpPr txBox="1"/>
          <p:nvPr/>
        </p:nvSpPr>
        <p:spPr>
          <a:xfrm>
            <a:off x="4576478" y="3444959"/>
            <a:ext cx="13680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 smtClean="0">
                <a:latin typeface="Franklin Gothic Demi Cond" panose="020B0706030402020204" pitchFamily="34" charset="0"/>
              </a:rPr>
              <a:t>TeeTime</a:t>
            </a:r>
            <a:endParaRPr lang="de-DE" sz="3000" dirty="0">
              <a:latin typeface="Franklin Gothic Demi Cond" panose="020B07060304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18587" y="415805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64522" y="35967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53954" y="415805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38321" y="353729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59988" y="196741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82956" y="143898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98936" y="1438984"/>
            <a:ext cx="3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26674" y="1967416"/>
            <a:ext cx="3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95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9321540" y="3419410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 ≡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66300" y="673100"/>
            <a:ext cx="1726755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78748" y="435868"/>
            <a:ext cx="375103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endParaRPr lang="de-DE" sz="6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1259" y="435868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545437" y="699272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0740" y="482221"/>
            <a:ext cx="1808956" cy="5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15087" y="6283446"/>
            <a:ext cx="2526505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13120" y="2783575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 rot="16200000">
            <a:off x="3307298" y="3046979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302601" y="2829928"/>
            <a:ext cx="1692000" cy="5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74035" y="4895403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 rot="16200000">
            <a:off x="6268213" y="5158807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263516" y="4941756"/>
            <a:ext cx="792000" cy="5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00606" y="1788309"/>
            <a:ext cx="1726755" cy="661720"/>
          </a:xfrm>
          <a:prstGeom prst="rect">
            <a:avLst/>
          </a:prstGeom>
          <a:noFill/>
          <a:effectLst/>
        </p:spPr>
        <p:txBody>
          <a:bodyPr wrap="none" bIns="0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7030A0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rgbClr val="7030A0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 rot="16200000">
            <a:off x="6594784" y="2051713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48000">
                <a:srgbClr val="7030A0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590087" y="1834662"/>
            <a:ext cx="1692000" cy="54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 cap="rnd">
                <a:noFill/>
                <a:prstDash val="solid"/>
              </a:ln>
              <a:noFill/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33988" y="3182178"/>
            <a:ext cx="375103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endParaRPr lang="de-DE" sz="6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494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972" y="3428580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accent5">
                    <a:lumMod val="75000"/>
                  </a:schemeClr>
                </a:solidFill>
                <a:effectLst/>
              </a:rPr>
              <a:t>eeTime ≡</a:t>
            </a:r>
            <a:endParaRPr lang="de-DE" sz="4000" dirty="0">
              <a:ln w="0"/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20" y="3191348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accent5">
                    <a:lumMod val="7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40983" y="3931063"/>
            <a:ext cx="2143288" cy="288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1990789" y="4687979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eeTime ≡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3237" y="4450747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T</a:t>
            </a:r>
            <a:endParaRPr lang="de-DE" sz="6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10800" y="5190462"/>
            <a:ext cx="2143288" cy="28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3400593" y="876351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bg1">
                    <a:lumMod val="65000"/>
                  </a:schemeClr>
                </a:solidFill>
                <a:effectLst/>
              </a:rPr>
              <a:t>eeTime ≡</a:t>
            </a:r>
            <a:endParaRPr lang="de-DE" sz="4000" dirty="0">
              <a:ln w="0"/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13041" y="639119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bg1">
                    <a:lumMod val="6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20604" y="1378834"/>
            <a:ext cx="2143288" cy="28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de-DE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49117" y="2320499"/>
            <a:ext cx="2004716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20000" dist="6350" dir="5400000" sy="-100000" algn="bl" rotWithShape="0"/>
                </a:effectLst>
              </a:rPr>
              <a:t>eeTime ≡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20000" dist="635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61565" y="2083267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20000" dist="6350" dir="5400000" sy="-100000" algn="bl" rotWithShape="0"/>
                </a:effectLst>
              </a:rPr>
              <a:t>T</a:t>
            </a:r>
            <a:endParaRPr lang="de-DE" sz="6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20000" dist="635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476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92517" y="3999794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accent5">
                    <a:lumMod val="75000"/>
                  </a:schemeClr>
                </a:solidFill>
                <a:effectLst/>
              </a:rPr>
              <a:t>eeTime ≡</a:t>
            </a:r>
            <a:endParaRPr lang="de-DE" sz="4000" dirty="0">
              <a:ln w="0"/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04965" y="3762562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accent5">
                    <a:lumMod val="7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612528" y="4502277"/>
            <a:ext cx="2143288" cy="288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8792517" y="5662839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eeTime ≡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04965" y="5425607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T</a:t>
            </a:r>
            <a:endParaRPr lang="de-DE" sz="6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12528" y="6165322"/>
            <a:ext cx="2143288" cy="28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8792517" y="810526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bg1">
                    <a:lumMod val="65000"/>
                  </a:schemeClr>
                </a:solidFill>
                <a:effectLst/>
              </a:rPr>
              <a:t>eeTime ≡</a:t>
            </a:r>
            <a:endParaRPr lang="de-DE" sz="4000" dirty="0">
              <a:ln w="0"/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04965" y="573294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bg1">
                    <a:lumMod val="6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612528" y="1313009"/>
            <a:ext cx="2143288" cy="28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de-DE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92517" y="2490188"/>
            <a:ext cx="2004716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20000" dist="6350" dir="5400000" sy="-100000" algn="bl" rotWithShape="0"/>
                </a:effectLst>
              </a:rPr>
              <a:t>eeTime ≡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20000" dist="635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04965" y="2252956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20000" dist="6350" dir="5400000" sy="-100000" algn="bl" rotWithShape="0"/>
                </a:effectLst>
              </a:rPr>
              <a:t>T</a:t>
            </a:r>
            <a:endParaRPr lang="de-DE" sz="6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20000" dist="6350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9026" y="988540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 rot="16200000">
            <a:off x="803204" y="1251944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98507" y="1034893"/>
            <a:ext cx="1808956" cy="5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9026" y="2468400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803204" y="2731804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98507" y="2514753"/>
            <a:ext cx="1692000" cy="5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9025" y="3894260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 rot="16200000">
            <a:off x="803203" y="4157664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98506" y="3940613"/>
            <a:ext cx="792000" cy="5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089" y="1581752"/>
            <a:ext cx="1082961" cy="109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9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7985" y="2770026"/>
            <a:ext cx="1634422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err="1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eeTime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0433" y="2532794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6483" y="2748238"/>
            <a:ext cx="379207" cy="70788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DE" sz="4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≡</a:t>
            </a:r>
            <a:endParaRPr lang="de-DE" sz="4000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17808" y="4557500"/>
            <a:ext cx="413578" cy="70788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≡</a:t>
            </a:r>
            <a:endParaRPr lang="de-DE" sz="4000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30446" y="4556768"/>
            <a:ext cx="263855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66454" y="5173053"/>
            <a:ext cx="413578" cy="70788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≡</a:t>
            </a:r>
            <a:endParaRPr lang="de-DE" sz="4000" dirty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21554" y="5173053"/>
            <a:ext cx="428131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err="1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tt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25945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BatangChe</vt:lpstr>
      <vt:lpstr>Arial</vt:lpstr>
      <vt:lpstr>Calibri</vt:lpstr>
      <vt:lpstr>Calibri Light</vt:lpstr>
      <vt:lpstr>Cordia New</vt:lpstr>
      <vt:lpstr>Franklin Gothic Demi Cond</vt:lpstr>
      <vt:lpstr>Viner Hand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Nogge</dc:creator>
  <cp:lastModifiedBy>chw</cp:lastModifiedBy>
  <cp:revision>34</cp:revision>
  <dcterms:created xsi:type="dcterms:W3CDTF">2014-12-13T05:17:12Z</dcterms:created>
  <dcterms:modified xsi:type="dcterms:W3CDTF">2014-12-16T14:25:46Z</dcterms:modified>
</cp:coreProperties>
</file>