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gge" initials="N" lastIdx="1" clrIdx="0">
    <p:extLst>
      <p:ext uri="{19B8F6BF-5375-455C-9EA6-DF929625EA0E}">
        <p15:presenceInfo xmlns:p15="http://schemas.microsoft.com/office/powerpoint/2012/main" userId="Nog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DA4"/>
    <a:srgbClr val="FBA1E8"/>
    <a:srgbClr val="99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90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86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45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72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55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13.12.2014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39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13.12.2014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8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13.12.2014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8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13.12.2014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2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13.12.2014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0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606E3-788B-4D39-8065-BBA1684B78E5}" type="datetimeFigureOut">
              <a:rPr lang="de-DE" smtClean="0"/>
              <a:t>13.12.2014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90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06E3-788B-4D39-8065-BBA1684B78E5}" type="datetimeFigureOut">
              <a:rPr lang="de-DE" smtClean="0"/>
              <a:t>13.12.2014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9823-6351-41B9-9082-CF149D7D655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75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0" y="1524000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7" name="Rectangle 6"/>
          <p:cNvSpPr/>
          <p:nvPr/>
        </p:nvSpPr>
        <p:spPr>
          <a:xfrm rot="5400000">
            <a:off x="4572000" y="3770489"/>
            <a:ext cx="3860800" cy="632178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74000">
                <a:schemeClr val="accent2">
                  <a:lumMod val="75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8464" y="2609250"/>
            <a:ext cx="287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I</a:t>
            </a:r>
          </a:p>
          <a:p>
            <a:pPr algn="ctr"/>
            <a:r>
              <a:rPr lang="de-DE" sz="3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M</a:t>
            </a:r>
          </a:p>
          <a:p>
            <a:pPr algn="ctr"/>
            <a:r>
              <a:rPr lang="de-DE" sz="3000" dirty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8465" y="1236715"/>
            <a:ext cx="2878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0" dirty="0" smtClean="0">
                <a:latin typeface="BatangChe" panose="02030609000101010101" pitchFamily="49" charset="-127"/>
                <a:ea typeface="BatangChe" panose="02030609000101010101" pitchFamily="49" charset="-127"/>
                <a:cs typeface="Cordia New" panose="020B0304020202020204" pitchFamily="34" charset="-34"/>
              </a:rPr>
              <a:t>T</a:t>
            </a:r>
            <a:endParaRPr lang="de-DE" sz="10000" dirty="0">
              <a:latin typeface="BatangChe" panose="02030609000101010101" pitchFamily="49" charset="-127"/>
              <a:ea typeface="BatangChe" panose="02030609000101010101" pitchFamily="49" charset="-127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934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/>
          </p:cNvSpPr>
          <p:nvPr/>
        </p:nvSpPr>
        <p:spPr>
          <a:xfrm>
            <a:off x="4921956" y="1873955"/>
            <a:ext cx="3600000" cy="360000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  <a:gs pos="55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6560694" y="19868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60694" y="51046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3824" y="34892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1956" y="34892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631956" y="3550399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Up Arrow 9"/>
          <p:cNvSpPr/>
          <p:nvPr/>
        </p:nvSpPr>
        <p:spPr>
          <a:xfrm rot="-720000">
            <a:off x="6546892" y="2623590"/>
            <a:ext cx="180000" cy="122657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Up Arrow 13"/>
          <p:cNvSpPr/>
          <p:nvPr/>
        </p:nvSpPr>
        <p:spPr>
          <a:xfrm rot="4200000">
            <a:off x="7188283" y="2662408"/>
            <a:ext cx="180000" cy="1551787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/>
          <p:cNvSpPr txBox="1"/>
          <p:nvPr/>
        </p:nvSpPr>
        <p:spPr>
          <a:xfrm>
            <a:off x="6037954" y="4203051"/>
            <a:ext cx="1368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smtClean="0">
                <a:latin typeface="Franklin Gothic Demi Cond" panose="020B0706030402020204" pitchFamily="34" charset="0"/>
              </a:rPr>
              <a:t>TeeTime</a:t>
            </a:r>
            <a:endParaRPr lang="de-DE" sz="3000" dirty="0">
              <a:latin typeface="Franklin Gothic Demi Cond" panose="020B07060304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0063" y="49161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5998" y="435486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430" y="49161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9797" y="42953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1464" y="27255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44432" y="21970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60412" y="2197076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8150" y="2725508"/>
            <a:ext cx="33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Viner Hand ITC" panose="03070502030502020203" pitchFamily="66" charset="0"/>
              </a:rPr>
              <a:t>T</a:t>
            </a:r>
            <a:endParaRPr lang="de-DE" dirty="0"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9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321540" y="341941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66300" y="673100"/>
            <a:ext cx="1726755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8748" y="43586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259" y="435868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545437" y="699272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0740" y="482221"/>
            <a:ext cx="1808956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15087" y="6283446"/>
            <a:ext cx="252650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3120" y="2783575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3307298" y="3046979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302601" y="2829928"/>
            <a:ext cx="16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74035" y="4895403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 rot="16200000">
            <a:off x="6268213" y="5158807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263516" y="4941756"/>
            <a:ext cx="792000" cy="5400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lin ang="27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00606" y="1788309"/>
            <a:ext cx="1726755" cy="661720"/>
          </a:xfrm>
          <a:prstGeom prst="rect">
            <a:avLst/>
          </a:prstGeom>
          <a:noFill/>
          <a:effectLst/>
        </p:spPr>
        <p:txBody>
          <a:bodyPr wrap="none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rgbClr val="7030A0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5000" endA="300" endPos="45500" dir="5400000" sy="-100000" algn="bl" rotWithShape="0"/>
                </a:effectLst>
              </a:rPr>
              <a:t>eeTime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rgbClr val="7030A0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 rot="16200000">
            <a:off x="6594784" y="2051713"/>
            <a:ext cx="468000" cy="56356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48000">
                <a:srgbClr val="7030A0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/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90087" y="1834662"/>
            <a:ext cx="1692000" cy="540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 w="0" cap="rnd">
                <a:noFill/>
                <a:prstDash val="solid"/>
              </a:ln>
              <a:noFill/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33988" y="3182178"/>
            <a:ext cx="3751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9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972" y="3428580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20" y="3191348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accent5">
                    <a:lumMod val="7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0983" y="3931063"/>
            <a:ext cx="2143288" cy="288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1990789" y="4687979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eeTime ≡</a:t>
            </a:r>
            <a:endParaRPr lang="de-DE" sz="4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3237" y="445074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/>
              </a:rPr>
              <a:t>T</a:t>
            </a:r>
            <a:endParaRPr lang="de-DE" sz="6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10800" y="5190462"/>
            <a:ext cx="2143288" cy="288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>
            <a:off x="3400593" y="876351"/>
            <a:ext cx="2097049" cy="61555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eeTime ≡</a:t>
            </a:r>
            <a:endParaRPr lang="de-DE" sz="4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13041" y="639119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bg1">
                    <a:lumMod val="65000"/>
                  </a:schemeClr>
                </a:solidFill>
                <a:effectLst/>
              </a:rPr>
              <a:t>T</a:t>
            </a:r>
            <a:endParaRPr lang="de-DE" sz="6000" dirty="0">
              <a:ln w="0"/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20604" y="1378834"/>
            <a:ext cx="2143288" cy="288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endParaRPr lang="de-D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49117" y="2320499"/>
            <a:ext cx="2004716" cy="615553"/>
          </a:xfrm>
          <a:prstGeom prst="rect">
            <a:avLst/>
          </a:prstGeom>
          <a:noFill/>
        </p:spPr>
        <p:txBody>
          <a:bodyPr wrap="none" tIns="0" rIns="0" bIns="0" rtlCol="0">
            <a:spAutoFit/>
          </a:bodyPr>
          <a:lstStyle/>
          <a:p>
            <a:r>
              <a:rPr lang="de-DE" sz="4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eeTime ≡</a:t>
            </a:r>
            <a:endParaRPr lang="de-DE" sz="4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1565" y="2083267"/>
            <a:ext cx="375103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de-DE" sz="60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0000" endA="300" endPos="20000" dist="6350" dir="5400000" sy="-100000" algn="bl" rotWithShape="0"/>
                </a:effectLst>
              </a:rPr>
              <a:t>T</a:t>
            </a:r>
            <a:endParaRPr lang="de-DE" sz="60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0000" endA="300" endPos="20000" dist="635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76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BatangChe</vt:lpstr>
      <vt:lpstr>Arial</vt:lpstr>
      <vt:lpstr>Calibri</vt:lpstr>
      <vt:lpstr>Calibri Light</vt:lpstr>
      <vt:lpstr>Cordia New</vt:lpstr>
      <vt:lpstr>Franklin Gothic Demi Cond</vt:lpstr>
      <vt:lpstr>Viner Hand ITC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Nogge</dc:creator>
  <cp:lastModifiedBy>Nogge</cp:lastModifiedBy>
  <cp:revision>29</cp:revision>
  <dcterms:created xsi:type="dcterms:W3CDTF">2014-12-13T05:17:12Z</dcterms:created>
  <dcterms:modified xsi:type="dcterms:W3CDTF">2014-12-13T07:54:45Z</dcterms:modified>
</cp:coreProperties>
</file>