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9" r:id="rId5"/>
    <p:sldId id="270" r:id="rId6"/>
    <p:sldId id="273" r:id="rId7"/>
    <p:sldId id="261" r:id="rId8"/>
    <p:sldId id="268" r:id="rId9"/>
    <p:sldId id="259" r:id="rId10"/>
    <p:sldId id="262" r:id="rId11"/>
    <p:sldId id="260" r:id="rId12"/>
    <p:sldId id="275" r:id="rId13"/>
    <p:sldId id="263" r:id="rId14"/>
    <p:sldId id="271" r:id="rId15"/>
    <p:sldId id="264" r:id="rId16"/>
    <p:sldId id="276" r:id="rId17"/>
    <p:sldId id="277" r:id="rId18"/>
    <p:sldId id="278" r:id="rId19"/>
    <p:sldId id="265" r:id="rId20"/>
    <p:sldId id="266" r:id="rId21"/>
    <p:sldId id="272" r:id="rId2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73" d="100"/>
          <a:sy n="73"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6141BE-4493-48F9-AB35-E12FB8123DA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C31DE28-6F7C-483A-8AC1-BF4D3D88F7ED}">
      <dgm:prSet/>
      <dgm:spPr/>
      <dgm:t>
        <a:bodyPr/>
        <a:lstStyle/>
        <a:p>
          <a:r>
            <a:rPr lang="es-MX" dirty="0"/>
            <a:t>Es un servicio de bases de datos creado específicamente para la administración de datos en formato JSON a escala, además de esto puede almacenar los datos, realizar consultas y indexar datos en el formato JSON.</a:t>
          </a:r>
          <a:endParaRPr lang="en-US" dirty="0"/>
        </a:p>
      </dgm:t>
    </dgm:pt>
    <dgm:pt modelId="{4DE0D499-8AA4-4C4D-B675-F540BB53252B}" type="parTrans" cxnId="{2DE37D3A-08F5-4595-9988-4AD413962DE5}">
      <dgm:prSet/>
      <dgm:spPr/>
      <dgm:t>
        <a:bodyPr/>
        <a:lstStyle/>
        <a:p>
          <a:endParaRPr lang="en-US"/>
        </a:p>
      </dgm:t>
    </dgm:pt>
    <dgm:pt modelId="{4C43A7CB-A130-4E81-8D1A-3C3A93AE8659}" type="sibTrans" cxnId="{2DE37D3A-08F5-4595-9988-4AD413962DE5}">
      <dgm:prSet/>
      <dgm:spPr/>
      <dgm:t>
        <a:bodyPr/>
        <a:lstStyle/>
        <a:p>
          <a:endParaRPr lang="en-US"/>
        </a:p>
      </dgm:t>
    </dgm:pt>
    <dgm:pt modelId="{63225360-8533-47A5-B232-92FFDC0B5257}">
      <dgm:prSet/>
      <dgm:spPr/>
      <dgm:t>
        <a:bodyPr/>
        <a:lstStyle/>
        <a:p>
          <a:r>
            <a:rPr lang="es-MX" dirty="0"/>
            <a:t>Amazon DocumentDB es un entorno donde se trabaja a través de la nube y el usuario podrá crear varias bases de datos una vez se haya registrado antes.</a:t>
          </a:r>
          <a:endParaRPr lang="en-US" dirty="0"/>
        </a:p>
      </dgm:t>
    </dgm:pt>
    <dgm:pt modelId="{AA893885-3B62-4C94-A064-5A72D2DCBBB3}" type="parTrans" cxnId="{B6626EC3-458D-45F9-86F8-33DEAF2055D7}">
      <dgm:prSet/>
      <dgm:spPr/>
      <dgm:t>
        <a:bodyPr/>
        <a:lstStyle/>
        <a:p>
          <a:endParaRPr lang="en-US"/>
        </a:p>
      </dgm:t>
    </dgm:pt>
    <dgm:pt modelId="{1F4FC963-0AF8-40A4-8C45-B23CF2AC2C88}" type="sibTrans" cxnId="{B6626EC3-458D-45F9-86F8-33DEAF2055D7}">
      <dgm:prSet/>
      <dgm:spPr/>
      <dgm:t>
        <a:bodyPr/>
        <a:lstStyle/>
        <a:p>
          <a:endParaRPr lang="en-US"/>
        </a:p>
      </dgm:t>
    </dgm:pt>
    <dgm:pt modelId="{6820AFA5-83B3-4F66-97FF-36250719FAEF}">
      <dgm:prSet/>
      <dgm:spPr/>
      <dgm:t>
        <a:bodyPr/>
        <a:lstStyle/>
        <a:p>
          <a:r>
            <a:rPr lang="es-MX"/>
            <a:t>Este tipo de base de datos permite al propietario administrar las estructuras de los datos en documentos y cuenta con soporte para cargas de trabajo en MongoDB hasta la versión 3.6 y 4.0.</a:t>
          </a:r>
          <a:endParaRPr lang="en-US"/>
        </a:p>
      </dgm:t>
    </dgm:pt>
    <dgm:pt modelId="{4C8CE45F-DCCE-47FC-A63E-788E1B200707}" type="parTrans" cxnId="{B29A39BA-D961-4FD7-919E-5CD064815FAE}">
      <dgm:prSet/>
      <dgm:spPr/>
      <dgm:t>
        <a:bodyPr/>
        <a:lstStyle/>
        <a:p>
          <a:endParaRPr lang="en-US"/>
        </a:p>
      </dgm:t>
    </dgm:pt>
    <dgm:pt modelId="{63B5971D-F585-403D-B1B7-CB756F3B81DA}" type="sibTrans" cxnId="{B29A39BA-D961-4FD7-919E-5CD064815FAE}">
      <dgm:prSet/>
      <dgm:spPr/>
      <dgm:t>
        <a:bodyPr/>
        <a:lstStyle/>
        <a:p>
          <a:endParaRPr lang="en-US"/>
        </a:p>
      </dgm:t>
    </dgm:pt>
    <dgm:pt modelId="{37D103B0-63F2-46BC-A457-068226B94DA7}">
      <dgm:prSet/>
      <dgm:spPr/>
      <dgm:t>
        <a:bodyPr/>
        <a:lstStyle/>
        <a:p>
          <a:r>
            <a:rPr lang="es-MX"/>
            <a:t>Su versión inicial fue lanzada en enero del 2019. </a:t>
          </a:r>
          <a:endParaRPr lang="en-US"/>
        </a:p>
      </dgm:t>
    </dgm:pt>
    <dgm:pt modelId="{9FECC136-2FB5-46C4-BEB5-B56DFC6277F8}" type="parTrans" cxnId="{956F102C-5D03-4D1D-9BF6-4C8F1DB6547E}">
      <dgm:prSet/>
      <dgm:spPr/>
      <dgm:t>
        <a:bodyPr/>
        <a:lstStyle/>
        <a:p>
          <a:endParaRPr lang="en-US"/>
        </a:p>
      </dgm:t>
    </dgm:pt>
    <dgm:pt modelId="{145611CC-67F9-42AA-8AE0-70504B5333C6}" type="sibTrans" cxnId="{956F102C-5D03-4D1D-9BF6-4C8F1DB6547E}">
      <dgm:prSet/>
      <dgm:spPr/>
      <dgm:t>
        <a:bodyPr/>
        <a:lstStyle/>
        <a:p>
          <a:endParaRPr lang="en-US"/>
        </a:p>
      </dgm:t>
    </dgm:pt>
    <dgm:pt modelId="{A866E95B-FC77-4C05-B266-FCDD7DD9A56E}" type="pres">
      <dgm:prSet presAssocID="{A76141BE-4493-48F9-AB35-E12FB8123DA0}" presName="vert0" presStyleCnt="0">
        <dgm:presLayoutVars>
          <dgm:dir/>
          <dgm:animOne val="branch"/>
          <dgm:animLvl val="lvl"/>
        </dgm:presLayoutVars>
      </dgm:prSet>
      <dgm:spPr/>
    </dgm:pt>
    <dgm:pt modelId="{021030F0-AAF6-4C4A-91F2-3AEC87FD3B49}" type="pres">
      <dgm:prSet presAssocID="{7C31DE28-6F7C-483A-8AC1-BF4D3D88F7ED}" presName="thickLine" presStyleLbl="alignNode1" presStyleIdx="0" presStyleCnt="4"/>
      <dgm:spPr/>
    </dgm:pt>
    <dgm:pt modelId="{11DB5202-DB6F-47DF-865D-34473766459B}" type="pres">
      <dgm:prSet presAssocID="{7C31DE28-6F7C-483A-8AC1-BF4D3D88F7ED}" presName="horz1" presStyleCnt="0"/>
      <dgm:spPr/>
    </dgm:pt>
    <dgm:pt modelId="{9B389989-3B4B-444A-9334-0C100E0EF845}" type="pres">
      <dgm:prSet presAssocID="{7C31DE28-6F7C-483A-8AC1-BF4D3D88F7ED}" presName="tx1" presStyleLbl="revTx" presStyleIdx="0" presStyleCnt="4"/>
      <dgm:spPr/>
    </dgm:pt>
    <dgm:pt modelId="{3F8607CC-41DE-48E6-93D6-353A516C2FE8}" type="pres">
      <dgm:prSet presAssocID="{7C31DE28-6F7C-483A-8AC1-BF4D3D88F7ED}" presName="vert1" presStyleCnt="0"/>
      <dgm:spPr/>
    </dgm:pt>
    <dgm:pt modelId="{FF447EAD-E60D-4D82-A925-F22557C6506A}" type="pres">
      <dgm:prSet presAssocID="{63225360-8533-47A5-B232-92FFDC0B5257}" presName="thickLine" presStyleLbl="alignNode1" presStyleIdx="1" presStyleCnt="4"/>
      <dgm:spPr/>
    </dgm:pt>
    <dgm:pt modelId="{89D1794D-6C77-4531-99C3-FECD944B7130}" type="pres">
      <dgm:prSet presAssocID="{63225360-8533-47A5-B232-92FFDC0B5257}" presName="horz1" presStyleCnt="0"/>
      <dgm:spPr/>
    </dgm:pt>
    <dgm:pt modelId="{A5025DD8-238D-4811-9EF2-F046357F4D55}" type="pres">
      <dgm:prSet presAssocID="{63225360-8533-47A5-B232-92FFDC0B5257}" presName="tx1" presStyleLbl="revTx" presStyleIdx="1" presStyleCnt="4"/>
      <dgm:spPr/>
    </dgm:pt>
    <dgm:pt modelId="{808F8A42-7153-4C77-BABA-25B87BA96DEC}" type="pres">
      <dgm:prSet presAssocID="{63225360-8533-47A5-B232-92FFDC0B5257}" presName="vert1" presStyleCnt="0"/>
      <dgm:spPr/>
    </dgm:pt>
    <dgm:pt modelId="{06A814EF-513B-41C3-93BF-199686A2C948}" type="pres">
      <dgm:prSet presAssocID="{6820AFA5-83B3-4F66-97FF-36250719FAEF}" presName="thickLine" presStyleLbl="alignNode1" presStyleIdx="2" presStyleCnt="4"/>
      <dgm:spPr/>
    </dgm:pt>
    <dgm:pt modelId="{DF0F7D9F-B20F-4AE0-9C79-5DD5E1F06DC4}" type="pres">
      <dgm:prSet presAssocID="{6820AFA5-83B3-4F66-97FF-36250719FAEF}" presName="horz1" presStyleCnt="0"/>
      <dgm:spPr/>
    </dgm:pt>
    <dgm:pt modelId="{2AA043B4-3713-40C3-A747-4C7C29AEECA4}" type="pres">
      <dgm:prSet presAssocID="{6820AFA5-83B3-4F66-97FF-36250719FAEF}" presName="tx1" presStyleLbl="revTx" presStyleIdx="2" presStyleCnt="4"/>
      <dgm:spPr/>
    </dgm:pt>
    <dgm:pt modelId="{DC738AC7-FC22-47F6-AB91-6EAB2BCE6FAB}" type="pres">
      <dgm:prSet presAssocID="{6820AFA5-83B3-4F66-97FF-36250719FAEF}" presName="vert1" presStyleCnt="0"/>
      <dgm:spPr/>
    </dgm:pt>
    <dgm:pt modelId="{EFFC155F-5857-4343-895B-2C05424A9908}" type="pres">
      <dgm:prSet presAssocID="{37D103B0-63F2-46BC-A457-068226B94DA7}" presName="thickLine" presStyleLbl="alignNode1" presStyleIdx="3" presStyleCnt="4"/>
      <dgm:spPr/>
    </dgm:pt>
    <dgm:pt modelId="{DA9A37D7-30C1-4726-9754-3B6299449C44}" type="pres">
      <dgm:prSet presAssocID="{37D103B0-63F2-46BC-A457-068226B94DA7}" presName="horz1" presStyleCnt="0"/>
      <dgm:spPr/>
    </dgm:pt>
    <dgm:pt modelId="{FF7A441C-F7BE-4936-B5C7-B0F2E7B0B96A}" type="pres">
      <dgm:prSet presAssocID="{37D103B0-63F2-46BC-A457-068226B94DA7}" presName="tx1" presStyleLbl="revTx" presStyleIdx="3" presStyleCnt="4"/>
      <dgm:spPr/>
    </dgm:pt>
    <dgm:pt modelId="{F05072A8-90D6-4B61-B466-0ADA106322C1}" type="pres">
      <dgm:prSet presAssocID="{37D103B0-63F2-46BC-A457-068226B94DA7}" presName="vert1" presStyleCnt="0"/>
      <dgm:spPr/>
    </dgm:pt>
  </dgm:ptLst>
  <dgm:cxnLst>
    <dgm:cxn modelId="{8E577D17-7E5E-4CC7-A272-DE953B3FA4AB}" type="presOf" srcId="{A76141BE-4493-48F9-AB35-E12FB8123DA0}" destId="{A866E95B-FC77-4C05-B266-FCDD7DD9A56E}" srcOrd="0" destOrd="0" presId="urn:microsoft.com/office/officeart/2008/layout/LinedList"/>
    <dgm:cxn modelId="{F6022429-0ADA-435A-A95D-736D35EAFB5B}" type="presOf" srcId="{37D103B0-63F2-46BC-A457-068226B94DA7}" destId="{FF7A441C-F7BE-4936-B5C7-B0F2E7B0B96A}" srcOrd="0" destOrd="0" presId="urn:microsoft.com/office/officeart/2008/layout/LinedList"/>
    <dgm:cxn modelId="{956F102C-5D03-4D1D-9BF6-4C8F1DB6547E}" srcId="{A76141BE-4493-48F9-AB35-E12FB8123DA0}" destId="{37D103B0-63F2-46BC-A457-068226B94DA7}" srcOrd="3" destOrd="0" parTransId="{9FECC136-2FB5-46C4-BEB5-B56DFC6277F8}" sibTransId="{145611CC-67F9-42AA-8AE0-70504B5333C6}"/>
    <dgm:cxn modelId="{99C64631-5ADD-4AF3-A21E-AF0AC7C5BC72}" type="presOf" srcId="{6820AFA5-83B3-4F66-97FF-36250719FAEF}" destId="{2AA043B4-3713-40C3-A747-4C7C29AEECA4}" srcOrd="0" destOrd="0" presId="urn:microsoft.com/office/officeart/2008/layout/LinedList"/>
    <dgm:cxn modelId="{37C0A139-1910-4E28-ACA6-4CEC1B9F9D64}" type="presOf" srcId="{7C31DE28-6F7C-483A-8AC1-BF4D3D88F7ED}" destId="{9B389989-3B4B-444A-9334-0C100E0EF845}" srcOrd="0" destOrd="0" presId="urn:microsoft.com/office/officeart/2008/layout/LinedList"/>
    <dgm:cxn modelId="{2DE37D3A-08F5-4595-9988-4AD413962DE5}" srcId="{A76141BE-4493-48F9-AB35-E12FB8123DA0}" destId="{7C31DE28-6F7C-483A-8AC1-BF4D3D88F7ED}" srcOrd="0" destOrd="0" parTransId="{4DE0D499-8AA4-4C4D-B675-F540BB53252B}" sibTransId="{4C43A7CB-A130-4E81-8D1A-3C3A93AE8659}"/>
    <dgm:cxn modelId="{B29A39BA-D961-4FD7-919E-5CD064815FAE}" srcId="{A76141BE-4493-48F9-AB35-E12FB8123DA0}" destId="{6820AFA5-83B3-4F66-97FF-36250719FAEF}" srcOrd="2" destOrd="0" parTransId="{4C8CE45F-DCCE-47FC-A63E-788E1B200707}" sibTransId="{63B5971D-F585-403D-B1B7-CB756F3B81DA}"/>
    <dgm:cxn modelId="{B6626EC3-458D-45F9-86F8-33DEAF2055D7}" srcId="{A76141BE-4493-48F9-AB35-E12FB8123DA0}" destId="{63225360-8533-47A5-B232-92FFDC0B5257}" srcOrd="1" destOrd="0" parTransId="{AA893885-3B62-4C94-A064-5A72D2DCBBB3}" sibTransId="{1F4FC963-0AF8-40A4-8C45-B23CF2AC2C88}"/>
    <dgm:cxn modelId="{8517F9E8-6294-49F5-A258-238FC96DF099}" type="presOf" srcId="{63225360-8533-47A5-B232-92FFDC0B5257}" destId="{A5025DD8-238D-4811-9EF2-F046357F4D55}" srcOrd="0" destOrd="0" presId="urn:microsoft.com/office/officeart/2008/layout/LinedList"/>
    <dgm:cxn modelId="{F9955DF3-9169-4A8D-8D05-A1B25EEB72C2}" type="presParOf" srcId="{A866E95B-FC77-4C05-B266-FCDD7DD9A56E}" destId="{021030F0-AAF6-4C4A-91F2-3AEC87FD3B49}" srcOrd="0" destOrd="0" presId="urn:microsoft.com/office/officeart/2008/layout/LinedList"/>
    <dgm:cxn modelId="{32846BE8-9988-45F0-916D-49162DF1D7B1}" type="presParOf" srcId="{A866E95B-FC77-4C05-B266-FCDD7DD9A56E}" destId="{11DB5202-DB6F-47DF-865D-34473766459B}" srcOrd="1" destOrd="0" presId="urn:microsoft.com/office/officeart/2008/layout/LinedList"/>
    <dgm:cxn modelId="{EE92E6C0-375A-489F-8CF1-6DAEE66469A5}" type="presParOf" srcId="{11DB5202-DB6F-47DF-865D-34473766459B}" destId="{9B389989-3B4B-444A-9334-0C100E0EF845}" srcOrd="0" destOrd="0" presId="urn:microsoft.com/office/officeart/2008/layout/LinedList"/>
    <dgm:cxn modelId="{72871804-FE74-4153-81F0-6742E5EB8835}" type="presParOf" srcId="{11DB5202-DB6F-47DF-865D-34473766459B}" destId="{3F8607CC-41DE-48E6-93D6-353A516C2FE8}" srcOrd="1" destOrd="0" presId="urn:microsoft.com/office/officeart/2008/layout/LinedList"/>
    <dgm:cxn modelId="{4FE9E21A-B0C7-42F1-B67C-F64EEEA63ABB}" type="presParOf" srcId="{A866E95B-FC77-4C05-B266-FCDD7DD9A56E}" destId="{FF447EAD-E60D-4D82-A925-F22557C6506A}" srcOrd="2" destOrd="0" presId="urn:microsoft.com/office/officeart/2008/layout/LinedList"/>
    <dgm:cxn modelId="{71FA431D-9559-4A9D-AA84-B3D392332ABA}" type="presParOf" srcId="{A866E95B-FC77-4C05-B266-FCDD7DD9A56E}" destId="{89D1794D-6C77-4531-99C3-FECD944B7130}" srcOrd="3" destOrd="0" presId="urn:microsoft.com/office/officeart/2008/layout/LinedList"/>
    <dgm:cxn modelId="{1C6DDE61-47F6-4C4C-B098-1ED4AD15CE38}" type="presParOf" srcId="{89D1794D-6C77-4531-99C3-FECD944B7130}" destId="{A5025DD8-238D-4811-9EF2-F046357F4D55}" srcOrd="0" destOrd="0" presId="urn:microsoft.com/office/officeart/2008/layout/LinedList"/>
    <dgm:cxn modelId="{AF0D2198-79B3-4ABF-A0A5-05EA111B3D65}" type="presParOf" srcId="{89D1794D-6C77-4531-99C3-FECD944B7130}" destId="{808F8A42-7153-4C77-BABA-25B87BA96DEC}" srcOrd="1" destOrd="0" presId="urn:microsoft.com/office/officeart/2008/layout/LinedList"/>
    <dgm:cxn modelId="{0719514D-A84B-42F9-8F99-8BB324C0150D}" type="presParOf" srcId="{A866E95B-FC77-4C05-B266-FCDD7DD9A56E}" destId="{06A814EF-513B-41C3-93BF-199686A2C948}" srcOrd="4" destOrd="0" presId="urn:microsoft.com/office/officeart/2008/layout/LinedList"/>
    <dgm:cxn modelId="{0AD0A1A1-6CAA-4BD8-BF08-4DFA85C8838B}" type="presParOf" srcId="{A866E95B-FC77-4C05-B266-FCDD7DD9A56E}" destId="{DF0F7D9F-B20F-4AE0-9C79-5DD5E1F06DC4}" srcOrd="5" destOrd="0" presId="urn:microsoft.com/office/officeart/2008/layout/LinedList"/>
    <dgm:cxn modelId="{3A474744-72A9-42FB-A77B-CD2C87ACB503}" type="presParOf" srcId="{DF0F7D9F-B20F-4AE0-9C79-5DD5E1F06DC4}" destId="{2AA043B4-3713-40C3-A747-4C7C29AEECA4}" srcOrd="0" destOrd="0" presId="urn:microsoft.com/office/officeart/2008/layout/LinedList"/>
    <dgm:cxn modelId="{9B769446-0F9D-4842-9DDC-4784AF017124}" type="presParOf" srcId="{DF0F7D9F-B20F-4AE0-9C79-5DD5E1F06DC4}" destId="{DC738AC7-FC22-47F6-AB91-6EAB2BCE6FAB}" srcOrd="1" destOrd="0" presId="urn:microsoft.com/office/officeart/2008/layout/LinedList"/>
    <dgm:cxn modelId="{74DF80BD-FF28-4296-9038-5FFEBD694991}" type="presParOf" srcId="{A866E95B-FC77-4C05-B266-FCDD7DD9A56E}" destId="{EFFC155F-5857-4343-895B-2C05424A9908}" srcOrd="6" destOrd="0" presId="urn:microsoft.com/office/officeart/2008/layout/LinedList"/>
    <dgm:cxn modelId="{100C6ED7-25DB-4871-9649-C1EFB2557CF8}" type="presParOf" srcId="{A866E95B-FC77-4C05-B266-FCDD7DD9A56E}" destId="{DA9A37D7-30C1-4726-9754-3B6299449C44}" srcOrd="7" destOrd="0" presId="urn:microsoft.com/office/officeart/2008/layout/LinedList"/>
    <dgm:cxn modelId="{32C593B3-17E7-481C-BE9A-843F9B837EC1}" type="presParOf" srcId="{DA9A37D7-30C1-4726-9754-3B6299449C44}" destId="{FF7A441C-F7BE-4936-B5C7-B0F2E7B0B96A}" srcOrd="0" destOrd="0" presId="urn:microsoft.com/office/officeart/2008/layout/LinedList"/>
    <dgm:cxn modelId="{DD3588C5-994B-4B30-8E94-E74C81C89BD0}" type="presParOf" srcId="{DA9A37D7-30C1-4726-9754-3B6299449C44}" destId="{F05072A8-90D6-4B61-B466-0ADA106322C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F46EFA-419A-4918-8FE8-ACEF889388A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70E54C4-91AD-4840-8482-70A1E627E77B}">
      <dgm:prSet/>
      <dgm:spPr/>
      <dgm:t>
        <a:bodyPr/>
        <a:lstStyle/>
        <a:p>
          <a:r>
            <a:rPr lang="en-US" b="1" dirty="0"/>
            <a:t>Compatible con MongoDB: </a:t>
          </a:r>
          <a:r>
            <a:rPr lang="es-ES" dirty="0"/>
            <a:t>Compatible con MongoDB 3.6 y 4.0, </a:t>
          </a:r>
          <a:r>
            <a:rPr lang="en-US" dirty="0" err="1"/>
            <a:t>Transacciones</a:t>
          </a:r>
          <a:r>
            <a:rPr lang="en-US" dirty="0"/>
            <a:t> ACID, </a:t>
          </a:r>
          <a:r>
            <a:rPr lang="en-US" dirty="0" err="1"/>
            <a:t>Compatibilidad</a:t>
          </a:r>
          <a:r>
            <a:rPr lang="en-US" dirty="0"/>
            <a:t> con </a:t>
          </a:r>
          <a:r>
            <a:rPr lang="en-US" dirty="0" err="1"/>
            <a:t>migraciones</a:t>
          </a:r>
          <a:r>
            <a:rPr lang="en-US" dirty="0"/>
            <a:t>. </a:t>
          </a:r>
        </a:p>
      </dgm:t>
    </dgm:pt>
    <dgm:pt modelId="{18CB93DB-FE80-4953-9A18-E7C0ED31DF28}" type="parTrans" cxnId="{44F64914-3666-4EAA-A7D7-325A0AD036DC}">
      <dgm:prSet/>
      <dgm:spPr/>
      <dgm:t>
        <a:bodyPr/>
        <a:lstStyle/>
        <a:p>
          <a:endParaRPr lang="en-US"/>
        </a:p>
      </dgm:t>
    </dgm:pt>
    <dgm:pt modelId="{3E5A50B6-E72B-44C8-A0A0-65AA58DA4FED}" type="sibTrans" cxnId="{44F64914-3666-4EAA-A7D7-325A0AD036DC}">
      <dgm:prSet/>
      <dgm:spPr/>
      <dgm:t>
        <a:bodyPr/>
        <a:lstStyle/>
        <a:p>
          <a:endParaRPr lang="en-US"/>
        </a:p>
      </dgm:t>
    </dgm:pt>
    <dgm:pt modelId="{9B572FC0-6440-46F2-990A-3ED76B28FA60}">
      <dgm:prSet/>
      <dgm:spPr/>
      <dgm:t>
        <a:bodyPr/>
        <a:lstStyle/>
        <a:p>
          <a:r>
            <a:rPr lang="en-US" b="1"/>
            <a:t>Completamente administrado: </a:t>
          </a:r>
          <a:r>
            <a:rPr lang="en-US"/>
            <a:t>Aprovisionamiento y configuración automáticos, Monitoreo y métricas, </a:t>
          </a:r>
          <a:r>
            <a:rPr lang="es-ES"/>
            <a:t>Implementación automática de parches de software.</a:t>
          </a:r>
          <a:endParaRPr lang="en-US"/>
        </a:p>
      </dgm:t>
    </dgm:pt>
    <dgm:pt modelId="{295A1E47-0660-4EC6-9471-A0716F913C9A}" type="parTrans" cxnId="{01AA5EDF-941B-406B-BA3B-251EF05725B0}">
      <dgm:prSet/>
      <dgm:spPr/>
      <dgm:t>
        <a:bodyPr/>
        <a:lstStyle/>
        <a:p>
          <a:endParaRPr lang="en-US"/>
        </a:p>
      </dgm:t>
    </dgm:pt>
    <dgm:pt modelId="{8DE05FB4-3D5B-4D53-BB77-2107C33FC2C9}" type="sibTrans" cxnId="{01AA5EDF-941B-406B-BA3B-251EF05725B0}">
      <dgm:prSet/>
      <dgm:spPr/>
      <dgm:t>
        <a:bodyPr/>
        <a:lstStyle/>
        <a:p>
          <a:endParaRPr lang="en-US"/>
        </a:p>
      </dgm:t>
    </dgm:pt>
    <dgm:pt modelId="{4694F415-77DA-478D-8AC3-B5F0E42089FD}">
      <dgm:prSet/>
      <dgm:spPr/>
      <dgm:t>
        <a:bodyPr/>
        <a:lstStyle/>
        <a:p>
          <a:r>
            <a:rPr lang="en-US" b="1" dirty="0" err="1"/>
            <a:t>Rendimiento</a:t>
          </a:r>
          <a:r>
            <a:rPr lang="en-US" b="1" dirty="0"/>
            <a:t> a </a:t>
          </a:r>
          <a:r>
            <a:rPr lang="en-US" b="1" dirty="0" err="1"/>
            <a:t>escala</a:t>
          </a:r>
          <a:r>
            <a:rPr lang="en-US" b="1" dirty="0"/>
            <a:t>: </a:t>
          </a:r>
          <a:r>
            <a:rPr lang="es-ES" dirty="0"/>
            <a:t>Alto nivel de procesamiento y baja latencia para consultas en documentos, </a:t>
          </a:r>
          <a:r>
            <a:rPr lang="en-US" dirty="0" err="1"/>
            <a:t>Escalado</a:t>
          </a:r>
          <a:r>
            <a:rPr lang="en-US" dirty="0"/>
            <a:t> </a:t>
          </a:r>
          <a:r>
            <a:rPr lang="en-US" dirty="0" err="1"/>
            <a:t>sencillo</a:t>
          </a:r>
          <a:r>
            <a:rPr lang="en-US" dirty="0"/>
            <a:t> de </a:t>
          </a:r>
          <a:r>
            <a:rPr lang="en-US" dirty="0" err="1"/>
            <a:t>recursos</a:t>
          </a:r>
          <a:r>
            <a:rPr lang="en-US" dirty="0"/>
            <a:t> </a:t>
          </a:r>
          <a:r>
            <a:rPr lang="en-US" dirty="0" err="1"/>
            <a:t>informáticos</a:t>
          </a:r>
          <a:r>
            <a:rPr lang="en-US" dirty="0"/>
            <a:t> para bases de </a:t>
          </a:r>
          <a:r>
            <a:rPr lang="en-US" dirty="0" err="1"/>
            <a:t>datos</a:t>
          </a:r>
          <a:r>
            <a:rPr lang="en-US" dirty="0"/>
            <a:t>, </a:t>
          </a:r>
          <a:r>
            <a:rPr lang="en-US" dirty="0" err="1"/>
            <a:t>Almacenamiento</a:t>
          </a:r>
          <a:r>
            <a:rPr lang="en-US" dirty="0"/>
            <a:t> de </a:t>
          </a:r>
          <a:r>
            <a:rPr lang="en-US" dirty="0" err="1"/>
            <a:t>escalado</a:t>
          </a:r>
          <a:r>
            <a:rPr lang="en-US" dirty="0"/>
            <a:t> </a:t>
          </a:r>
          <a:r>
            <a:rPr lang="en-US" dirty="0" err="1"/>
            <a:t>automático</a:t>
          </a:r>
          <a:r>
            <a:rPr lang="en-US" dirty="0"/>
            <a:t>, </a:t>
          </a:r>
          <a:r>
            <a:rPr lang="es-ES" dirty="0"/>
            <a:t>Réplicas de lectura de baja latencia. </a:t>
          </a:r>
          <a:endParaRPr lang="en-US" dirty="0"/>
        </a:p>
      </dgm:t>
    </dgm:pt>
    <dgm:pt modelId="{2D968379-7A80-42C6-81C9-4FE533AB80F2}" type="parTrans" cxnId="{346AEC2F-B72D-4C3F-95F5-C17CD7E1CA73}">
      <dgm:prSet/>
      <dgm:spPr/>
      <dgm:t>
        <a:bodyPr/>
        <a:lstStyle/>
        <a:p>
          <a:endParaRPr lang="en-US"/>
        </a:p>
      </dgm:t>
    </dgm:pt>
    <dgm:pt modelId="{69BF210A-3397-49DA-A47A-098966E2223D}" type="sibTrans" cxnId="{346AEC2F-B72D-4C3F-95F5-C17CD7E1CA73}">
      <dgm:prSet/>
      <dgm:spPr/>
      <dgm:t>
        <a:bodyPr/>
        <a:lstStyle/>
        <a:p>
          <a:endParaRPr lang="en-US"/>
        </a:p>
      </dgm:t>
    </dgm:pt>
    <dgm:pt modelId="{36B83A73-5636-4BAE-B59F-658F1A304603}" type="pres">
      <dgm:prSet presAssocID="{D8F46EFA-419A-4918-8FE8-ACEF889388AD}" presName="vert0" presStyleCnt="0">
        <dgm:presLayoutVars>
          <dgm:dir/>
          <dgm:animOne val="branch"/>
          <dgm:animLvl val="lvl"/>
        </dgm:presLayoutVars>
      </dgm:prSet>
      <dgm:spPr/>
    </dgm:pt>
    <dgm:pt modelId="{21CB29F7-370D-49BF-AB1D-039BCD7E42AA}" type="pres">
      <dgm:prSet presAssocID="{A70E54C4-91AD-4840-8482-70A1E627E77B}" presName="thickLine" presStyleLbl="alignNode1" presStyleIdx="0" presStyleCnt="3"/>
      <dgm:spPr/>
    </dgm:pt>
    <dgm:pt modelId="{6716DDCB-DFCA-46A4-BE70-10345B856726}" type="pres">
      <dgm:prSet presAssocID="{A70E54C4-91AD-4840-8482-70A1E627E77B}" presName="horz1" presStyleCnt="0"/>
      <dgm:spPr/>
    </dgm:pt>
    <dgm:pt modelId="{CB2C6FC7-D298-4453-981E-E51373E633F9}" type="pres">
      <dgm:prSet presAssocID="{A70E54C4-91AD-4840-8482-70A1E627E77B}" presName="tx1" presStyleLbl="revTx" presStyleIdx="0" presStyleCnt="3" custLinFactNeighborY="-29371"/>
      <dgm:spPr/>
    </dgm:pt>
    <dgm:pt modelId="{06C48AA5-E0D8-4319-B813-D67BDB1462B6}" type="pres">
      <dgm:prSet presAssocID="{A70E54C4-91AD-4840-8482-70A1E627E77B}" presName="vert1" presStyleCnt="0"/>
      <dgm:spPr/>
    </dgm:pt>
    <dgm:pt modelId="{98B41179-24F7-482F-85F2-16F75343E560}" type="pres">
      <dgm:prSet presAssocID="{9B572FC0-6440-46F2-990A-3ED76B28FA60}" presName="thickLine" presStyleLbl="alignNode1" presStyleIdx="1" presStyleCnt="3"/>
      <dgm:spPr/>
    </dgm:pt>
    <dgm:pt modelId="{B74AE9B2-6126-4971-A754-7CA74A6F7A68}" type="pres">
      <dgm:prSet presAssocID="{9B572FC0-6440-46F2-990A-3ED76B28FA60}" presName="horz1" presStyleCnt="0"/>
      <dgm:spPr/>
    </dgm:pt>
    <dgm:pt modelId="{12A02747-D6B5-428E-8B0B-B09F4D4ED3BC}" type="pres">
      <dgm:prSet presAssocID="{9B572FC0-6440-46F2-990A-3ED76B28FA60}" presName="tx1" presStyleLbl="revTx" presStyleIdx="1" presStyleCnt="3"/>
      <dgm:spPr/>
    </dgm:pt>
    <dgm:pt modelId="{0E581A4A-F6E3-40DA-AD93-359B7C21D262}" type="pres">
      <dgm:prSet presAssocID="{9B572FC0-6440-46F2-990A-3ED76B28FA60}" presName="vert1" presStyleCnt="0"/>
      <dgm:spPr/>
    </dgm:pt>
    <dgm:pt modelId="{5BCB6301-53F9-4283-803D-D55287744B86}" type="pres">
      <dgm:prSet presAssocID="{4694F415-77DA-478D-8AC3-B5F0E42089FD}" presName="thickLine" presStyleLbl="alignNode1" presStyleIdx="2" presStyleCnt="3"/>
      <dgm:spPr/>
    </dgm:pt>
    <dgm:pt modelId="{9C3F557B-4F10-46BA-97AF-5F72A871C4A6}" type="pres">
      <dgm:prSet presAssocID="{4694F415-77DA-478D-8AC3-B5F0E42089FD}" presName="horz1" presStyleCnt="0"/>
      <dgm:spPr/>
    </dgm:pt>
    <dgm:pt modelId="{15C2A5A8-2AF8-4465-8411-5CF31E79B0BD}" type="pres">
      <dgm:prSet presAssocID="{4694F415-77DA-478D-8AC3-B5F0E42089FD}" presName="tx1" presStyleLbl="revTx" presStyleIdx="2" presStyleCnt="3"/>
      <dgm:spPr/>
    </dgm:pt>
    <dgm:pt modelId="{6BB6B2C4-6996-4C89-A7D0-FEBF9092B6A7}" type="pres">
      <dgm:prSet presAssocID="{4694F415-77DA-478D-8AC3-B5F0E42089FD}" presName="vert1" presStyleCnt="0"/>
      <dgm:spPr/>
    </dgm:pt>
  </dgm:ptLst>
  <dgm:cxnLst>
    <dgm:cxn modelId="{9A44D500-F217-464C-8D7A-5701DFA275DA}" type="presOf" srcId="{D8F46EFA-419A-4918-8FE8-ACEF889388AD}" destId="{36B83A73-5636-4BAE-B59F-658F1A304603}" srcOrd="0" destOrd="0" presId="urn:microsoft.com/office/officeart/2008/layout/LinedList"/>
    <dgm:cxn modelId="{44F64914-3666-4EAA-A7D7-325A0AD036DC}" srcId="{D8F46EFA-419A-4918-8FE8-ACEF889388AD}" destId="{A70E54C4-91AD-4840-8482-70A1E627E77B}" srcOrd="0" destOrd="0" parTransId="{18CB93DB-FE80-4953-9A18-E7C0ED31DF28}" sibTransId="{3E5A50B6-E72B-44C8-A0A0-65AA58DA4FED}"/>
    <dgm:cxn modelId="{346AEC2F-B72D-4C3F-95F5-C17CD7E1CA73}" srcId="{D8F46EFA-419A-4918-8FE8-ACEF889388AD}" destId="{4694F415-77DA-478D-8AC3-B5F0E42089FD}" srcOrd="2" destOrd="0" parTransId="{2D968379-7A80-42C6-81C9-4FE533AB80F2}" sibTransId="{69BF210A-3397-49DA-A47A-098966E2223D}"/>
    <dgm:cxn modelId="{2137D06B-AD00-4E73-9034-812A2FE31E82}" type="presOf" srcId="{4694F415-77DA-478D-8AC3-B5F0E42089FD}" destId="{15C2A5A8-2AF8-4465-8411-5CF31E79B0BD}" srcOrd="0" destOrd="0" presId="urn:microsoft.com/office/officeart/2008/layout/LinedList"/>
    <dgm:cxn modelId="{4E0DDC6D-9D47-4638-83C4-EBA7B007B4AD}" type="presOf" srcId="{9B572FC0-6440-46F2-990A-3ED76B28FA60}" destId="{12A02747-D6B5-428E-8B0B-B09F4D4ED3BC}" srcOrd="0" destOrd="0" presId="urn:microsoft.com/office/officeart/2008/layout/LinedList"/>
    <dgm:cxn modelId="{306955B6-A7AD-4222-9C5C-7AE7E996E0ED}" type="presOf" srcId="{A70E54C4-91AD-4840-8482-70A1E627E77B}" destId="{CB2C6FC7-D298-4453-981E-E51373E633F9}" srcOrd="0" destOrd="0" presId="urn:microsoft.com/office/officeart/2008/layout/LinedList"/>
    <dgm:cxn modelId="{01AA5EDF-941B-406B-BA3B-251EF05725B0}" srcId="{D8F46EFA-419A-4918-8FE8-ACEF889388AD}" destId="{9B572FC0-6440-46F2-990A-3ED76B28FA60}" srcOrd="1" destOrd="0" parTransId="{295A1E47-0660-4EC6-9471-A0716F913C9A}" sibTransId="{8DE05FB4-3D5B-4D53-BB77-2107C33FC2C9}"/>
    <dgm:cxn modelId="{01172144-FB36-4099-A8AE-281BE17EC6F3}" type="presParOf" srcId="{36B83A73-5636-4BAE-B59F-658F1A304603}" destId="{21CB29F7-370D-49BF-AB1D-039BCD7E42AA}" srcOrd="0" destOrd="0" presId="urn:microsoft.com/office/officeart/2008/layout/LinedList"/>
    <dgm:cxn modelId="{4E4ED8BF-6ACF-4447-9E41-5A6E753ACF4B}" type="presParOf" srcId="{36B83A73-5636-4BAE-B59F-658F1A304603}" destId="{6716DDCB-DFCA-46A4-BE70-10345B856726}" srcOrd="1" destOrd="0" presId="urn:microsoft.com/office/officeart/2008/layout/LinedList"/>
    <dgm:cxn modelId="{F4B34870-7087-475E-9FF2-BA5509D76AA9}" type="presParOf" srcId="{6716DDCB-DFCA-46A4-BE70-10345B856726}" destId="{CB2C6FC7-D298-4453-981E-E51373E633F9}" srcOrd="0" destOrd="0" presId="urn:microsoft.com/office/officeart/2008/layout/LinedList"/>
    <dgm:cxn modelId="{658016B8-3526-401C-A7F6-D6144CFF5F4C}" type="presParOf" srcId="{6716DDCB-DFCA-46A4-BE70-10345B856726}" destId="{06C48AA5-E0D8-4319-B813-D67BDB1462B6}" srcOrd="1" destOrd="0" presId="urn:microsoft.com/office/officeart/2008/layout/LinedList"/>
    <dgm:cxn modelId="{B60F6076-EA74-440A-B7FA-57A7B4E64A2B}" type="presParOf" srcId="{36B83A73-5636-4BAE-B59F-658F1A304603}" destId="{98B41179-24F7-482F-85F2-16F75343E560}" srcOrd="2" destOrd="0" presId="urn:microsoft.com/office/officeart/2008/layout/LinedList"/>
    <dgm:cxn modelId="{D50A01DF-151B-4752-B84C-37480287B9E0}" type="presParOf" srcId="{36B83A73-5636-4BAE-B59F-658F1A304603}" destId="{B74AE9B2-6126-4971-A754-7CA74A6F7A68}" srcOrd="3" destOrd="0" presId="urn:microsoft.com/office/officeart/2008/layout/LinedList"/>
    <dgm:cxn modelId="{A8D86527-2402-4361-9617-8769BE6C6C55}" type="presParOf" srcId="{B74AE9B2-6126-4971-A754-7CA74A6F7A68}" destId="{12A02747-D6B5-428E-8B0B-B09F4D4ED3BC}" srcOrd="0" destOrd="0" presId="urn:microsoft.com/office/officeart/2008/layout/LinedList"/>
    <dgm:cxn modelId="{BB6049E4-135B-4867-90B0-19AA81D3FB90}" type="presParOf" srcId="{B74AE9B2-6126-4971-A754-7CA74A6F7A68}" destId="{0E581A4A-F6E3-40DA-AD93-359B7C21D262}" srcOrd="1" destOrd="0" presId="urn:microsoft.com/office/officeart/2008/layout/LinedList"/>
    <dgm:cxn modelId="{4FF8E36E-31D5-477B-A7A9-1BCFA50DB587}" type="presParOf" srcId="{36B83A73-5636-4BAE-B59F-658F1A304603}" destId="{5BCB6301-53F9-4283-803D-D55287744B86}" srcOrd="4" destOrd="0" presId="urn:microsoft.com/office/officeart/2008/layout/LinedList"/>
    <dgm:cxn modelId="{1EFBF0C2-4F63-4C5A-878E-DF2D48B47B94}" type="presParOf" srcId="{36B83A73-5636-4BAE-B59F-658F1A304603}" destId="{9C3F557B-4F10-46BA-97AF-5F72A871C4A6}" srcOrd="5" destOrd="0" presId="urn:microsoft.com/office/officeart/2008/layout/LinedList"/>
    <dgm:cxn modelId="{5C1D0410-3DA3-492B-9B27-040915336555}" type="presParOf" srcId="{9C3F557B-4F10-46BA-97AF-5F72A871C4A6}" destId="{15C2A5A8-2AF8-4465-8411-5CF31E79B0BD}" srcOrd="0" destOrd="0" presId="urn:microsoft.com/office/officeart/2008/layout/LinedList"/>
    <dgm:cxn modelId="{BAA3F0E5-C3CE-4BBD-9420-B6D2E5992B5A}" type="presParOf" srcId="{9C3F557B-4F10-46BA-97AF-5F72A871C4A6}" destId="{6BB6B2C4-6996-4C89-A7D0-FEBF9092B6A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7FA9B4-F06F-4969-9DE8-C0E40820A03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E1CC6A2-4725-4687-923C-E234DEF022CF}">
      <dgm:prSet/>
      <dgm:spPr/>
      <dgm:t>
        <a:bodyPr/>
        <a:lstStyle/>
        <a:p>
          <a:r>
            <a:rPr lang="es-ES" b="1"/>
            <a:t>Altos niveles de seguridad y conformidad: </a:t>
          </a:r>
          <a:r>
            <a:rPr lang="en-US"/>
            <a:t>Aislamiento de red, Autorización, Cifrado, Certificaciones de conformidad.</a:t>
          </a:r>
        </a:p>
      </dgm:t>
    </dgm:pt>
    <dgm:pt modelId="{841920C4-FC98-4D8D-B146-776320134621}" type="parTrans" cxnId="{C1940F9C-B8E1-4EB4-A90B-E694D6A2AD7D}">
      <dgm:prSet/>
      <dgm:spPr/>
      <dgm:t>
        <a:bodyPr/>
        <a:lstStyle/>
        <a:p>
          <a:endParaRPr lang="en-US"/>
        </a:p>
      </dgm:t>
    </dgm:pt>
    <dgm:pt modelId="{ED6EC86D-BE06-4DEE-9E8C-2D6F6FC082AD}" type="sibTrans" cxnId="{C1940F9C-B8E1-4EB4-A90B-E694D6A2AD7D}">
      <dgm:prSet/>
      <dgm:spPr/>
      <dgm:t>
        <a:bodyPr/>
        <a:lstStyle/>
        <a:p>
          <a:endParaRPr lang="en-US"/>
        </a:p>
      </dgm:t>
    </dgm:pt>
    <dgm:pt modelId="{420D4DE8-F997-4BA0-B78B-568F2C78FD43}">
      <dgm:prSet/>
      <dgm:spPr/>
      <dgm:t>
        <a:bodyPr/>
        <a:lstStyle/>
        <a:p>
          <a:r>
            <a:rPr lang="en-US" b="1"/>
            <a:t>Alta disponibilidad: </a:t>
          </a:r>
          <a:r>
            <a:rPr lang="en-US"/>
            <a:t>Clústeres globales, </a:t>
          </a:r>
          <a:r>
            <a:rPr lang="es-ES"/>
            <a:t>Monitoreo y reparación de instancias, Implementaciones Multi-AZ con réplicas de lectura, Almacenamiento con recuperación automática y tolerante a errores, Restablecimiento a un momento dado y copias de seguridad automáticas, constantes y graduales, </a:t>
          </a:r>
          <a:r>
            <a:rPr lang="en-US"/>
            <a:t>Instantáneas de clústeres.</a:t>
          </a:r>
        </a:p>
      </dgm:t>
    </dgm:pt>
    <dgm:pt modelId="{210F3624-4C12-4144-B99A-C940106CAEB7}" type="parTrans" cxnId="{B0EBE58E-72E2-4A11-AE42-5D412843B634}">
      <dgm:prSet/>
      <dgm:spPr/>
      <dgm:t>
        <a:bodyPr/>
        <a:lstStyle/>
        <a:p>
          <a:endParaRPr lang="en-US"/>
        </a:p>
      </dgm:t>
    </dgm:pt>
    <dgm:pt modelId="{77677D3E-4170-4E0B-8D45-2BD3B2E2FD20}" type="sibTrans" cxnId="{B0EBE58E-72E2-4A11-AE42-5D412843B634}">
      <dgm:prSet/>
      <dgm:spPr/>
      <dgm:t>
        <a:bodyPr/>
        <a:lstStyle/>
        <a:p>
          <a:endParaRPr lang="en-US"/>
        </a:p>
      </dgm:t>
    </dgm:pt>
    <dgm:pt modelId="{C98F46DB-9314-4495-9ACD-287737D9C25A}" type="pres">
      <dgm:prSet presAssocID="{437FA9B4-F06F-4969-9DE8-C0E40820A034}" presName="vert0" presStyleCnt="0">
        <dgm:presLayoutVars>
          <dgm:dir/>
          <dgm:animOne val="branch"/>
          <dgm:animLvl val="lvl"/>
        </dgm:presLayoutVars>
      </dgm:prSet>
      <dgm:spPr/>
    </dgm:pt>
    <dgm:pt modelId="{90770994-8004-43A3-B978-976E1985C93E}" type="pres">
      <dgm:prSet presAssocID="{AE1CC6A2-4725-4687-923C-E234DEF022CF}" presName="thickLine" presStyleLbl="alignNode1" presStyleIdx="0" presStyleCnt="2"/>
      <dgm:spPr/>
    </dgm:pt>
    <dgm:pt modelId="{D17308CA-BD97-4442-A372-6756B0AAED35}" type="pres">
      <dgm:prSet presAssocID="{AE1CC6A2-4725-4687-923C-E234DEF022CF}" presName="horz1" presStyleCnt="0"/>
      <dgm:spPr/>
    </dgm:pt>
    <dgm:pt modelId="{4970174D-159C-4FC6-B888-36CD3B4A694E}" type="pres">
      <dgm:prSet presAssocID="{AE1CC6A2-4725-4687-923C-E234DEF022CF}" presName="tx1" presStyleLbl="revTx" presStyleIdx="0" presStyleCnt="2"/>
      <dgm:spPr/>
    </dgm:pt>
    <dgm:pt modelId="{A37F06D4-314B-463A-B0AE-E5EEF66625CB}" type="pres">
      <dgm:prSet presAssocID="{AE1CC6A2-4725-4687-923C-E234DEF022CF}" presName="vert1" presStyleCnt="0"/>
      <dgm:spPr/>
    </dgm:pt>
    <dgm:pt modelId="{F568E773-06A7-4C4F-96E7-3C686621F45D}" type="pres">
      <dgm:prSet presAssocID="{420D4DE8-F997-4BA0-B78B-568F2C78FD43}" presName="thickLine" presStyleLbl="alignNode1" presStyleIdx="1" presStyleCnt="2"/>
      <dgm:spPr/>
    </dgm:pt>
    <dgm:pt modelId="{2C62B3C4-339D-4B0E-959C-6276F4C9A495}" type="pres">
      <dgm:prSet presAssocID="{420D4DE8-F997-4BA0-B78B-568F2C78FD43}" presName="horz1" presStyleCnt="0"/>
      <dgm:spPr/>
    </dgm:pt>
    <dgm:pt modelId="{0E584791-60A5-4C37-964B-4795D0E06860}" type="pres">
      <dgm:prSet presAssocID="{420D4DE8-F997-4BA0-B78B-568F2C78FD43}" presName="tx1" presStyleLbl="revTx" presStyleIdx="1" presStyleCnt="2"/>
      <dgm:spPr/>
    </dgm:pt>
    <dgm:pt modelId="{877F0381-10C3-49D0-987D-58759B1ECC98}" type="pres">
      <dgm:prSet presAssocID="{420D4DE8-F997-4BA0-B78B-568F2C78FD43}" presName="vert1" presStyleCnt="0"/>
      <dgm:spPr/>
    </dgm:pt>
  </dgm:ptLst>
  <dgm:cxnLst>
    <dgm:cxn modelId="{8C079A66-FCF7-4A2F-ACD5-E6E366C8B9E1}" type="presOf" srcId="{AE1CC6A2-4725-4687-923C-E234DEF022CF}" destId="{4970174D-159C-4FC6-B888-36CD3B4A694E}" srcOrd="0" destOrd="0" presId="urn:microsoft.com/office/officeart/2008/layout/LinedList"/>
    <dgm:cxn modelId="{A20D7E75-4872-4A71-BAEF-6CC9359493E7}" type="presOf" srcId="{437FA9B4-F06F-4969-9DE8-C0E40820A034}" destId="{C98F46DB-9314-4495-9ACD-287737D9C25A}" srcOrd="0" destOrd="0" presId="urn:microsoft.com/office/officeart/2008/layout/LinedList"/>
    <dgm:cxn modelId="{1EC6847E-8849-4C91-AC40-2D331A54BED3}" type="presOf" srcId="{420D4DE8-F997-4BA0-B78B-568F2C78FD43}" destId="{0E584791-60A5-4C37-964B-4795D0E06860}" srcOrd="0" destOrd="0" presId="urn:microsoft.com/office/officeart/2008/layout/LinedList"/>
    <dgm:cxn modelId="{B0EBE58E-72E2-4A11-AE42-5D412843B634}" srcId="{437FA9B4-F06F-4969-9DE8-C0E40820A034}" destId="{420D4DE8-F997-4BA0-B78B-568F2C78FD43}" srcOrd="1" destOrd="0" parTransId="{210F3624-4C12-4144-B99A-C940106CAEB7}" sibTransId="{77677D3E-4170-4E0B-8D45-2BD3B2E2FD20}"/>
    <dgm:cxn modelId="{C1940F9C-B8E1-4EB4-A90B-E694D6A2AD7D}" srcId="{437FA9B4-F06F-4969-9DE8-C0E40820A034}" destId="{AE1CC6A2-4725-4687-923C-E234DEF022CF}" srcOrd="0" destOrd="0" parTransId="{841920C4-FC98-4D8D-B146-776320134621}" sibTransId="{ED6EC86D-BE06-4DEE-9E8C-2D6F6FC082AD}"/>
    <dgm:cxn modelId="{FC676856-9746-4A70-AB54-E7CA332F46FA}" type="presParOf" srcId="{C98F46DB-9314-4495-9ACD-287737D9C25A}" destId="{90770994-8004-43A3-B978-976E1985C93E}" srcOrd="0" destOrd="0" presId="urn:microsoft.com/office/officeart/2008/layout/LinedList"/>
    <dgm:cxn modelId="{4AAB504C-1DCB-486D-A652-521C0C0BF7E4}" type="presParOf" srcId="{C98F46DB-9314-4495-9ACD-287737D9C25A}" destId="{D17308CA-BD97-4442-A372-6756B0AAED35}" srcOrd="1" destOrd="0" presId="urn:microsoft.com/office/officeart/2008/layout/LinedList"/>
    <dgm:cxn modelId="{8E28DE03-5FC3-457C-A4B1-1EA822113DBE}" type="presParOf" srcId="{D17308CA-BD97-4442-A372-6756B0AAED35}" destId="{4970174D-159C-4FC6-B888-36CD3B4A694E}" srcOrd="0" destOrd="0" presId="urn:microsoft.com/office/officeart/2008/layout/LinedList"/>
    <dgm:cxn modelId="{F02620EA-C5A9-4E73-B231-71963945A57F}" type="presParOf" srcId="{D17308CA-BD97-4442-A372-6756B0AAED35}" destId="{A37F06D4-314B-463A-B0AE-E5EEF66625CB}" srcOrd="1" destOrd="0" presId="urn:microsoft.com/office/officeart/2008/layout/LinedList"/>
    <dgm:cxn modelId="{DEF673CD-8FE4-4814-9D10-F048BAE14F32}" type="presParOf" srcId="{C98F46DB-9314-4495-9ACD-287737D9C25A}" destId="{F568E773-06A7-4C4F-96E7-3C686621F45D}" srcOrd="2" destOrd="0" presId="urn:microsoft.com/office/officeart/2008/layout/LinedList"/>
    <dgm:cxn modelId="{C1C5E114-551C-4539-B321-39860D82EF21}" type="presParOf" srcId="{C98F46DB-9314-4495-9ACD-287737D9C25A}" destId="{2C62B3C4-339D-4B0E-959C-6276F4C9A495}" srcOrd="3" destOrd="0" presId="urn:microsoft.com/office/officeart/2008/layout/LinedList"/>
    <dgm:cxn modelId="{21153331-8115-4F0F-89B2-E0AF9DC499B1}" type="presParOf" srcId="{2C62B3C4-339D-4B0E-959C-6276F4C9A495}" destId="{0E584791-60A5-4C37-964B-4795D0E06860}" srcOrd="0" destOrd="0" presId="urn:microsoft.com/office/officeart/2008/layout/LinedList"/>
    <dgm:cxn modelId="{F723662D-ABE3-43FA-844F-E0B6CB17C573}" type="presParOf" srcId="{2C62B3C4-339D-4B0E-959C-6276F4C9A495}" destId="{877F0381-10C3-49D0-987D-58759B1ECC9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B6464D-38B0-46FE-A141-CC36F0B02AA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E2038F2-91DD-4E79-B547-D9250DDEC1C7}">
      <dgm:prSet/>
      <dgm:spPr/>
      <dgm:t>
        <a:bodyPr/>
        <a:lstStyle/>
        <a:p>
          <a:r>
            <a:rPr lang="es-MX"/>
            <a:t>Consultas efectivas</a:t>
          </a:r>
          <a:endParaRPr lang="en-US"/>
        </a:p>
      </dgm:t>
    </dgm:pt>
    <dgm:pt modelId="{61C7314C-4577-4315-B450-CB9BFEA41704}" type="parTrans" cxnId="{5C6D972D-99C2-4C2B-BD5E-E09A6751B7F0}">
      <dgm:prSet/>
      <dgm:spPr/>
      <dgm:t>
        <a:bodyPr/>
        <a:lstStyle/>
        <a:p>
          <a:endParaRPr lang="en-US"/>
        </a:p>
      </dgm:t>
    </dgm:pt>
    <dgm:pt modelId="{E3D0EB13-02A8-4BAC-B536-D91C264D9B18}" type="sibTrans" cxnId="{5C6D972D-99C2-4C2B-BD5E-E09A6751B7F0}">
      <dgm:prSet/>
      <dgm:spPr/>
      <dgm:t>
        <a:bodyPr/>
        <a:lstStyle/>
        <a:p>
          <a:endParaRPr lang="en-US"/>
        </a:p>
      </dgm:t>
    </dgm:pt>
    <dgm:pt modelId="{9F2AB81D-7AAC-4029-AE90-2FE9EF1D49D2}">
      <dgm:prSet/>
      <dgm:spPr/>
      <dgm:t>
        <a:bodyPr/>
        <a:lstStyle/>
        <a:p>
          <a:r>
            <a:rPr lang="es-MX"/>
            <a:t>Fácil de escalar</a:t>
          </a:r>
          <a:endParaRPr lang="en-US"/>
        </a:p>
      </dgm:t>
    </dgm:pt>
    <dgm:pt modelId="{13876F4B-BC66-48E3-A379-387952A55922}" type="parTrans" cxnId="{D482C1FF-3F01-42E7-AA43-15A463783D28}">
      <dgm:prSet/>
      <dgm:spPr/>
      <dgm:t>
        <a:bodyPr/>
        <a:lstStyle/>
        <a:p>
          <a:endParaRPr lang="en-US"/>
        </a:p>
      </dgm:t>
    </dgm:pt>
    <dgm:pt modelId="{2922610A-CCE6-483D-AFBC-2E253CCFB28B}" type="sibTrans" cxnId="{D482C1FF-3F01-42E7-AA43-15A463783D28}">
      <dgm:prSet/>
      <dgm:spPr/>
      <dgm:t>
        <a:bodyPr/>
        <a:lstStyle/>
        <a:p>
          <a:endParaRPr lang="en-US"/>
        </a:p>
      </dgm:t>
    </dgm:pt>
    <dgm:pt modelId="{749C1B17-75AB-4425-BF4F-5C2BFCCAC8AB}">
      <dgm:prSet/>
      <dgm:spPr/>
      <dgm:t>
        <a:bodyPr/>
        <a:lstStyle/>
        <a:p>
          <a:r>
            <a:rPr lang="es-MX"/>
            <a:t>Sencilla conexión entre clave y el valor</a:t>
          </a:r>
          <a:endParaRPr lang="en-US"/>
        </a:p>
      </dgm:t>
    </dgm:pt>
    <dgm:pt modelId="{D05AF7AD-0DF2-4642-B35D-6EF2F7B04C8F}" type="parTrans" cxnId="{9AD14509-F97C-4E96-AF7D-424D8EEB1BAC}">
      <dgm:prSet/>
      <dgm:spPr/>
      <dgm:t>
        <a:bodyPr/>
        <a:lstStyle/>
        <a:p>
          <a:endParaRPr lang="en-US"/>
        </a:p>
      </dgm:t>
    </dgm:pt>
    <dgm:pt modelId="{6610183B-9461-48AC-A93A-907D30273029}" type="sibTrans" cxnId="{9AD14509-F97C-4E96-AF7D-424D8EEB1BAC}">
      <dgm:prSet/>
      <dgm:spPr/>
      <dgm:t>
        <a:bodyPr/>
        <a:lstStyle/>
        <a:p>
          <a:endParaRPr lang="en-US"/>
        </a:p>
      </dgm:t>
    </dgm:pt>
    <dgm:pt modelId="{4D0FE69F-EC61-4CE5-911C-E302E2190E0E}">
      <dgm:prSet/>
      <dgm:spPr/>
      <dgm:t>
        <a:bodyPr/>
        <a:lstStyle/>
        <a:p>
          <a:r>
            <a:rPr lang="es-MX"/>
            <a:t>Divisibles</a:t>
          </a:r>
          <a:endParaRPr lang="en-US"/>
        </a:p>
      </dgm:t>
    </dgm:pt>
    <dgm:pt modelId="{533F8E83-3E08-47E6-B307-4C3848E0CAF4}" type="parTrans" cxnId="{349D8166-96EF-4DF5-9263-103391B0EB9E}">
      <dgm:prSet/>
      <dgm:spPr/>
      <dgm:t>
        <a:bodyPr/>
        <a:lstStyle/>
        <a:p>
          <a:endParaRPr lang="en-US"/>
        </a:p>
      </dgm:t>
    </dgm:pt>
    <dgm:pt modelId="{9870D147-27C8-4D04-9676-2BE809A02CD9}" type="sibTrans" cxnId="{349D8166-96EF-4DF5-9263-103391B0EB9E}">
      <dgm:prSet/>
      <dgm:spPr/>
      <dgm:t>
        <a:bodyPr/>
        <a:lstStyle/>
        <a:p>
          <a:endParaRPr lang="en-US"/>
        </a:p>
      </dgm:t>
    </dgm:pt>
    <dgm:pt modelId="{0CF64857-71BE-48A4-A0A5-5CFA0522972C}">
      <dgm:prSet/>
      <dgm:spPr/>
      <dgm:t>
        <a:bodyPr/>
        <a:lstStyle/>
        <a:p>
          <a:r>
            <a:rPr lang="es-MX"/>
            <a:t>Velocidad</a:t>
          </a:r>
          <a:endParaRPr lang="en-US"/>
        </a:p>
      </dgm:t>
    </dgm:pt>
    <dgm:pt modelId="{58813262-1532-420F-A1FB-B253F33440F7}" type="parTrans" cxnId="{6CDEBFC0-1689-440C-A69D-917D9DBC4E6C}">
      <dgm:prSet/>
      <dgm:spPr/>
      <dgm:t>
        <a:bodyPr/>
        <a:lstStyle/>
        <a:p>
          <a:endParaRPr lang="en-US"/>
        </a:p>
      </dgm:t>
    </dgm:pt>
    <dgm:pt modelId="{B2A09A38-66A6-4909-8DC8-BD94C0C1E61B}" type="sibTrans" cxnId="{6CDEBFC0-1689-440C-A69D-917D9DBC4E6C}">
      <dgm:prSet/>
      <dgm:spPr/>
      <dgm:t>
        <a:bodyPr/>
        <a:lstStyle/>
        <a:p>
          <a:endParaRPr lang="en-US"/>
        </a:p>
      </dgm:t>
    </dgm:pt>
    <dgm:pt modelId="{AFAD25F2-3530-4B48-AF36-8A3258A29162}">
      <dgm:prSet/>
      <dgm:spPr/>
      <dgm:t>
        <a:bodyPr/>
        <a:lstStyle/>
        <a:p>
          <a:r>
            <a:rPr lang="es-MX"/>
            <a:t>Datos en diccionarios</a:t>
          </a:r>
          <a:endParaRPr lang="en-US"/>
        </a:p>
      </dgm:t>
    </dgm:pt>
    <dgm:pt modelId="{6A4C26FA-70F3-460D-8F92-92BE740F16AC}" type="parTrans" cxnId="{663327B5-41C4-4D4A-903B-6E2660D96C20}">
      <dgm:prSet/>
      <dgm:spPr/>
      <dgm:t>
        <a:bodyPr/>
        <a:lstStyle/>
        <a:p>
          <a:endParaRPr lang="en-US"/>
        </a:p>
      </dgm:t>
    </dgm:pt>
    <dgm:pt modelId="{C36983FE-2969-43BA-814B-CE5F03F5C31D}" type="sibTrans" cxnId="{663327B5-41C4-4D4A-903B-6E2660D96C20}">
      <dgm:prSet/>
      <dgm:spPr/>
      <dgm:t>
        <a:bodyPr/>
        <a:lstStyle/>
        <a:p>
          <a:endParaRPr lang="en-US"/>
        </a:p>
      </dgm:t>
    </dgm:pt>
    <dgm:pt modelId="{C634A623-137C-4EFA-A0A3-751AA7262F84}" type="pres">
      <dgm:prSet presAssocID="{7CB6464D-38B0-46FE-A141-CC36F0B02AA4}" presName="linear" presStyleCnt="0">
        <dgm:presLayoutVars>
          <dgm:animLvl val="lvl"/>
          <dgm:resizeHandles val="exact"/>
        </dgm:presLayoutVars>
      </dgm:prSet>
      <dgm:spPr/>
    </dgm:pt>
    <dgm:pt modelId="{F46285E0-B1FA-44AF-A8D8-4C637467E781}" type="pres">
      <dgm:prSet presAssocID="{9E2038F2-91DD-4E79-B547-D9250DDEC1C7}" presName="parentText" presStyleLbl="node1" presStyleIdx="0" presStyleCnt="6">
        <dgm:presLayoutVars>
          <dgm:chMax val="0"/>
          <dgm:bulletEnabled val="1"/>
        </dgm:presLayoutVars>
      </dgm:prSet>
      <dgm:spPr/>
    </dgm:pt>
    <dgm:pt modelId="{2424DD8E-0B75-4F6B-AD7B-76EA2A7569B0}" type="pres">
      <dgm:prSet presAssocID="{E3D0EB13-02A8-4BAC-B536-D91C264D9B18}" presName="spacer" presStyleCnt="0"/>
      <dgm:spPr/>
    </dgm:pt>
    <dgm:pt modelId="{86886967-0C3F-497F-8026-55B3D96CDE73}" type="pres">
      <dgm:prSet presAssocID="{9F2AB81D-7AAC-4029-AE90-2FE9EF1D49D2}" presName="parentText" presStyleLbl="node1" presStyleIdx="1" presStyleCnt="6">
        <dgm:presLayoutVars>
          <dgm:chMax val="0"/>
          <dgm:bulletEnabled val="1"/>
        </dgm:presLayoutVars>
      </dgm:prSet>
      <dgm:spPr/>
    </dgm:pt>
    <dgm:pt modelId="{F0CC27B5-2DAF-4512-BEBE-0DCEB60E8872}" type="pres">
      <dgm:prSet presAssocID="{2922610A-CCE6-483D-AFBC-2E253CCFB28B}" presName="spacer" presStyleCnt="0"/>
      <dgm:spPr/>
    </dgm:pt>
    <dgm:pt modelId="{EDC98F2B-51AF-43D1-88B8-F17194155EAB}" type="pres">
      <dgm:prSet presAssocID="{749C1B17-75AB-4425-BF4F-5C2BFCCAC8AB}" presName="parentText" presStyleLbl="node1" presStyleIdx="2" presStyleCnt="6">
        <dgm:presLayoutVars>
          <dgm:chMax val="0"/>
          <dgm:bulletEnabled val="1"/>
        </dgm:presLayoutVars>
      </dgm:prSet>
      <dgm:spPr/>
    </dgm:pt>
    <dgm:pt modelId="{074C3B93-B527-480E-B1DE-0876451EEE9D}" type="pres">
      <dgm:prSet presAssocID="{6610183B-9461-48AC-A93A-907D30273029}" presName="spacer" presStyleCnt="0"/>
      <dgm:spPr/>
    </dgm:pt>
    <dgm:pt modelId="{EF905EA5-7A48-4CCF-96E4-DA6A0B1E6F3F}" type="pres">
      <dgm:prSet presAssocID="{4D0FE69F-EC61-4CE5-911C-E302E2190E0E}" presName="parentText" presStyleLbl="node1" presStyleIdx="3" presStyleCnt="6">
        <dgm:presLayoutVars>
          <dgm:chMax val="0"/>
          <dgm:bulletEnabled val="1"/>
        </dgm:presLayoutVars>
      </dgm:prSet>
      <dgm:spPr/>
    </dgm:pt>
    <dgm:pt modelId="{2E27F32B-832C-4223-B810-B674656F86D0}" type="pres">
      <dgm:prSet presAssocID="{9870D147-27C8-4D04-9676-2BE809A02CD9}" presName="spacer" presStyleCnt="0"/>
      <dgm:spPr/>
    </dgm:pt>
    <dgm:pt modelId="{BEAFADFE-FF21-41F9-87EC-76B8F2FD55CB}" type="pres">
      <dgm:prSet presAssocID="{0CF64857-71BE-48A4-A0A5-5CFA0522972C}" presName="parentText" presStyleLbl="node1" presStyleIdx="4" presStyleCnt="6">
        <dgm:presLayoutVars>
          <dgm:chMax val="0"/>
          <dgm:bulletEnabled val="1"/>
        </dgm:presLayoutVars>
      </dgm:prSet>
      <dgm:spPr/>
    </dgm:pt>
    <dgm:pt modelId="{E3B17CD2-01A4-4332-BF74-89DEE56EED25}" type="pres">
      <dgm:prSet presAssocID="{B2A09A38-66A6-4909-8DC8-BD94C0C1E61B}" presName="spacer" presStyleCnt="0"/>
      <dgm:spPr/>
    </dgm:pt>
    <dgm:pt modelId="{678799E5-EE42-4FCA-A1ED-CE29C1DABD10}" type="pres">
      <dgm:prSet presAssocID="{AFAD25F2-3530-4B48-AF36-8A3258A29162}" presName="parentText" presStyleLbl="node1" presStyleIdx="5" presStyleCnt="6">
        <dgm:presLayoutVars>
          <dgm:chMax val="0"/>
          <dgm:bulletEnabled val="1"/>
        </dgm:presLayoutVars>
      </dgm:prSet>
      <dgm:spPr/>
    </dgm:pt>
  </dgm:ptLst>
  <dgm:cxnLst>
    <dgm:cxn modelId="{9AD14509-F97C-4E96-AF7D-424D8EEB1BAC}" srcId="{7CB6464D-38B0-46FE-A141-CC36F0B02AA4}" destId="{749C1B17-75AB-4425-BF4F-5C2BFCCAC8AB}" srcOrd="2" destOrd="0" parTransId="{D05AF7AD-0DF2-4642-B35D-6EF2F7B04C8F}" sibTransId="{6610183B-9461-48AC-A93A-907D30273029}"/>
    <dgm:cxn modelId="{5C6D972D-99C2-4C2B-BD5E-E09A6751B7F0}" srcId="{7CB6464D-38B0-46FE-A141-CC36F0B02AA4}" destId="{9E2038F2-91DD-4E79-B547-D9250DDEC1C7}" srcOrd="0" destOrd="0" parTransId="{61C7314C-4577-4315-B450-CB9BFEA41704}" sibTransId="{E3D0EB13-02A8-4BAC-B536-D91C264D9B18}"/>
    <dgm:cxn modelId="{349D8166-96EF-4DF5-9263-103391B0EB9E}" srcId="{7CB6464D-38B0-46FE-A141-CC36F0B02AA4}" destId="{4D0FE69F-EC61-4CE5-911C-E302E2190E0E}" srcOrd="3" destOrd="0" parTransId="{533F8E83-3E08-47E6-B307-4C3848E0CAF4}" sibTransId="{9870D147-27C8-4D04-9676-2BE809A02CD9}"/>
    <dgm:cxn modelId="{5F910F4A-C55E-4F53-B111-E6A590C17AF9}" type="presOf" srcId="{AFAD25F2-3530-4B48-AF36-8A3258A29162}" destId="{678799E5-EE42-4FCA-A1ED-CE29C1DABD10}" srcOrd="0" destOrd="0" presId="urn:microsoft.com/office/officeart/2005/8/layout/vList2"/>
    <dgm:cxn modelId="{ED9A346F-E728-4A4B-B889-971B6115890D}" type="presOf" srcId="{7CB6464D-38B0-46FE-A141-CC36F0B02AA4}" destId="{C634A623-137C-4EFA-A0A3-751AA7262F84}" srcOrd="0" destOrd="0" presId="urn:microsoft.com/office/officeart/2005/8/layout/vList2"/>
    <dgm:cxn modelId="{E15AA871-93E1-422F-A4B4-9662A4D00802}" type="presOf" srcId="{0CF64857-71BE-48A4-A0A5-5CFA0522972C}" destId="{BEAFADFE-FF21-41F9-87EC-76B8F2FD55CB}" srcOrd="0" destOrd="0" presId="urn:microsoft.com/office/officeart/2005/8/layout/vList2"/>
    <dgm:cxn modelId="{07460895-9079-462A-81F8-4A9F7C025B3D}" type="presOf" srcId="{4D0FE69F-EC61-4CE5-911C-E302E2190E0E}" destId="{EF905EA5-7A48-4CCF-96E4-DA6A0B1E6F3F}" srcOrd="0" destOrd="0" presId="urn:microsoft.com/office/officeart/2005/8/layout/vList2"/>
    <dgm:cxn modelId="{45D0C8A0-BBFF-46A3-9AB8-51BD74FF228F}" type="presOf" srcId="{749C1B17-75AB-4425-BF4F-5C2BFCCAC8AB}" destId="{EDC98F2B-51AF-43D1-88B8-F17194155EAB}" srcOrd="0" destOrd="0" presId="urn:microsoft.com/office/officeart/2005/8/layout/vList2"/>
    <dgm:cxn modelId="{663327B5-41C4-4D4A-903B-6E2660D96C20}" srcId="{7CB6464D-38B0-46FE-A141-CC36F0B02AA4}" destId="{AFAD25F2-3530-4B48-AF36-8A3258A29162}" srcOrd="5" destOrd="0" parTransId="{6A4C26FA-70F3-460D-8F92-92BE740F16AC}" sibTransId="{C36983FE-2969-43BA-814B-CE5F03F5C31D}"/>
    <dgm:cxn modelId="{6CDEBFC0-1689-440C-A69D-917D9DBC4E6C}" srcId="{7CB6464D-38B0-46FE-A141-CC36F0B02AA4}" destId="{0CF64857-71BE-48A4-A0A5-5CFA0522972C}" srcOrd="4" destOrd="0" parTransId="{58813262-1532-420F-A1FB-B253F33440F7}" sibTransId="{B2A09A38-66A6-4909-8DC8-BD94C0C1E61B}"/>
    <dgm:cxn modelId="{AD9ACEE2-15CB-4AA7-9BC9-26CAB6A8D6B8}" type="presOf" srcId="{9E2038F2-91DD-4E79-B547-D9250DDEC1C7}" destId="{F46285E0-B1FA-44AF-A8D8-4C637467E781}" srcOrd="0" destOrd="0" presId="urn:microsoft.com/office/officeart/2005/8/layout/vList2"/>
    <dgm:cxn modelId="{0B94B4FF-6F17-4969-A36B-F2BFB2EBB059}" type="presOf" srcId="{9F2AB81D-7AAC-4029-AE90-2FE9EF1D49D2}" destId="{86886967-0C3F-497F-8026-55B3D96CDE73}" srcOrd="0" destOrd="0" presId="urn:microsoft.com/office/officeart/2005/8/layout/vList2"/>
    <dgm:cxn modelId="{D482C1FF-3F01-42E7-AA43-15A463783D28}" srcId="{7CB6464D-38B0-46FE-A141-CC36F0B02AA4}" destId="{9F2AB81D-7AAC-4029-AE90-2FE9EF1D49D2}" srcOrd="1" destOrd="0" parTransId="{13876F4B-BC66-48E3-A379-387952A55922}" sibTransId="{2922610A-CCE6-483D-AFBC-2E253CCFB28B}"/>
    <dgm:cxn modelId="{E5793BCA-05B1-4926-86AF-15A5355B3293}" type="presParOf" srcId="{C634A623-137C-4EFA-A0A3-751AA7262F84}" destId="{F46285E0-B1FA-44AF-A8D8-4C637467E781}" srcOrd="0" destOrd="0" presId="urn:microsoft.com/office/officeart/2005/8/layout/vList2"/>
    <dgm:cxn modelId="{7A775284-3C82-4C98-BEB7-EEE6F2695DEB}" type="presParOf" srcId="{C634A623-137C-4EFA-A0A3-751AA7262F84}" destId="{2424DD8E-0B75-4F6B-AD7B-76EA2A7569B0}" srcOrd="1" destOrd="0" presId="urn:microsoft.com/office/officeart/2005/8/layout/vList2"/>
    <dgm:cxn modelId="{50A7DBB6-C624-44B4-9EE2-CED545924044}" type="presParOf" srcId="{C634A623-137C-4EFA-A0A3-751AA7262F84}" destId="{86886967-0C3F-497F-8026-55B3D96CDE73}" srcOrd="2" destOrd="0" presId="urn:microsoft.com/office/officeart/2005/8/layout/vList2"/>
    <dgm:cxn modelId="{81E6B2FE-A7E9-43F3-ACE6-D281E580B1B0}" type="presParOf" srcId="{C634A623-137C-4EFA-A0A3-751AA7262F84}" destId="{F0CC27B5-2DAF-4512-BEBE-0DCEB60E8872}" srcOrd="3" destOrd="0" presId="urn:microsoft.com/office/officeart/2005/8/layout/vList2"/>
    <dgm:cxn modelId="{7834CD3E-AE58-4DB6-810E-A55B47DB8588}" type="presParOf" srcId="{C634A623-137C-4EFA-A0A3-751AA7262F84}" destId="{EDC98F2B-51AF-43D1-88B8-F17194155EAB}" srcOrd="4" destOrd="0" presId="urn:microsoft.com/office/officeart/2005/8/layout/vList2"/>
    <dgm:cxn modelId="{3D360886-8821-47F8-9322-FE915720E9F1}" type="presParOf" srcId="{C634A623-137C-4EFA-A0A3-751AA7262F84}" destId="{074C3B93-B527-480E-B1DE-0876451EEE9D}" srcOrd="5" destOrd="0" presId="urn:microsoft.com/office/officeart/2005/8/layout/vList2"/>
    <dgm:cxn modelId="{5F3C8ACB-9A0D-410C-B5B9-57ACB881BFF2}" type="presParOf" srcId="{C634A623-137C-4EFA-A0A3-751AA7262F84}" destId="{EF905EA5-7A48-4CCF-96E4-DA6A0B1E6F3F}" srcOrd="6" destOrd="0" presId="urn:microsoft.com/office/officeart/2005/8/layout/vList2"/>
    <dgm:cxn modelId="{F5E0286F-8956-4578-A659-F4E72E7C50BE}" type="presParOf" srcId="{C634A623-137C-4EFA-A0A3-751AA7262F84}" destId="{2E27F32B-832C-4223-B810-B674656F86D0}" srcOrd="7" destOrd="0" presId="urn:microsoft.com/office/officeart/2005/8/layout/vList2"/>
    <dgm:cxn modelId="{5C951F36-EC6B-4506-B208-19AE2B7D1C19}" type="presParOf" srcId="{C634A623-137C-4EFA-A0A3-751AA7262F84}" destId="{BEAFADFE-FF21-41F9-87EC-76B8F2FD55CB}" srcOrd="8" destOrd="0" presId="urn:microsoft.com/office/officeart/2005/8/layout/vList2"/>
    <dgm:cxn modelId="{646BD823-6FFE-4BC6-8D9C-D569C55D3723}" type="presParOf" srcId="{C634A623-137C-4EFA-A0A3-751AA7262F84}" destId="{E3B17CD2-01A4-4332-BF74-89DEE56EED25}" srcOrd="9" destOrd="0" presId="urn:microsoft.com/office/officeart/2005/8/layout/vList2"/>
    <dgm:cxn modelId="{91B2DFD1-79E6-49C9-8D97-B6CACA6F987C}" type="presParOf" srcId="{C634A623-137C-4EFA-A0A3-751AA7262F84}" destId="{678799E5-EE42-4FCA-A1ED-CE29C1DABD1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1030F0-AAF6-4C4A-91F2-3AEC87FD3B49}">
      <dsp:nvSpPr>
        <dsp:cNvPr id="0" name=""/>
        <dsp:cNvSpPr/>
      </dsp:nvSpPr>
      <dsp:spPr>
        <a:xfrm>
          <a:off x="0" y="0"/>
          <a:ext cx="96340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389989-3B4B-444A-9334-0C100E0EF845}">
      <dsp:nvSpPr>
        <dsp:cNvPr id="0" name=""/>
        <dsp:cNvSpPr/>
      </dsp:nvSpPr>
      <dsp:spPr>
        <a:xfrm>
          <a:off x="0" y="0"/>
          <a:ext cx="9634011"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MX" sz="2100" kern="1200" dirty="0"/>
            <a:t>Es un servicio de bases de datos creado específicamente para la administración de datos en formato JSON a escala, además de esto puede almacenar los datos, realizar consultas y indexar datos en el formato JSON.</a:t>
          </a:r>
          <a:endParaRPr lang="en-US" sz="2100" kern="1200" dirty="0"/>
        </a:p>
      </dsp:txBody>
      <dsp:txXfrm>
        <a:off x="0" y="0"/>
        <a:ext cx="9634011" cy="1087834"/>
      </dsp:txXfrm>
    </dsp:sp>
    <dsp:sp modelId="{FF447EAD-E60D-4D82-A925-F22557C6506A}">
      <dsp:nvSpPr>
        <dsp:cNvPr id="0" name=""/>
        <dsp:cNvSpPr/>
      </dsp:nvSpPr>
      <dsp:spPr>
        <a:xfrm>
          <a:off x="0" y="1087834"/>
          <a:ext cx="96340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025DD8-238D-4811-9EF2-F046357F4D55}">
      <dsp:nvSpPr>
        <dsp:cNvPr id="0" name=""/>
        <dsp:cNvSpPr/>
      </dsp:nvSpPr>
      <dsp:spPr>
        <a:xfrm>
          <a:off x="0" y="1087834"/>
          <a:ext cx="9634011"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MX" sz="2100" kern="1200" dirty="0"/>
            <a:t>Amazon DocumentDB es un entorno donde se trabaja a través de la nube y el usuario podrá crear varias bases de datos una vez se haya registrado antes.</a:t>
          </a:r>
          <a:endParaRPr lang="en-US" sz="2100" kern="1200" dirty="0"/>
        </a:p>
      </dsp:txBody>
      <dsp:txXfrm>
        <a:off x="0" y="1087834"/>
        <a:ext cx="9634011" cy="1087834"/>
      </dsp:txXfrm>
    </dsp:sp>
    <dsp:sp modelId="{06A814EF-513B-41C3-93BF-199686A2C948}">
      <dsp:nvSpPr>
        <dsp:cNvPr id="0" name=""/>
        <dsp:cNvSpPr/>
      </dsp:nvSpPr>
      <dsp:spPr>
        <a:xfrm>
          <a:off x="0" y="2175669"/>
          <a:ext cx="96340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A043B4-3713-40C3-A747-4C7C29AEECA4}">
      <dsp:nvSpPr>
        <dsp:cNvPr id="0" name=""/>
        <dsp:cNvSpPr/>
      </dsp:nvSpPr>
      <dsp:spPr>
        <a:xfrm>
          <a:off x="0" y="2175669"/>
          <a:ext cx="9634011"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MX" sz="2100" kern="1200"/>
            <a:t>Este tipo de base de datos permite al propietario administrar las estructuras de los datos en documentos y cuenta con soporte para cargas de trabajo en MongoDB hasta la versión 3.6 y 4.0.</a:t>
          </a:r>
          <a:endParaRPr lang="en-US" sz="2100" kern="1200"/>
        </a:p>
      </dsp:txBody>
      <dsp:txXfrm>
        <a:off x="0" y="2175669"/>
        <a:ext cx="9634011" cy="1087834"/>
      </dsp:txXfrm>
    </dsp:sp>
    <dsp:sp modelId="{EFFC155F-5857-4343-895B-2C05424A9908}">
      <dsp:nvSpPr>
        <dsp:cNvPr id="0" name=""/>
        <dsp:cNvSpPr/>
      </dsp:nvSpPr>
      <dsp:spPr>
        <a:xfrm>
          <a:off x="0" y="3263503"/>
          <a:ext cx="96340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7A441C-F7BE-4936-B5C7-B0F2E7B0B96A}">
      <dsp:nvSpPr>
        <dsp:cNvPr id="0" name=""/>
        <dsp:cNvSpPr/>
      </dsp:nvSpPr>
      <dsp:spPr>
        <a:xfrm>
          <a:off x="0" y="3263503"/>
          <a:ext cx="9634011"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MX" sz="2100" kern="1200"/>
            <a:t>Su versión inicial fue lanzada en enero del 2019. </a:t>
          </a:r>
          <a:endParaRPr lang="en-US" sz="2100" kern="1200"/>
        </a:p>
      </dsp:txBody>
      <dsp:txXfrm>
        <a:off x="0" y="3263503"/>
        <a:ext cx="9634011" cy="1087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B29F7-370D-49BF-AB1D-039BCD7E42AA}">
      <dsp:nvSpPr>
        <dsp:cNvPr id="0" name=""/>
        <dsp:cNvSpPr/>
      </dsp:nvSpPr>
      <dsp:spPr>
        <a:xfrm>
          <a:off x="0" y="2703"/>
          <a:ext cx="96340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2C6FC7-D298-4453-981E-E51373E633F9}">
      <dsp:nvSpPr>
        <dsp:cNvPr id="0" name=""/>
        <dsp:cNvSpPr/>
      </dsp:nvSpPr>
      <dsp:spPr>
        <a:xfrm>
          <a:off x="0" y="0"/>
          <a:ext cx="9634011" cy="1843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t>Compatible con MongoDB: </a:t>
          </a:r>
          <a:r>
            <a:rPr lang="es-ES" sz="2600" kern="1200" dirty="0"/>
            <a:t>Compatible con MongoDB 3.6 y 4.0, </a:t>
          </a:r>
          <a:r>
            <a:rPr lang="en-US" sz="2600" kern="1200" dirty="0" err="1"/>
            <a:t>Transacciones</a:t>
          </a:r>
          <a:r>
            <a:rPr lang="en-US" sz="2600" kern="1200" dirty="0"/>
            <a:t> ACID, </a:t>
          </a:r>
          <a:r>
            <a:rPr lang="en-US" sz="2600" kern="1200" dirty="0" err="1"/>
            <a:t>Compatibilidad</a:t>
          </a:r>
          <a:r>
            <a:rPr lang="en-US" sz="2600" kern="1200" dirty="0"/>
            <a:t> con </a:t>
          </a:r>
          <a:r>
            <a:rPr lang="en-US" sz="2600" kern="1200" dirty="0" err="1"/>
            <a:t>migraciones</a:t>
          </a:r>
          <a:r>
            <a:rPr lang="en-US" sz="2600" kern="1200" dirty="0"/>
            <a:t>. </a:t>
          </a:r>
        </a:p>
      </dsp:txBody>
      <dsp:txXfrm>
        <a:off x="0" y="0"/>
        <a:ext cx="9634011" cy="1843602"/>
      </dsp:txXfrm>
    </dsp:sp>
    <dsp:sp modelId="{98B41179-24F7-482F-85F2-16F75343E560}">
      <dsp:nvSpPr>
        <dsp:cNvPr id="0" name=""/>
        <dsp:cNvSpPr/>
      </dsp:nvSpPr>
      <dsp:spPr>
        <a:xfrm>
          <a:off x="0" y="1846306"/>
          <a:ext cx="96340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A02747-D6B5-428E-8B0B-B09F4D4ED3BC}">
      <dsp:nvSpPr>
        <dsp:cNvPr id="0" name=""/>
        <dsp:cNvSpPr/>
      </dsp:nvSpPr>
      <dsp:spPr>
        <a:xfrm>
          <a:off x="0" y="1846306"/>
          <a:ext cx="9634011" cy="1843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a:t>Completamente administrado: </a:t>
          </a:r>
          <a:r>
            <a:rPr lang="en-US" sz="2600" kern="1200"/>
            <a:t>Aprovisionamiento y configuración automáticos, Monitoreo y métricas, </a:t>
          </a:r>
          <a:r>
            <a:rPr lang="es-ES" sz="2600" kern="1200"/>
            <a:t>Implementación automática de parches de software.</a:t>
          </a:r>
          <a:endParaRPr lang="en-US" sz="2600" kern="1200"/>
        </a:p>
      </dsp:txBody>
      <dsp:txXfrm>
        <a:off x="0" y="1846306"/>
        <a:ext cx="9634011" cy="1843602"/>
      </dsp:txXfrm>
    </dsp:sp>
    <dsp:sp modelId="{5BCB6301-53F9-4283-803D-D55287744B86}">
      <dsp:nvSpPr>
        <dsp:cNvPr id="0" name=""/>
        <dsp:cNvSpPr/>
      </dsp:nvSpPr>
      <dsp:spPr>
        <a:xfrm>
          <a:off x="0" y="3689908"/>
          <a:ext cx="96340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C2A5A8-2AF8-4465-8411-5CF31E79B0BD}">
      <dsp:nvSpPr>
        <dsp:cNvPr id="0" name=""/>
        <dsp:cNvSpPr/>
      </dsp:nvSpPr>
      <dsp:spPr>
        <a:xfrm>
          <a:off x="0" y="3689908"/>
          <a:ext cx="9634011" cy="1843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err="1"/>
            <a:t>Rendimiento</a:t>
          </a:r>
          <a:r>
            <a:rPr lang="en-US" sz="2600" b="1" kern="1200" dirty="0"/>
            <a:t> a </a:t>
          </a:r>
          <a:r>
            <a:rPr lang="en-US" sz="2600" b="1" kern="1200" dirty="0" err="1"/>
            <a:t>escala</a:t>
          </a:r>
          <a:r>
            <a:rPr lang="en-US" sz="2600" b="1" kern="1200" dirty="0"/>
            <a:t>: </a:t>
          </a:r>
          <a:r>
            <a:rPr lang="es-ES" sz="2600" kern="1200" dirty="0"/>
            <a:t>Alto nivel de procesamiento y baja latencia para consultas en documentos, </a:t>
          </a:r>
          <a:r>
            <a:rPr lang="en-US" sz="2600" kern="1200" dirty="0" err="1"/>
            <a:t>Escalado</a:t>
          </a:r>
          <a:r>
            <a:rPr lang="en-US" sz="2600" kern="1200" dirty="0"/>
            <a:t> </a:t>
          </a:r>
          <a:r>
            <a:rPr lang="en-US" sz="2600" kern="1200" dirty="0" err="1"/>
            <a:t>sencillo</a:t>
          </a:r>
          <a:r>
            <a:rPr lang="en-US" sz="2600" kern="1200" dirty="0"/>
            <a:t> de </a:t>
          </a:r>
          <a:r>
            <a:rPr lang="en-US" sz="2600" kern="1200" dirty="0" err="1"/>
            <a:t>recursos</a:t>
          </a:r>
          <a:r>
            <a:rPr lang="en-US" sz="2600" kern="1200" dirty="0"/>
            <a:t> </a:t>
          </a:r>
          <a:r>
            <a:rPr lang="en-US" sz="2600" kern="1200" dirty="0" err="1"/>
            <a:t>informáticos</a:t>
          </a:r>
          <a:r>
            <a:rPr lang="en-US" sz="2600" kern="1200" dirty="0"/>
            <a:t> para bases de </a:t>
          </a:r>
          <a:r>
            <a:rPr lang="en-US" sz="2600" kern="1200" dirty="0" err="1"/>
            <a:t>datos</a:t>
          </a:r>
          <a:r>
            <a:rPr lang="en-US" sz="2600" kern="1200" dirty="0"/>
            <a:t>, </a:t>
          </a:r>
          <a:r>
            <a:rPr lang="en-US" sz="2600" kern="1200" dirty="0" err="1"/>
            <a:t>Almacenamiento</a:t>
          </a:r>
          <a:r>
            <a:rPr lang="en-US" sz="2600" kern="1200" dirty="0"/>
            <a:t> de </a:t>
          </a:r>
          <a:r>
            <a:rPr lang="en-US" sz="2600" kern="1200" dirty="0" err="1"/>
            <a:t>escalado</a:t>
          </a:r>
          <a:r>
            <a:rPr lang="en-US" sz="2600" kern="1200" dirty="0"/>
            <a:t> </a:t>
          </a:r>
          <a:r>
            <a:rPr lang="en-US" sz="2600" kern="1200" dirty="0" err="1"/>
            <a:t>automático</a:t>
          </a:r>
          <a:r>
            <a:rPr lang="en-US" sz="2600" kern="1200" dirty="0"/>
            <a:t>, </a:t>
          </a:r>
          <a:r>
            <a:rPr lang="es-ES" sz="2600" kern="1200" dirty="0"/>
            <a:t>Réplicas de lectura de baja latencia. </a:t>
          </a:r>
          <a:endParaRPr lang="en-US" sz="2600" kern="1200" dirty="0"/>
        </a:p>
      </dsp:txBody>
      <dsp:txXfrm>
        <a:off x="0" y="3689908"/>
        <a:ext cx="9634011" cy="18436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770994-8004-43A3-B978-976E1985C93E}">
      <dsp:nvSpPr>
        <dsp:cNvPr id="0" name=""/>
        <dsp:cNvSpPr/>
      </dsp:nvSpPr>
      <dsp:spPr>
        <a:xfrm>
          <a:off x="0" y="0"/>
          <a:ext cx="58495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70174D-159C-4FC6-B888-36CD3B4A694E}">
      <dsp:nvSpPr>
        <dsp:cNvPr id="0" name=""/>
        <dsp:cNvSpPr/>
      </dsp:nvSpPr>
      <dsp:spPr>
        <a:xfrm>
          <a:off x="0" y="0"/>
          <a:ext cx="5849587" cy="2207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kern="1200"/>
            <a:t>Altos niveles de seguridad y conformidad: </a:t>
          </a:r>
          <a:r>
            <a:rPr lang="en-US" sz="1900" kern="1200"/>
            <a:t>Aislamiento de red, Autorización, Cifrado, Certificaciones de conformidad.</a:t>
          </a:r>
        </a:p>
      </dsp:txBody>
      <dsp:txXfrm>
        <a:off x="0" y="0"/>
        <a:ext cx="5849587" cy="2207584"/>
      </dsp:txXfrm>
    </dsp:sp>
    <dsp:sp modelId="{F568E773-06A7-4C4F-96E7-3C686621F45D}">
      <dsp:nvSpPr>
        <dsp:cNvPr id="0" name=""/>
        <dsp:cNvSpPr/>
      </dsp:nvSpPr>
      <dsp:spPr>
        <a:xfrm>
          <a:off x="0" y="2207584"/>
          <a:ext cx="58495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584791-60A5-4C37-964B-4795D0E06860}">
      <dsp:nvSpPr>
        <dsp:cNvPr id="0" name=""/>
        <dsp:cNvSpPr/>
      </dsp:nvSpPr>
      <dsp:spPr>
        <a:xfrm>
          <a:off x="0" y="2207584"/>
          <a:ext cx="5849587" cy="2207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Alta disponibilidad: </a:t>
          </a:r>
          <a:r>
            <a:rPr lang="en-US" sz="1900" kern="1200"/>
            <a:t>Clústeres globales, </a:t>
          </a:r>
          <a:r>
            <a:rPr lang="es-ES" sz="1900" kern="1200"/>
            <a:t>Monitoreo y reparación de instancias, Implementaciones Multi-AZ con réplicas de lectura, Almacenamiento con recuperación automática y tolerante a errores, Restablecimiento a un momento dado y copias de seguridad automáticas, constantes y graduales, </a:t>
          </a:r>
          <a:r>
            <a:rPr lang="en-US" sz="1900" kern="1200"/>
            <a:t>Instantáneas de clústeres.</a:t>
          </a:r>
        </a:p>
      </dsp:txBody>
      <dsp:txXfrm>
        <a:off x="0" y="2207584"/>
        <a:ext cx="5849587" cy="22075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285E0-B1FA-44AF-A8D8-4C637467E781}">
      <dsp:nvSpPr>
        <dsp:cNvPr id="0" name=""/>
        <dsp:cNvSpPr/>
      </dsp:nvSpPr>
      <dsp:spPr>
        <a:xfrm>
          <a:off x="0" y="180039"/>
          <a:ext cx="487213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kern="1200"/>
            <a:t>Consultas efectivas</a:t>
          </a:r>
          <a:endParaRPr lang="en-US" sz="2100" kern="1200"/>
        </a:p>
      </dsp:txBody>
      <dsp:txXfrm>
        <a:off x="24588" y="204627"/>
        <a:ext cx="4822957" cy="454509"/>
      </dsp:txXfrm>
    </dsp:sp>
    <dsp:sp modelId="{86886967-0C3F-497F-8026-55B3D96CDE73}">
      <dsp:nvSpPr>
        <dsp:cNvPr id="0" name=""/>
        <dsp:cNvSpPr/>
      </dsp:nvSpPr>
      <dsp:spPr>
        <a:xfrm>
          <a:off x="0" y="744204"/>
          <a:ext cx="487213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kern="1200"/>
            <a:t>Fácil de escalar</a:t>
          </a:r>
          <a:endParaRPr lang="en-US" sz="2100" kern="1200"/>
        </a:p>
      </dsp:txBody>
      <dsp:txXfrm>
        <a:off x="24588" y="768792"/>
        <a:ext cx="4822957" cy="454509"/>
      </dsp:txXfrm>
    </dsp:sp>
    <dsp:sp modelId="{EDC98F2B-51AF-43D1-88B8-F17194155EAB}">
      <dsp:nvSpPr>
        <dsp:cNvPr id="0" name=""/>
        <dsp:cNvSpPr/>
      </dsp:nvSpPr>
      <dsp:spPr>
        <a:xfrm>
          <a:off x="0" y="1308368"/>
          <a:ext cx="487213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kern="1200"/>
            <a:t>Sencilla conexión entre clave y el valor</a:t>
          </a:r>
          <a:endParaRPr lang="en-US" sz="2100" kern="1200"/>
        </a:p>
      </dsp:txBody>
      <dsp:txXfrm>
        <a:off x="24588" y="1332956"/>
        <a:ext cx="4822957" cy="454509"/>
      </dsp:txXfrm>
    </dsp:sp>
    <dsp:sp modelId="{EF905EA5-7A48-4CCF-96E4-DA6A0B1E6F3F}">
      <dsp:nvSpPr>
        <dsp:cNvPr id="0" name=""/>
        <dsp:cNvSpPr/>
      </dsp:nvSpPr>
      <dsp:spPr>
        <a:xfrm>
          <a:off x="0" y="1872534"/>
          <a:ext cx="487213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kern="1200"/>
            <a:t>Divisibles</a:t>
          </a:r>
          <a:endParaRPr lang="en-US" sz="2100" kern="1200"/>
        </a:p>
      </dsp:txBody>
      <dsp:txXfrm>
        <a:off x="24588" y="1897122"/>
        <a:ext cx="4822957" cy="454509"/>
      </dsp:txXfrm>
    </dsp:sp>
    <dsp:sp modelId="{BEAFADFE-FF21-41F9-87EC-76B8F2FD55CB}">
      <dsp:nvSpPr>
        <dsp:cNvPr id="0" name=""/>
        <dsp:cNvSpPr/>
      </dsp:nvSpPr>
      <dsp:spPr>
        <a:xfrm>
          <a:off x="0" y="2436699"/>
          <a:ext cx="487213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kern="1200"/>
            <a:t>Velocidad</a:t>
          </a:r>
          <a:endParaRPr lang="en-US" sz="2100" kern="1200"/>
        </a:p>
      </dsp:txBody>
      <dsp:txXfrm>
        <a:off x="24588" y="2461287"/>
        <a:ext cx="4822957" cy="454509"/>
      </dsp:txXfrm>
    </dsp:sp>
    <dsp:sp modelId="{678799E5-EE42-4FCA-A1ED-CE29C1DABD10}">
      <dsp:nvSpPr>
        <dsp:cNvPr id="0" name=""/>
        <dsp:cNvSpPr/>
      </dsp:nvSpPr>
      <dsp:spPr>
        <a:xfrm>
          <a:off x="0" y="3000864"/>
          <a:ext cx="487213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kern="1200"/>
            <a:t>Datos en diccionarios</a:t>
          </a:r>
          <a:endParaRPr lang="en-US" sz="2100" kern="1200"/>
        </a:p>
      </dsp:txBody>
      <dsp:txXfrm>
        <a:off x="24588" y="3025452"/>
        <a:ext cx="4822957" cy="45450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10/25/2021</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2951233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10/25/2021</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616930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10/25/2021</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105219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10/25/2021</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‹Nº›</a:t>
            </a:fld>
            <a:endParaRPr lang="en-US" dirty="0"/>
          </a:p>
        </p:txBody>
      </p:sp>
    </p:spTree>
    <p:extLst>
      <p:ext uri="{BB962C8B-B14F-4D97-AF65-F5344CB8AC3E}">
        <p14:creationId xmlns:p14="http://schemas.microsoft.com/office/powerpoint/2010/main" val="623909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10/25/2021</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2993988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10/25/2021</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410261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10/25/2021</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4099549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10/25/2021</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1928342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10/25/2021</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2600724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10/25/2021</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944983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10/25/2021</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338578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10/25/2021</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‹Nº›</a:t>
            </a:fld>
            <a:endParaRPr lang="en-US"/>
          </a:p>
        </p:txBody>
      </p:sp>
    </p:spTree>
    <p:extLst>
      <p:ext uri="{BB962C8B-B14F-4D97-AF65-F5344CB8AC3E}">
        <p14:creationId xmlns:p14="http://schemas.microsoft.com/office/powerpoint/2010/main" val="258684166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8.png"/><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ws.amazon.com/es/documentdb/features/" TargetMode="External"/><Relationship Id="rId7" Type="http://schemas.openxmlformats.org/officeDocument/2006/relationships/hyperlink" Target="https://www.malavida.com/es/analisis/que-es-una-api-y-para-que-sirve-006770#:~:text=Una%20API%20o%20Application%20Programming%20Interface%20%28Interfaz%20de,para%20que%20varias%20aplicaciones%20se%20comuniquen%20entre%20s%C3%AD." TargetMode="External"/><Relationship Id="rId2" Type="http://schemas.openxmlformats.org/officeDocument/2006/relationships/hyperlink" Target="https://aws.amazon.com/es/nosql/" TargetMode="External"/><Relationship Id="rId1" Type="http://schemas.openxmlformats.org/officeDocument/2006/relationships/slideLayout" Target="../slideLayouts/slideLayout2.xml"/><Relationship Id="rId6" Type="http://schemas.openxmlformats.org/officeDocument/2006/relationships/hyperlink" Target="https://es.wikipedia.org/wiki/Tebibyte" TargetMode="External"/><Relationship Id="rId5" Type="http://schemas.openxmlformats.org/officeDocument/2006/relationships/hyperlink" Target="https://aws.amazon.com/es/documentdb/" TargetMode="External"/><Relationship Id="rId4" Type="http://schemas.openxmlformats.org/officeDocument/2006/relationships/hyperlink" Target="https://docs.aws.amazon.com/es_es/cloud9/latest/user-guide/language-support.html"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docs.aws.amazon.com/es_es/documentdb/latest/developerguide/how-it-work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F5F07B-A917-442C-82D5-5719737E9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bujo de una persona&#10;&#10;Descripción generada automáticamente con confianza baja">
            <a:extLst>
              <a:ext uri="{FF2B5EF4-FFF2-40B4-BE49-F238E27FC236}">
                <a16:creationId xmlns:a16="http://schemas.microsoft.com/office/drawing/2014/main" id="{2679D086-DE92-4A42-AB97-72975727291B}"/>
              </a:ext>
            </a:extLst>
          </p:cNvPr>
          <p:cNvPicPr>
            <a:picLocks noChangeAspect="1"/>
          </p:cNvPicPr>
          <p:nvPr/>
        </p:nvPicPr>
        <p:blipFill rotWithShape="1">
          <a:blip r:embed="rId2"/>
          <a:srcRect t="1338" b="42403"/>
          <a:stretch/>
        </p:blipFill>
        <p:spPr>
          <a:xfrm>
            <a:off x="9" y="-1119"/>
            <a:ext cx="12191982" cy="6859119"/>
          </a:xfrm>
          <a:prstGeom prst="rect">
            <a:avLst/>
          </a:prstGeom>
        </p:spPr>
      </p:pic>
      <p:sp>
        <p:nvSpPr>
          <p:cNvPr id="11" name="Rectangle 10">
            <a:extLst>
              <a:ext uri="{FF2B5EF4-FFF2-40B4-BE49-F238E27FC236}">
                <a16:creationId xmlns:a16="http://schemas.microsoft.com/office/drawing/2014/main" id="{C6C3E48C-655A-4982-8E73-7FB0D9E65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 y="3307170"/>
            <a:ext cx="12191982" cy="3558767"/>
          </a:xfrm>
          <a:prstGeom prst="rect">
            <a:avLst/>
          </a:prstGeom>
          <a:gradFill>
            <a:gsLst>
              <a:gs pos="89000">
                <a:srgbClr val="000000">
                  <a:alpha val="0"/>
                </a:srgbClr>
              </a:gs>
              <a:gs pos="0">
                <a:schemeClr val="tx1"/>
              </a:gs>
              <a:gs pos="56000">
                <a:srgbClr val="000000">
                  <a:alpha val="26000"/>
                </a:srgbClr>
              </a:gs>
              <a:gs pos="14000">
                <a:srgbClr val="000000">
                  <a:alpha val="37000"/>
                </a:srgbClr>
              </a:gs>
              <a:gs pos="0">
                <a:srgbClr val="000000">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9D923E2-01CA-42FA-B873-64893AC160F0}"/>
              </a:ext>
            </a:extLst>
          </p:cNvPr>
          <p:cNvSpPr>
            <a:spLocks noGrp="1"/>
          </p:cNvSpPr>
          <p:nvPr>
            <p:ph type="ctrTitle"/>
          </p:nvPr>
        </p:nvSpPr>
        <p:spPr>
          <a:xfrm>
            <a:off x="1783308" y="2838734"/>
            <a:ext cx="8625385" cy="2729554"/>
          </a:xfrm>
        </p:spPr>
        <p:txBody>
          <a:bodyPr>
            <a:normAutofit/>
          </a:bodyPr>
          <a:lstStyle/>
          <a:p>
            <a:r>
              <a:rPr lang="es-MX" sz="4000" dirty="0">
                <a:solidFill>
                  <a:srgbClr val="FFFFFF"/>
                </a:solidFill>
              </a:rPr>
              <a:t>Amazon DocumentDB</a:t>
            </a:r>
          </a:p>
        </p:txBody>
      </p:sp>
      <p:sp>
        <p:nvSpPr>
          <p:cNvPr id="3" name="Subtítulo 2">
            <a:extLst>
              <a:ext uri="{FF2B5EF4-FFF2-40B4-BE49-F238E27FC236}">
                <a16:creationId xmlns:a16="http://schemas.microsoft.com/office/drawing/2014/main" id="{62F5A3BF-D22B-49F3-946B-87673C80BC40}"/>
              </a:ext>
            </a:extLst>
          </p:cNvPr>
          <p:cNvSpPr>
            <a:spLocks noGrp="1"/>
          </p:cNvSpPr>
          <p:nvPr>
            <p:ph type="subTitle" idx="1"/>
          </p:nvPr>
        </p:nvSpPr>
        <p:spPr>
          <a:xfrm>
            <a:off x="3141260" y="5786651"/>
            <a:ext cx="5909481" cy="811373"/>
          </a:xfrm>
        </p:spPr>
        <p:txBody>
          <a:bodyPr>
            <a:normAutofit/>
          </a:bodyPr>
          <a:lstStyle/>
          <a:p>
            <a:r>
              <a:rPr lang="es-MX">
                <a:solidFill>
                  <a:srgbClr val="FFFFFF"/>
                </a:solidFill>
              </a:rPr>
              <a:t>Documentos NoSQL</a:t>
            </a:r>
          </a:p>
        </p:txBody>
      </p:sp>
    </p:spTree>
    <p:extLst>
      <p:ext uri="{BB962C8B-B14F-4D97-AF65-F5344CB8AC3E}">
        <p14:creationId xmlns:p14="http://schemas.microsoft.com/office/powerpoint/2010/main" val="255432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dur="indefinite" nodeType="mainSeq"/>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93CFE6-027B-4390-8B9C-943663BDD72A}"/>
              </a:ext>
            </a:extLst>
          </p:cNvPr>
          <p:cNvSpPr>
            <a:spLocks noGrp="1"/>
          </p:cNvSpPr>
          <p:nvPr>
            <p:ph type="title"/>
          </p:nvPr>
        </p:nvSpPr>
        <p:spPr>
          <a:xfrm>
            <a:off x="1077468" y="156210"/>
            <a:ext cx="9634011" cy="1325563"/>
          </a:xfrm>
        </p:spPr>
        <p:txBody>
          <a:bodyPr/>
          <a:lstStyle/>
          <a:p>
            <a:pPr algn="ctr"/>
            <a:r>
              <a:rPr lang="es-MX" dirty="0"/>
              <a:t>Precios </a:t>
            </a:r>
          </a:p>
        </p:txBody>
      </p:sp>
      <p:sp>
        <p:nvSpPr>
          <p:cNvPr id="3" name="Marcador de contenido 2">
            <a:extLst>
              <a:ext uri="{FF2B5EF4-FFF2-40B4-BE49-F238E27FC236}">
                <a16:creationId xmlns:a16="http://schemas.microsoft.com/office/drawing/2014/main" id="{A7624C42-3CA1-4AD8-B306-295F29B82CFC}"/>
              </a:ext>
            </a:extLst>
          </p:cNvPr>
          <p:cNvSpPr>
            <a:spLocks noGrp="1"/>
          </p:cNvSpPr>
          <p:nvPr>
            <p:ph idx="1"/>
          </p:nvPr>
        </p:nvSpPr>
        <p:spPr>
          <a:xfrm>
            <a:off x="518182" y="1146810"/>
            <a:ext cx="10752581" cy="4792980"/>
          </a:xfrm>
        </p:spPr>
        <p:txBody>
          <a:bodyPr>
            <a:normAutofit fontScale="77500" lnSpcReduction="20000"/>
          </a:bodyPr>
          <a:lstStyle/>
          <a:p>
            <a:pPr algn="l"/>
            <a:r>
              <a:rPr lang="es-MX" sz="1500" dirty="0"/>
              <a:t>Con Amazon </a:t>
            </a:r>
            <a:r>
              <a:rPr lang="es-MX" sz="1500" dirty="0" err="1"/>
              <a:t>DocumentDB</a:t>
            </a:r>
            <a:r>
              <a:rPr lang="es-MX" sz="1500" dirty="0"/>
              <a:t> solo paga por lo que usa, sin costos iniciales ni tarifas mínimas. Los precios de Amazon </a:t>
            </a:r>
            <a:r>
              <a:rPr lang="es-MX" sz="1500" dirty="0" err="1"/>
              <a:t>DocumentDB</a:t>
            </a:r>
            <a:r>
              <a:rPr lang="es-MX" sz="1500" dirty="0"/>
              <a:t> se dividen en cuatro dimensiones:</a:t>
            </a:r>
          </a:p>
          <a:p>
            <a:pPr marL="0" indent="0" algn="l">
              <a:buNone/>
            </a:pPr>
            <a:r>
              <a:rPr lang="es-MX" sz="1800" b="1" dirty="0"/>
              <a:t>1. </a:t>
            </a:r>
            <a:r>
              <a:rPr lang="es-MX" sz="1800" dirty="0"/>
              <a:t>Instancias bajo demanda: la cantidad de instancias informáticas para un clúster (precio por segundo con un mínimo de 10 minutos)</a:t>
            </a:r>
          </a:p>
          <a:p>
            <a:pPr algn="l">
              <a:buFont typeface="+mj-lt"/>
              <a:buAutoNum type="arabicPeriod"/>
            </a:pPr>
            <a:endParaRPr lang="es-MX" sz="1100" dirty="0">
              <a:solidFill>
                <a:srgbClr val="333333"/>
              </a:solidFill>
              <a:latin typeface="AmazonEmberLight"/>
            </a:endParaRPr>
          </a:p>
          <a:p>
            <a:pPr algn="l">
              <a:buFont typeface="+mj-lt"/>
              <a:buAutoNum type="arabicPeriod"/>
            </a:pPr>
            <a:endParaRPr lang="es-MX" sz="1100" b="0" i="0" dirty="0">
              <a:solidFill>
                <a:srgbClr val="333333"/>
              </a:solidFill>
              <a:effectLst/>
              <a:latin typeface="AmazonEmberLight"/>
            </a:endParaRPr>
          </a:p>
          <a:p>
            <a:pPr algn="l">
              <a:buFont typeface="+mj-lt"/>
              <a:buAutoNum type="arabicPeriod"/>
            </a:pPr>
            <a:endParaRPr lang="es-MX" sz="1100" b="0" i="0" dirty="0">
              <a:solidFill>
                <a:srgbClr val="333333"/>
              </a:solidFill>
              <a:effectLst/>
              <a:latin typeface="AmazonEmberBold"/>
            </a:endParaRPr>
          </a:p>
          <a:p>
            <a:pPr marL="0" indent="0" algn="l">
              <a:buNone/>
            </a:pPr>
            <a:r>
              <a:rPr lang="es-MX" sz="1500" b="1" dirty="0"/>
              <a:t>2. </a:t>
            </a:r>
            <a:r>
              <a:rPr lang="es-MX" sz="1500" dirty="0"/>
              <a:t>E/S de la base de datos: la cantidad de E/S utilizada al leer y escribir datos en el volumen de almacenamiento de su clúster (precio por millón de E/S).</a:t>
            </a:r>
          </a:p>
          <a:p>
            <a:pPr marL="0" indent="0" algn="l">
              <a:buNone/>
            </a:pPr>
            <a:r>
              <a:rPr lang="es-MX" sz="1400" b="1" dirty="0">
                <a:solidFill>
                  <a:srgbClr val="7030A0"/>
                </a:solidFill>
              </a:rPr>
              <a:t>                      Tarifa de almacenamiento             0,10 USD por GB al mes</a:t>
            </a:r>
          </a:p>
          <a:p>
            <a:pPr marL="0" indent="0" algn="l">
              <a:buNone/>
            </a:pPr>
            <a:r>
              <a:rPr lang="es-MX" sz="1400" b="1" dirty="0">
                <a:solidFill>
                  <a:srgbClr val="7030A0"/>
                </a:solidFill>
              </a:rPr>
              <a:t>                      Tasa de E/S	                                0,20 USD por millón de solicitudes</a:t>
            </a:r>
            <a:endParaRPr lang="es-MX" sz="1400" b="0" i="0" dirty="0">
              <a:solidFill>
                <a:srgbClr val="7030A0"/>
              </a:solidFill>
              <a:effectLst/>
              <a:latin typeface="AmazonEmberLight"/>
            </a:endParaRPr>
          </a:p>
          <a:p>
            <a:pPr marL="0" indent="0" algn="l">
              <a:buNone/>
            </a:pPr>
            <a:endParaRPr lang="es-MX" sz="1500" b="1" i="0" dirty="0">
              <a:solidFill>
                <a:srgbClr val="333333"/>
              </a:solidFill>
              <a:effectLst/>
              <a:latin typeface="AmazonEmberBold"/>
            </a:endParaRPr>
          </a:p>
          <a:p>
            <a:pPr marL="0" indent="0" algn="l">
              <a:buNone/>
            </a:pPr>
            <a:r>
              <a:rPr lang="es-MX" sz="1500" b="1" i="0" dirty="0">
                <a:solidFill>
                  <a:srgbClr val="333333"/>
                </a:solidFill>
                <a:effectLst/>
                <a:latin typeface="AmazonEmberBold"/>
              </a:rPr>
              <a:t>3</a:t>
            </a:r>
            <a:r>
              <a:rPr lang="es-MX" sz="1500" b="1" dirty="0"/>
              <a:t>. </a:t>
            </a:r>
            <a:r>
              <a:rPr lang="es-MX" sz="1500" dirty="0"/>
              <a:t>Almacenamiento de la base de datos: la cantidad de datos almacenados en el volumen de almacenamiento de su clúster (precio por GB/mes).</a:t>
            </a:r>
          </a:p>
          <a:p>
            <a:pPr marL="0" indent="0" algn="l">
              <a:buNone/>
            </a:pPr>
            <a:r>
              <a:rPr lang="es-MX" sz="1500" b="1" dirty="0"/>
              <a:t>4.</a:t>
            </a:r>
            <a:r>
              <a:rPr lang="es-MX" sz="1500" dirty="0"/>
              <a:t> Almacenamiento de copias de seguridad: almacenamiento de copias de seguridad adicional al almacenamiento de la base de datos de su clúster (precio por GB/mes).</a:t>
            </a:r>
          </a:p>
          <a:p>
            <a:pPr algn="l">
              <a:buFont typeface="+mj-lt"/>
              <a:buAutoNum type="arabicPeriod"/>
            </a:pPr>
            <a:endParaRPr lang="es-MX" sz="1200" b="0" i="0" dirty="0">
              <a:solidFill>
                <a:srgbClr val="333333"/>
              </a:solidFill>
              <a:effectLst/>
              <a:latin typeface="AmazonEmberLight"/>
            </a:endParaRPr>
          </a:p>
          <a:p>
            <a:endParaRPr lang="es-MX" dirty="0"/>
          </a:p>
        </p:txBody>
      </p:sp>
      <p:graphicFrame>
        <p:nvGraphicFramePr>
          <p:cNvPr id="4" name="Tabla 3">
            <a:extLst>
              <a:ext uri="{FF2B5EF4-FFF2-40B4-BE49-F238E27FC236}">
                <a16:creationId xmlns:a16="http://schemas.microsoft.com/office/drawing/2014/main" id="{3F20296C-2BD1-48CD-B7B5-8C8E1204D43F}"/>
              </a:ext>
            </a:extLst>
          </p:cNvPr>
          <p:cNvGraphicFramePr>
            <a:graphicFrameLocks noGrp="1"/>
          </p:cNvGraphicFramePr>
          <p:nvPr>
            <p:extLst>
              <p:ext uri="{D42A27DB-BD31-4B8C-83A1-F6EECF244321}">
                <p14:modId xmlns:p14="http://schemas.microsoft.com/office/powerpoint/2010/main" val="1535263617"/>
              </p:ext>
            </p:extLst>
          </p:nvPr>
        </p:nvGraphicFramePr>
        <p:xfrm>
          <a:off x="2594610" y="2196816"/>
          <a:ext cx="5408781" cy="988990"/>
        </p:xfrm>
        <a:graphic>
          <a:graphicData uri="http://schemas.openxmlformats.org/drawingml/2006/table">
            <a:tbl>
              <a:tblPr/>
              <a:tblGrid>
                <a:gridCol w="1722120">
                  <a:extLst>
                    <a:ext uri="{9D8B030D-6E8A-4147-A177-3AD203B41FA5}">
                      <a16:colId xmlns:a16="http://schemas.microsoft.com/office/drawing/2014/main" val="268414696"/>
                    </a:ext>
                  </a:extLst>
                </a:gridCol>
                <a:gridCol w="1059180">
                  <a:extLst>
                    <a:ext uri="{9D8B030D-6E8A-4147-A177-3AD203B41FA5}">
                      <a16:colId xmlns:a16="http://schemas.microsoft.com/office/drawing/2014/main" val="2301531011"/>
                    </a:ext>
                  </a:extLst>
                </a:gridCol>
                <a:gridCol w="1032510">
                  <a:extLst>
                    <a:ext uri="{9D8B030D-6E8A-4147-A177-3AD203B41FA5}">
                      <a16:colId xmlns:a16="http://schemas.microsoft.com/office/drawing/2014/main" val="2282573692"/>
                    </a:ext>
                  </a:extLst>
                </a:gridCol>
                <a:gridCol w="1594971">
                  <a:extLst>
                    <a:ext uri="{9D8B030D-6E8A-4147-A177-3AD203B41FA5}">
                      <a16:colId xmlns:a16="http://schemas.microsoft.com/office/drawing/2014/main" val="1758850234"/>
                    </a:ext>
                  </a:extLst>
                </a:gridCol>
              </a:tblGrid>
              <a:tr h="638643">
                <a:tc>
                  <a:txBody>
                    <a:bodyPr/>
                    <a:lstStyle/>
                    <a:p>
                      <a:pPr algn="ctr"/>
                      <a:r>
                        <a:rPr lang="es-MX" sz="1100" b="1" dirty="0">
                          <a:solidFill>
                            <a:srgbClr val="002060"/>
                          </a:solidFill>
                          <a:effectLst/>
                        </a:rPr>
                        <a:t>Instancias de uso general: generación actual</a:t>
                      </a:r>
                    </a:p>
                  </a:txBody>
                  <a:tcPr marL="78383" marR="78383" marT="122473" marB="65319" anchor="ctr">
                    <a:lnL>
                      <a:noFill/>
                    </a:lnL>
                    <a:lnR>
                      <a:noFill/>
                    </a:lnR>
                    <a:lnT>
                      <a:noFill/>
                    </a:lnT>
                    <a:lnB w="9525" cap="flat" cmpd="sng" algn="ctr">
                      <a:solidFill>
                        <a:srgbClr val="D5DBDB"/>
                      </a:solidFill>
                      <a:prstDash val="solid"/>
                      <a:round/>
                      <a:headEnd type="none" w="med" len="med"/>
                      <a:tailEnd type="none" w="med" len="med"/>
                    </a:lnB>
                  </a:tcPr>
                </a:tc>
                <a:tc>
                  <a:txBody>
                    <a:bodyPr/>
                    <a:lstStyle/>
                    <a:p>
                      <a:pPr algn="ctr"/>
                      <a:r>
                        <a:rPr lang="es-MX" sz="1100" b="1" dirty="0">
                          <a:solidFill>
                            <a:srgbClr val="002060"/>
                          </a:solidFill>
                          <a:effectLst/>
                        </a:rPr>
                        <a:t>Memoria</a:t>
                      </a:r>
                    </a:p>
                  </a:txBody>
                  <a:tcPr marL="78383" marR="78383" marT="122473" marB="65319" anchor="ctr">
                    <a:lnL>
                      <a:noFill/>
                    </a:lnL>
                    <a:lnR>
                      <a:noFill/>
                    </a:lnR>
                    <a:lnT>
                      <a:noFill/>
                    </a:lnT>
                    <a:lnB w="9525" cap="flat" cmpd="sng" algn="ctr">
                      <a:solidFill>
                        <a:srgbClr val="D5DBDB"/>
                      </a:solidFill>
                      <a:prstDash val="solid"/>
                      <a:round/>
                      <a:headEnd type="none" w="med" len="med"/>
                      <a:tailEnd type="none" w="med" len="med"/>
                    </a:lnB>
                  </a:tcPr>
                </a:tc>
                <a:tc>
                  <a:txBody>
                    <a:bodyPr/>
                    <a:lstStyle/>
                    <a:p>
                      <a:pPr algn="ctr"/>
                      <a:r>
                        <a:rPr lang="es-MX" sz="1100" b="1" dirty="0">
                          <a:solidFill>
                            <a:srgbClr val="002060"/>
                          </a:solidFill>
                          <a:effectLst/>
                        </a:rPr>
                        <a:t>CPU virtual</a:t>
                      </a:r>
                    </a:p>
                  </a:txBody>
                  <a:tcPr marL="78383" marR="78383" marT="122473" marB="65319" anchor="ctr">
                    <a:lnL>
                      <a:noFill/>
                    </a:lnL>
                    <a:lnR>
                      <a:noFill/>
                    </a:lnR>
                    <a:lnT>
                      <a:noFill/>
                    </a:lnT>
                    <a:lnB w="9525" cap="flat" cmpd="sng" algn="ctr">
                      <a:solidFill>
                        <a:srgbClr val="D5DBDB"/>
                      </a:solidFill>
                      <a:prstDash val="solid"/>
                      <a:round/>
                      <a:headEnd type="none" w="med" len="med"/>
                      <a:tailEnd type="none" w="med" len="med"/>
                    </a:lnB>
                  </a:tcPr>
                </a:tc>
                <a:tc>
                  <a:txBody>
                    <a:bodyPr/>
                    <a:lstStyle/>
                    <a:p>
                      <a:pPr algn="ctr"/>
                      <a:r>
                        <a:rPr lang="es-MX" sz="1100" b="1" dirty="0">
                          <a:solidFill>
                            <a:srgbClr val="002060"/>
                          </a:solidFill>
                          <a:effectLst/>
                        </a:rPr>
                        <a:t>Precios</a:t>
                      </a:r>
                    </a:p>
                  </a:txBody>
                  <a:tcPr marL="78383" marR="78383" marT="122473" marB="65319" anchor="ctr">
                    <a:lnL>
                      <a:noFill/>
                    </a:lnL>
                    <a:lnR>
                      <a:noFill/>
                    </a:lnR>
                    <a:lnT>
                      <a:noFill/>
                    </a:lnT>
                    <a:lnB w="9525" cap="flat" cmpd="sng" algn="ctr">
                      <a:solidFill>
                        <a:srgbClr val="D5DBDB"/>
                      </a:solidFill>
                      <a:prstDash val="solid"/>
                      <a:round/>
                      <a:headEnd type="none" w="med" len="med"/>
                      <a:tailEnd type="none" w="med" len="med"/>
                    </a:lnB>
                  </a:tcPr>
                </a:tc>
                <a:extLst>
                  <a:ext uri="{0D108BD9-81ED-4DB2-BD59-A6C34878D82A}">
                    <a16:rowId xmlns:a16="http://schemas.microsoft.com/office/drawing/2014/main" val="2404815241"/>
                  </a:ext>
                </a:extLst>
              </a:tr>
              <a:tr h="273045">
                <a:tc>
                  <a:txBody>
                    <a:bodyPr/>
                    <a:lstStyle/>
                    <a:p>
                      <a:pPr algn="l"/>
                      <a:r>
                        <a:rPr lang="es-MX" sz="1100">
                          <a:effectLst/>
                        </a:rPr>
                        <a:t>db.t3.medium</a:t>
                      </a:r>
                    </a:p>
                  </a:txBody>
                  <a:tcPr marL="65319" marR="65319" marT="65319" marB="65319" anchor="ctr">
                    <a:lnL>
                      <a:noFill/>
                    </a:lnL>
                    <a:lnR>
                      <a:noFill/>
                    </a:lnR>
                    <a:lnT w="9525" cap="flat" cmpd="sng" algn="ctr">
                      <a:solidFill>
                        <a:srgbClr val="D5DBDB"/>
                      </a:solidFill>
                      <a:prstDash val="solid"/>
                      <a:round/>
                      <a:headEnd type="none" w="med" len="med"/>
                      <a:tailEnd type="none" w="med" len="med"/>
                    </a:lnT>
                    <a:lnB>
                      <a:noFill/>
                    </a:lnB>
                  </a:tcPr>
                </a:tc>
                <a:tc>
                  <a:txBody>
                    <a:bodyPr/>
                    <a:lstStyle/>
                    <a:p>
                      <a:pPr algn="ctr"/>
                      <a:r>
                        <a:rPr lang="es-MX" sz="1100" dirty="0">
                          <a:effectLst/>
                        </a:rPr>
                        <a:t>4 GiB</a:t>
                      </a:r>
                    </a:p>
                  </a:txBody>
                  <a:tcPr marL="65319" marR="65319" marT="65319" marB="65319" anchor="ctr">
                    <a:lnL>
                      <a:noFill/>
                    </a:lnL>
                    <a:lnR>
                      <a:noFill/>
                    </a:lnR>
                    <a:lnT w="9525" cap="flat" cmpd="sng" algn="ctr">
                      <a:solidFill>
                        <a:srgbClr val="D5DBDB"/>
                      </a:solidFill>
                      <a:prstDash val="solid"/>
                      <a:round/>
                      <a:headEnd type="none" w="med" len="med"/>
                      <a:tailEnd type="none" w="med" len="med"/>
                    </a:lnT>
                    <a:lnB>
                      <a:noFill/>
                    </a:lnB>
                  </a:tcPr>
                </a:tc>
                <a:tc>
                  <a:txBody>
                    <a:bodyPr/>
                    <a:lstStyle/>
                    <a:p>
                      <a:pPr algn="ctr"/>
                      <a:r>
                        <a:rPr lang="es-MX" sz="1100" dirty="0">
                          <a:effectLst/>
                        </a:rPr>
                        <a:t>2</a:t>
                      </a:r>
                    </a:p>
                  </a:txBody>
                  <a:tcPr marL="65319" marR="65319" marT="65319" marB="65319" anchor="ctr">
                    <a:lnL>
                      <a:noFill/>
                    </a:lnL>
                    <a:lnR>
                      <a:noFill/>
                    </a:lnR>
                    <a:lnT w="9525" cap="flat" cmpd="sng" algn="ctr">
                      <a:solidFill>
                        <a:srgbClr val="D5DBDB"/>
                      </a:solidFill>
                      <a:prstDash val="solid"/>
                      <a:round/>
                      <a:headEnd type="none" w="med" len="med"/>
                      <a:tailEnd type="none" w="med" len="med"/>
                    </a:lnT>
                    <a:lnB>
                      <a:noFill/>
                    </a:lnB>
                  </a:tcPr>
                </a:tc>
                <a:tc>
                  <a:txBody>
                    <a:bodyPr/>
                    <a:lstStyle/>
                    <a:p>
                      <a:pPr algn="ctr"/>
                      <a:r>
                        <a:rPr lang="es-MX" sz="1100" dirty="0">
                          <a:effectLst/>
                        </a:rPr>
                        <a:t>0,078 USD</a:t>
                      </a:r>
                    </a:p>
                  </a:txBody>
                  <a:tcPr marL="65319" marR="65319" marT="65319" marB="65319" anchor="ctr">
                    <a:lnL>
                      <a:noFill/>
                    </a:lnL>
                    <a:lnR>
                      <a:noFill/>
                    </a:lnR>
                    <a:lnT w="9525" cap="flat" cmpd="sng" algn="ctr">
                      <a:solidFill>
                        <a:srgbClr val="D5DBDB"/>
                      </a:solidFill>
                      <a:prstDash val="solid"/>
                      <a:round/>
                      <a:headEnd type="none" w="med" len="med"/>
                      <a:tailEnd type="none" w="med" len="med"/>
                    </a:lnT>
                    <a:lnB>
                      <a:noFill/>
                    </a:lnB>
                  </a:tcPr>
                </a:tc>
                <a:extLst>
                  <a:ext uri="{0D108BD9-81ED-4DB2-BD59-A6C34878D82A}">
                    <a16:rowId xmlns:a16="http://schemas.microsoft.com/office/drawing/2014/main" val="3606637832"/>
                  </a:ext>
                </a:extLst>
              </a:tr>
            </a:tbl>
          </a:graphicData>
        </a:graphic>
      </p:graphicFrame>
      <p:graphicFrame>
        <p:nvGraphicFramePr>
          <p:cNvPr id="5" name="Tabla 4">
            <a:extLst>
              <a:ext uri="{FF2B5EF4-FFF2-40B4-BE49-F238E27FC236}">
                <a16:creationId xmlns:a16="http://schemas.microsoft.com/office/drawing/2014/main" id="{80653B5D-A186-45FE-B914-4A6D850853D5}"/>
              </a:ext>
            </a:extLst>
          </p:cNvPr>
          <p:cNvGraphicFramePr>
            <a:graphicFrameLocks noGrp="1"/>
          </p:cNvGraphicFramePr>
          <p:nvPr>
            <p:extLst>
              <p:ext uri="{D42A27DB-BD31-4B8C-83A1-F6EECF244321}">
                <p14:modId xmlns:p14="http://schemas.microsoft.com/office/powerpoint/2010/main" val="3550392723"/>
              </p:ext>
            </p:extLst>
          </p:nvPr>
        </p:nvGraphicFramePr>
        <p:xfrm>
          <a:off x="658495" y="5316827"/>
          <a:ext cx="9634538" cy="788726"/>
        </p:xfrm>
        <a:graphic>
          <a:graphicData uri="http://schemas.openxmlformats.org/drawingml/2006/table">
            <a:tbl>
              <a:tblPr/>
              <a:tblGrid>
                <a:gridCol w="4817269">
                  <a:extLst>
                    <a:ext uri="{9D8B030D-6E8A-4147-A177-3AD203B41FA5}">
                      <a16:colId xmlns:a16="http://schemas.microsoft.com/office/drawing/2014/main" val="2584009773"/>
                    </a:ext>
                  </a:extLst>
                </a:gridCol>
                <a:gridCol w="4817269">
                  <a:extLst>
                    <a:ext uri="{9D8B030D-6E8A-4147-A177-3AD203B41FA5}">
                      <a16:colId xmlns:a16="http://schemas.microsoft.com/office/drawing/2014/main" val="4252978430"/>
                    </a:ext>
                  </a:extLst>
                </a:gridCol>
              </a:tblGrid>
              <a:tr h="422940">
                <a:tc>
                  <a:txBody>
                    <a:bodyPr/>
                    <a:lstStyle/>
                    <a:p>
                      <a:pPr algn="ctr"/>
                      <a:endParaRPr lang="es-MX" sz="1500" dirty="0">
                        <a:effectLst/>
                      </a:endParaRPr>
                    </a:p>
                  </a:txBody>
                  <a:tcPr marL="78383" marR="78383" marT="122473" marB="65319" anchor="ctr">
                    <a:lnL>
                      <a:noFill/>
                    </a:lnL>
                    <a:lnR>
                      <a:noFill/>
                    </a:lnR>
                    <a:lnT>
                      <a:noFill/>
                    </a:lnT>
                    <a:lnB w="9525" cap="flat" cmpd="sng" algn="ctr">
                      <a:solidFill>
                        <a:srgbClr val="D5DBDB"/>
                      </a:solidFill>
                      <a:prstDash val="solid"/>
                      <a:round/>
                      <a:headEnd type="none" w="med" len="med"/>
                      <a:tailEnd type="none" w="med" len="med"/>
                    </a:lnB>
                  </a:tcPr>
                </a:tc>
                <a:tc>
                  <a:txBody>
                    <a:bodyPr/>
                    <a:lstStyle/>
                    <a:p>
                      <a:pPr algn="ctr"/>
                      <a:endParaRPr lang="es-MX" sz="1500" dirty="0">
                        <a:effectLst/>
                      </a:endParaRPr>
                    </a:p>
                  </a:txBody>
                  <a:tcPr marL="78383" marR="78383" marT="122473" marB="65319" anchor="ctr">
                    <a:lnL>
                      <a:noFill/>
                    </a:lnL>
                    <a:lnR>
                      <a:noFill/>
                    </a:lnR>
                    <a:lnT>
                      <a:noFill/>
                    </a:lnT>
                    <a:lnB w="9525" cap="flat" cmpd="sng" algn="ctr">
                      <a:solidFill>
                        <a:srgbClr val="D5DBDB"/>
                      </a:solidFill>
                      <a:prstDash val="solid"/>
                      <a:round/>
                      <a:headEnd type="none" w="med" len="med"/>
                      <a:tailEnd type="none" w="med" len="med"/>
                    </a:lnB>
                  </a:tcPr>
                </a:tc>
                <a:extLst>
                  <a:ext uri="{0D108BD9-81ED-4DB2-BD59-A6C34878D82A}">
                    <a16:rowId xmlns:a16="http://schemas.microsoft.com/office/drawing/2014/main" val="1891264088"/>
                  </a:ext>
                </a:extLst>
              </a:tr>
              <a:tr h="365786">
                <a:tc>
                  <a:txBody>
                    <a:bodyPr/>
                    <a:lstStyle/>
                    <a:p>
                      <a:pPr algn="l"/>
                      <a:r>
                        <a:rPr lang="es-MX" sz="1200" b="1" dirty="0">
                          <a:solidFill>
                            <a:srgbClr val="0070C0"/>
                          </a:solidFill>
                          <a:effectLst/>
                        </a:rPr>
                        <a:t>Almacenamiento de copias de seguridad</a:t>
                      </a:r>
                    </a:p>
                  </a:txBody>
                  <a:tcPr marL="65319" marR="65319" marT="65319" marB="65319" anchor="ctr">
                    <a:lnL>
                      <a:noFill/>
                    </a:lnL>
                    <a:lnR>
                      <a:noFill/>
                    </a:lnR>
                    <a:lnT w="9525" cap="flat" cmpd="sng" algn="ctr">
                      <a:solidFill>
                        <a:srgbClr val="D5DBDB"/>
                      </a:solidFill>
                      <a:prstDash val="solid"/>
                      <a:round/>
                      <a:headEnd type="none" w="med" len="med"/>
                      <a:tailEnd type="none" w="med" len="med"/>
                    </a:lnT>
                    <a:lnB>
                      <a:noFill/>
                    </a:lnB>
                  </a:tcPr>
                </a:tc>
                <a:tc>
                  <a:txBody>
                    <a:bodyPr/>
                    <a:lstStyle/>
                    <a:p>
                      <a:pPr algn="ctr"/>
                      <a:r>
                        <a:rPr lang="es-MX" sz="1200" b="1" dirty="0">
                          <a:solidFill>
                            <a:srgbClr val="0070C0"/>
                          </a:solidFill>
                          <a:effectLst/>
                        </a:rPr>
                        <a:t>0,021 USD por GB al mes</a:t>
                      </a:r>
                    </a:p>
                  </a:txBody>
                  <a:tcPr marL="65319" marR="65319" marT="65319" marB="65319" anchor="ctr">
                    <a:lnL>
                      <a:noFill/>
                    </a:lnL>
                    <a:lnR>
                      <a:noFill/>
                    </a:lnR>
                    <a:lnT w="9525" cap="flat" cmpd="sng" algn="ctr">
                      <a:solidFill>
                        <a:srgbClr val="D5DBDB"/>
                      </a:solidFill>
                      <a:prstDash val="solid"/>
                      <a:round/>
                      <a:headEnd type="none" w="med" len="med"/>
                      <a:tailEnd type="none" w="med" len="med"/>
                    </a:lnT>
                    <a:lnB>
                      <a:noFill/>
                    </a:lnB>
                  </a:tcPr>
                </a:tc>
                <a:extLst>
                  <a:ext uri="{0D108BD9-81ED-4DB2-BD59-A6C34878D82A}">
                    <a16:rowId xmlns:a16="http://schemas.microsoft.com/office/drawing/2014/main" val="60876139"/>
                  </a:ext>
                </a:extLst>
              </a:tr>
            </a:tbl>
          </a:graphicData>
        </a:graphic>
      </p:graphicFrame>
    </p:spTree>
    <p:extLst>
      <p:ext uri="{BB962C8B-B14F-4D97-AF65-F5344CB8AC3E}">
        <p14:creationId xmlns:p14="http://schemas.microsoft.com/office/powerpoint/2010/main" val="972128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971A4-4ED8-4F19-AA75-5DD648CF1188}"/>
              </a:ext>
            </a:extLst>
          </p:cNvPr>
          <p:cNvSpPr>
            <a:spLocks noGrp="1"/>
          </p:cNvSpPr>
          <p:nvPr>
            <p:ph type="title"/>
          </p:nvPr>
        </p:nvSpPr>
        <p:spPr>
          <a:xfrm>
            <a:off x="1195578" y="190500"/>
            <a:ext cx="9634011" cy="1325563"/>
          </a:xfrm>
        </p:spPr>
        <p:txBody>
          <a:bodyPr/>
          <a:lstStyle/>
          <a:p>
            <a:pPr algn="ctr"/>
            <a:r>
              <a:rPr lang="es-MX" dirty="0"/>
              <a:t>Clientes destacados </a:t>
            </a:r>
          </a:p>
        </p:txBody>
      </p:sp>
      <p:pic>
        <p:nvPicPr>
          <p:cNvPr id="4" name="Marcador de contenido 3">
            <a:extLst>
              <a:ext uri="{FF2B5EF4-FFF2-40B4-BE49-F238E27FC236}">
                <a16:creationId xmlns:a16="http://schemas.microsoft.com/office/drawing/2014/main" id="{9F806245-1050-4A93-991A-1FD0873D0438}"/>
              </a:ext>
            </a:extLst>
          </p:cNvPr>
          <p:cNvPicPr>
            <a:picLocks noGrp="1" noChangeAspect="1"/>
          </p:cNvPicPr>
          <p:nvPr>
            <p:ph idx="1"/>
          </p:nvPr>
        </p:nvPicPr>
        <p:blipFill rotWithShape="1">
          <a:blip r:embed="rId2"/>
          <a:srcRect l="18548" t="17766" r="19023" b="17599"/>
          <a:stretch/>
        </p:blipFill>
        <p:spPr>
          <a:xfrm>
            <a:off x="952499" y="1131463"/>
            <a:ext cx="1779271" cy="1842073"/>
          </a:xfrm>
          <a:prstGeom prst="rect">
            <a:avLst/>
          </a:prstGeom>
        </p:spPr>
      </p:pic>
      <p:pic>
        <p:nvPicPr>
          <p:cNvPr id="5" name="Imagen 4">
            <a:extLst>
              <a:ext uri="{FF2B5EF4-FFF2-40B4-BE49-F238E27FC236}">
                <a16:creationId xmlns:a16="http://schemas.microsoft.com/office/drawing/2014/main" id="{BA34ABF7-B945-4D7B-8D68-7994E88EDFE7}"/>
              </a:ext>
            </a:extLst>
          </p:cNvPr>
          <p:cNvPicPr>
            <a:picLocks noChangeAspect="1"/>
          </p:cNvPicPr>
          <p:nvPr/>
        </p:nvPicPr>
        <p:blipFill rotWithShape="1">
          <a:blip r:embed="rId3"/>
          <a:srcRect l="2960" t="25040" r="2161" b="25199"/>
          <a:stretch/>
        </p:blipFill>
        <p:spPr>
          <a:xfrm>
            <a:off x="626743" y="4014082"/>
            <a:ext cx="2019301" cy="1059026"/>
          </a:xfrm>
          <a:prstGeom prst="rect">
            <a:avLst/>
          </a:prstGeom>
        </p:spPr>
      </p:pic>
      <p:cxnSp>
        <p:nvCxnSpPr>
          <p:cNvPr id="8" name="Conector recto 7">
            <a:extLst>
              <a:ext uri="{FF2B5EF4-FFF2-40B4-BE49-F238E27FC236}">
                <a16:creationId xmlns:a16="http://schemas.microsoft.com/office/drawing/2014/main" id="{A2F27750-F13A-4B17-B5D2-7C6A22B8EFAE}"/>
              </a:ext>
            </a:extLst>
          </p:cNvPr>
          <p:cNvCxnSpPr>
            <a:cxnSpLocks/>
          </p:cNvCxnSpPr>
          <p:nvPr/>
        </p:nvCxnSpPr>
        <p:spPr>
          <a:xfrm>
            <a:off x="2912365" y="1268413"/>
            <a:ext cx="0" cy="1627187"/>
          </a:xfrm>
          <a:prstGeom prst="line">
            <a:avLst/>
          </a:prstGeom>
        </p:spPr>
        <p:style>
          <a:lnRef idx="3">
            <a:schemeClr val="dk1"/>
          </a:lnRef>
          <a:fillRef idx="0">
            <a:schemeClr val="dk1"/>
          </a:fillRef>
          <a:effectRef idx="2">
            <a:schemeClr val="dk1"/>
          </a:effectRef>
          <a:fontRef idx="minor">
            <a:schemeClr val="tx1"/>
          </a:fontRef>
        </p:style>
      </p:cxnSp>
      <p:pic>
        <p:nvPicPr>
          <p:cNvPr id="10" name="Imagen 9">
            <a:extLst>
              <a:ext uri="{FF2B5EF4-FFF2-40B4-BE49-F238E27FC236}">
                <a16:creationId xmlns:a16="http://schemas.microsoft.com/office/drawing/2014/main" id="{50183ED4-9E08-4078-AE9E-AAC66B3A96D6}"/>
              </a:ext>
            </a:extLst>
          </p:cNvPr>
          <p:cNvPicPr>
            <a:picLocks noChangeAspect="1"/>
          </p:cNvPicPr>
          <p:nvPr/>
        </p:nvPicPr>
        <p:blipFill>
          <a:blip r:embed="rId4"/>
          <a:stretch>
            <a:fillRect/>
          </a:stretch>
        </p:blipFill>
        <p:spPr>
          <a:xfrm>
            <a:off x="2903220" y="3756195"/>
            <a:ext cx="18290" cy="1639966"/>
          </a:xfrm>
          <a:prstGeom prst="rect">
            <a:avLst/>
          </a:prstGeom>
        </p:spPr>
      </p:pic>
      <p:sp>
        <p:nvSpPr>
          <p:cNvPr id="12" name="CuadroTexto 11">
            <a:extLst>
              <a:ext uri="{FF2B5EF4-FFF2-40B4-BE49-F238E27FC236}">
                <a16:creationId xmlns:a16="http://schemas.microsoft.com/office/drawing/2014/main" id="{D30734BB-82E4-4EE5-893D-6F2DA23A52B2}"/>
              </a:ext>
            </a:extLst>
          </p:cNvPr>
          <p:cNvSpPr txBox="1"/>
          <p:nvPr/>
        </p:nvSpPr>
        <p:spPr>
          <a:xfrm>
            <a:off x="2945129" y="1373882"/>
            <a:ext cx="8021569" cy="1569660"/>
          </a:xfrm>
          <a:prstGeom prst="rect">
            <a:avLst/>
          </a:prstGeom>
          <a:noFill/>
        </p:spPr>
        <p:txBody>
          <a:bodyPr wrap="square" rtlCol="0">
            <a:spAutoFit/>
          </a:bodyPr>
          <a:lstStyle/>
          <a:p>
            <a:r>
              <a:rPr lang="es-MX" sz="1400" dirty="0"/>
              <a:t>“Dow Jones usa diferentes bases de datos especializadas, incluida MongoDB, para ofrecer una variedad de servicios a nuestros clientes. Nos entusiasma poder trabajar en conjunto con AWS a través de Amazon </a:t>
            </a:r>
            <a:r>
              <a:rPr lang="es-MX" sz="1400" dirty="0" err="1"/>
              <a:t>DocumentDB</a:t>
            </a:r>
            <a:r>
              <a:rPr lang="es-MX" sz="1400" dirty="0"/>
              <a:t>, un servicio que satisface las necesidades clave que comunicamos a AWS, a los fines de poder simplificar nuestras operaciones y liberar a nuestros desarrolladores para invertir en experiencias innovadoras destinadas a nuestros clientes en vez de en operaciones que no marcan ninguna diferencia".</a:t>
            </a:r>
          </a:p>
          <a:p>
            <a:r>
              <a:rPr lang="es-MX" sz="1200" b="1" dirty="0" err="1"/>
              <a:t>Ramin</a:t>
            </a:r>
            <a:r>
              <a:rPr lang="es-MX" sz="1200" b="1" dirty="0"/>
              <a:t> </a:t>
            </a:r>
            <a:r>
              <a:rPr lang="es-MX" sz="1200" b="1" dirty="0" err="1"/>
              <a:t>Beheshti</a:t>
            </a:r>
            <a:r>
              <a:rPr lang="es-MX" sz="1200" b="1" dirty="0"/>
              <a:t>, director de tecnología y productos - Dow Jones</a:t>
            </a:r>
          </a:p>
        </p:txBody>
      </p:sp>
      <p:sp>
        <p:nvSpPr>
          <p:cNvPr id="13" name="CuadroTexto 12">
            <a:extLst>
              <a:ext uri="{FF2B5EF4-FFF2-40B4-BE49-F238E27FC236}">
                <a16:creationId xmlns:a16="http://schemas.microsoft.com/office/drawing/2014/main" id="{067C959C-8F78-48BF-BEB6-C03FA20F4C7C}"/>
              </a:ext>
            </a:extLst>
          </p:cNvPr>
          <p:cNvSpPr txBox="1"/>
          <p:nvPr/>
        </p:nvSpPr>
        <p:spPr>
          <a:xfrm>
            <a:off x="2954656" y="3914459"/>
            <a:ext cx="7299960" cy="1323439"/>
          </a:xfrm>
          <a:prstGeom prst="rect">
            <a:avLst/>
          </a:prstGeom>
          <a:noFill/>
        </p:spPr>
        <p:txBody>
          <a:bodyPr wrap="square" rtlCol="0">
            <a:spAutoFit/>
          </a:bodyPr>
          <a:lstStyle/>
          <a:p>
            <a:r>
              <a:rPr lang="es-MX" sz="1400" dirty="0"/>
              <a:t>“Elegimos Amazon </a:t>
            </a:r>
            <a:r>
              <a:rPr lang="es-MX" sz="1400" dirty="0" err="1"/>
              <a:t>DocumentDB</a:t>
            </a:r>
            <a:r>
              <a:rPr lang="es-MX" sz="1400" dirty="0"/>
              <a:t> porque almacena nuestros datos de manera nativa en JSON, lo que simplifica la tarea de hacer consultas en documentos normativos y de indexarlos. Esto reduce nuestros ciclos de desarrollo y a su vez extiende la usabilidad de nuestros datos al integrarlos fácilmente con otros sistemas que usan JSON.” </a:t>
            </a:r>
          </a:p>
          <a:p>
            <a:r>
              <a:rPr lang="es-MX" sz="1200" b="1" dirty="0"/>
              <a:t>Ranga </a:t>
            </a:r>
            <a:r>
              <a:rPr lang="es-MX" sz="1200" b="1" dirty="0" err="1"/>
              <a:t>Rajagopal</a:t>
            </a:r>
            <a:r>
              <a:rPr lang="es-MX" sz="1200" b="1" dirty="0"/>
              <a:t>, director sénior del Departamento de Plataformas de Datos Empresariales, FINRA </a:t>
            </a:r>
          </a:p>
        </p:txBody>
      </p:sp>
    </p:spTree>
    <p:extLst>
      <p:ext uri="{BB962C8B-B14F-4D97-AF65-F5344CB8AC3E}">
        <p14:creationId xmlns:p14="http://schemas.microsoft.com/office/powerpoint/2010/main" val="431977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76455C-2661-4BC1-A81A-E4A7D7A43875}"/>
              </a:ext>
            </a:extLst>
          </p:cNvPr>
          <p:cNvSpPr>
            <a:spLocks noGrp="1"/>
          </p:cNvSpPr>
          <p:nvPr>
            <p:ph type="title"/>
          </p:nvPr>
        </p:nvSpPr>
        <p:spPr>
          <a:xfrm>
            <a:off x="1069847" y="114300"/>
            <a:ext cx="9634011" cy="1325563"/>
          </a:xfrm>
        </p:spPr>
        <p:txBody>
          <a:bodyPr/>
          <a:lstStyle/>
          <a:p>
            <a:pPr algn="ctr"/>
            <a:r>
              <a:rPr lang="es-MX" dirty="0"/>
              <a:t>Clientes destacados</a:t>
            </a:r>
          </a:p>
        </p:txBody>
      </p:sp>
      <p:pic>
        <p:nvPicPr>
          <p:cNvPr id="5" name="Imagen 4">
            <a:extLst>
              <a:ext uri="{FF2B5EF4-FFF2-40B4-BE49-F238E27FC236}">
                <a16:creationId xmlns:a16="http://schemas.microsoft.com/office/drawing/2014/main" id="{0E6DCC2F-C494-40CD-BB08-8217F7B7DCCB}"/>
              </a:ext>
            </a:extLst>
          </p:cNvPr>
          <p:cNvPicPr>
            <a:picLocks noChangeAspect="1"/>
          </p:cNvPicPr>
          <p:nvPr/>
        </p:nvPicPr>
        <p:blipFill rotWithShape="1">
          <a:blip r:embed="rId2"/>
          <a:srcRect l="19472" t="29975" r="17625" b="25653"/>
          <a:stretch/>
        </p:blipFill>
        <p:spPr>
          <a:xfrm>
            <a:off x="510730" y="1935771"/>
            <a:ext cx="2270760" cy="1055370"/>
          </a:xfrm>
          <a:prstGeom prst="rect">
            <a:avLst/>
          </a:prstGeom>
        </p:spPr>
      </p:pic>
      <p:pic>
        <p:nvPicPr>
          <p:cNvPr id="6" name="Imagen 5">
            <a:extLst>
              <a:ext uri="{FF2B5EF4-FFF2-40B4-BE49-F238E27FC236}">
                <a16:creationId xmlns:a16="http://schemas.microsoft.com/office/drawing/2014/main" id="{E3BC6EBD-B6B7-480D-94E9-7C2C7F0D6FA9}"/>
              </a:ext>
            </a:extLst>
          </p:cNvPr>
          <p:cNvPicPr>
            <a:picLocks noChangeAspect="1"/>
          </p:cNvPicPr>
          <p:nvPr/>
        </p:nvPicPr>
        <p:blipFill>
          <a:blip r:embed="rId3"/>
          <a:stretch>
            <a:fillRect/>
          </a:stretch>
        </p:blipFill>
        <p:spPr>
          <a:xfrm>
            <a:off x="531496" y="4208145"/>
            <a:ext cx="2229228" cy="1468755"/>
          </a:xfrm>
          <a:prstGeom prst="rect">
            <a:avLst/>
          </a:prstGeom>
        </p:spPr>
      </p:pic>
      <p:pic>
        <p:nvPicPr>
          <p:cNvPr id="10" name="Imagen 9">
            <a:extLst>
              <a:ext uri="{FF2B5EF4-FFF2-40B4-BE49-F238E27FC236}">
                <a16:creationId xmlns:a16="http://schemas.microsoft.com/office/drawing/2014/main" id="{A4065C5E-D2A8-46A1-AC36-B08AB6ABDCC4}"/>
              </a:ext>
            </a:extLst>
          </p:cNvPr>
          <p:cNvPicPr>
            <a:picLocks noChangeAspect="1"/>
          </p:cNvPicPr>
          <p:nvPr/>
        </p:nvPicPr>
        <p:blipFill>
          <a:blip r:embed="rId4"/>
          <a:stretch>
            <a:fillRect/>
          </a:stretch>
        </p:blipFill>
        <p:spPr>
          <a:xfrm>
            <a:off x="2955795" y="1739803"/>
            <a:ext cx="18290" cy="1548518"/>
          </a:xfrm>
          <a:prstGeom prst="rect">
            <a:avLst/>
          </a:prstGeom>
        </p:spPr>
      </p:pic>
      <p:pic>
        <p:nvPicPr>
          <p:cNvPr id="11" name="Imagen 10">
            <a:extLst>
              <a:ext uri="{FF2B5EF4-FFF2-40B4-BE49-F238E27FC236}">
                <a16:creationId xmlns:a16="http://schemas.microsoft.com/office/drawing/2014/main" id="{6E5D3449-6D70-4216-8102-6BD61D9BF911}"/>
              </a:ext>
            </a:extLst>
          </p:cNvPr>
          <p:cNvPicPr>
            <a:picLocks noChangeAspect="1"/>
          </p:cNvPicPr>
          <p:nvPr/>
        </p:nvPicPr>
        <p:blipFill>
          <a:blip r:embed="rId4"/>
          <a:stretch>
            <a:fillRect/>
          </a:stretch>
        </p:blipFill>
        <p:spPr>
          <a:xfrm>
            <a:off x="2955795" y="4293041"/>
            <a:ext cx="18290" cy="1548518"/>
          </a:xfrm>
          <a:prstGeom prst="rect">
            <a:avLst/>
          </a:prstGeom>
        </p:spPr>
      </p:pic>
      <p:sp>
        <p:nvSpPr>
          <p:cNvPr id="12" name="CuadroTexto 11">
            <a:extLst>
              <a:ext uri="{FF2B5EF4-FFF2-40B4-BE49-F238E27FC236}">
                <a16:creationId xmlns:a16="http://schemas.microsoft.com/office/drawing/2014/main" id="{8162E2E2-8C0A-4766-A9D6-59BC93FA05E9}"/>
              </a:ext>
            </a:extLst>
          </p:cNvPr>
          <p:cNvSpPr txBox="1"/>
          <p:nvPr/>
        </p:nvSpPr>
        <p:spPr>
          <a:xfrm>
            <a:off x="3078480" y="1086326"/>
            <a:ext cx="7898890" cy="276999"/>
          </a:xfrm>
          <a:prstGeom prst="rect">
            <a:avLst/>
          </a:prstGeom>
          <a:noFill/>
        </p:spPr>
        <p:txBody>
          <a:bodyPr wrap="square" rtlCol="0">
            <a:spAutoFit/>
          </a:bodyPr>
          <a:lstStyle/>
          <a:p>
            <a:endParaRPr lang="es-MX" sz="1200" b="1" dirty="0"/>
          </a:p>
        </p:txBody>
      </p:sp>
      <p:sp>
        <p:nvSpPr>
          <p:cNvPr id="13" name="CuadroTexto 12">
            <a:extLst>
              <a:ext uri="{FF2B5EF4-FFF2-40B4-BE49-F238E27FC236}">
                <a16:creationId xmlns:a16="http://schemas.microsoft.com/office/drawing/2014/main" id="{CB324C6F-4718-40AD-BB22-A8D1573FEBE5}"/>
              </a:ext>
            </a:extLst>
          </p:cNvPr>
          <p:cNvSpPr txBox="1"/>
          <p:nvPr/>
        </p:nvSpPr>
        <p:spPr>
          <a:xfrm>
            <a:off x="3078480" y="1613118"/>
            <a:ext cx="7555230" cy="1815882"/>
          </a:xfrm>
          <a:prstGeom prst="rect">
            <a:avLst/>
          </a:prstGeom>
          <a:noFill/>
        </p:spPr>
        <p:txBody>
          <a:bodyPr wrap="square" rtlCol="0">
            <a:spAutoFit/>
          </a:bodyPr>
          <a:lstStyle/>
          <a:p>
            <a:r>
              <a:rPr lang="es-MX" sz="1400" dirty="0"/>
              <a:t>“La plataforma de entrega de aplicaciones creada con AWS ha operado establemente desde su lanzamiento. En ella se basa un servicio de entrega de noticias que demanda fiabilidad las 24 horas del día, los 7 días de la semana. En concreto, al utilizar Amazon </a:t>
            </a:r>
            <a:r>
              <a:rPr lang="es-MX" sz="1400" dirty="0" err="1"/>
              <a:t>DocumentDB</a:t>
            </a:r>
            <a:r>
              <a:rPr lang="es-MX" sz="1400" dirty="0"/>
              <a:t>, hemos logrado reducir los costes operativos, a la vez que hemos permitido la flexibilidad en las búsquedas por categorías de artículos. Amazon </a:t>
            </a:r>
            <a:r>
              <a:rPr lang="es-MX" sz="1400" dirty="0" err="1"/>
              <a:t>DocumentDB</a:t>
            </a:r>
            <a:r>
              <a:rPr lang="es-MX" sz="1400" dirty="0"/>
              <a:t> tiene un alto rendimiento de navegación de lectura y mantiene un alto rendimiento que puede resistir millones de solicitudes”. </a:t>
            </a:r>
            <a:r>
              <a:rPr lang="es-MX" sz="1200" b="1" dirty="0" err="1"/>
              <a:t>Tatsuki</a:t>
            </a:r>
            <a:r>
              <a:rPr lang="es-MX" sz="1200" b="1" dirty="0"/>
              <a:t> </a:t>
            </a:r>
            <a:r>
              <a:rPr lang="es-MX" sz="1200" b="1" dirty="0" err="1"/>
              <a:t>Okamoto</a:t>
            </a:r>
            <a:r>
              <a:rPr lang="es-MX" sz="1200" b="1" dirty="0"/>
              <a:t>, Departamento de Experiencia de Cliente, Oficinas de Innovación Digital - Asahi </a:t>
            </a:r>
            <a:r>
              <a:rPr lang="es-MX" sz="1200" b="1" dirty="0" err="1"/>
              <a:t>Shimbun</a:t>
            </a:r>
            <a:endParaRPr lang="es-MX" sz="1400" b="1" dirty="0"/>
          </a:p>
        </p:txBody>
      </p:sp>
      <p:sp>
        <p:nvSpPr>
          <p:cNvPr id="14" name="CuadroTexto 13">
            <a:extLst>
              <a:ext uri="{FF2B5EF4-FFF2-40B4-BE49-F238E27FC236}">
                <a16:creationId xmlns:a16="http://schemas.microsoft.com/office/drawing/2014/main" id="{8F71A83A-2BA9-475B-8E6D-597677A1260B}"/>
              </a:ext>
            </a:extLst>
          </p:cNvPr>
          <p:cNvSpPr txBox="1"/>
          <p:nvPr/>
        </p:nvSpPr>
        <p:spPr>
          <a:xfrm>
            <a:off x="3078480" y="4174748"/>
            <a:ext cx="7707630" cy="1785104"/>
          </a:xfrm>
          <a:prstGeom prst="rect">
            <a:avLst/>
          </a:prstGeom>
          <a:noFill/>
        </p:spPr>
        <p:txBody>
          <a:bodyPr wrap="square" rtlCol="0">
            <a:spAutoFit/>
          </a:bodyPr>
          <a:lstStyle/>
          <a:p>
            <a:r>
              <a:rPr lang="es-MX" sz="1400" dirty="0"/>
              <a:t>“Probamos la escalabilidad y el rendimiento de Amazon </a:t>
            </a:r>
            <a:r>
              <a:rPr lang="es-MX" sz="1400" dirty="0" err="1"/>
              <a:t>DocumentDB</a:t>
            </a:r>
            <a:r>
              <a:rPr lang="es-MX" sz="1400" dirty="0"/>
              <a:t> con un aumento del doble con respecto a la carga de datos que usualmente utilizamos y los resultados fueron impresionantes. No hubo demoras ni tiempo de inactividad en el rendimiento, lo que permitió la ejecución sin problemas de varias campañas simultáneas. Como clientes de AWS Enterprise </a:t>
            </a:r>
            <a:r>
              <a:rPr lang="es-MX" sz="1400" dirty="0" err="1"/>
              <a:t>Support</a:t>
            </a:r>
            <a:r>
              <a:rPr lang="es-MX" sz="1400" dirty="0"/>
              <a:t>, contamos con soporte técnico las 24 horas del día, los 7 días de la semana, para el ajuste de nuestra plataforma con Amazon </a:t>
            </a:r>
            <a:r>
              <a:rPr lang="es-MX" sz="1400" dirty="0" err="1"/>
              <a:t>DocumentDB</a:t>
            </a:r>
            <a:r>
              <a:rPr lang="es-MX" sz="1400" dirty="0"/>
              <a:t>. Gracias a AWS, logramos una alta escalabilidad y un 20 % de reducción de costes”.</a:t>
            </a:r>
          </a:p>
          <a:p>
            <a:r>
              <a:rPr lang="es-MX" sz="1200" b="1" dirty="0" err="1"/>
              <a:t>Bhanu</a:t>
            </a:r>
            <a:r>
              <a:rPr lang="es-MX" sz="1200" b="1" dirty="0"/>
              <a:t> </a:t>
            </a:r>
            <a:r>
              <a:rPr lang="es-MX" sz="1200" b="1" dirty="0" err="1"/>
              <a:t>Mohanty</a:t>
            </a:r>
            <a:r>
              <a:rPr lang="es-MX" sz="1200" b="1" dirty="0"/>
              <a:t>, arquitecto jefe - </a:t>
            </a:r>
            <a:r>
              <a:rPr lang="es-MX" sz="1200" b="1" dirty="0" err="1"/>
              <a:t>Punchh</a:t>
            </a:r>
            <a:endParaRPr lang="es-MX" sz="1200" b="1" dirty="0"/>
          </a:p>
        </p:txBody>
      </p:sp>
    </p:spTree>
    <p:extLst>
      <p:ext uri="{BB962C8B-B14F-4D97-AF65-F5344CB8AC3E}">
        <p14:creationId xmlns:p14="http://schemas.microsoft.com/office/powerpoint/2010/main" val="1557846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72C2B58-9772-4A7F-901D-5A1BCDE55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0B3E7D1-9B4D-44BA-87A2-2ED68788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67"/>
            <a:ext cx="7324929"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64130DC-B69A-4E88-8C24-7D27A5358AAA}"/>
              </a:ext>
            </a:extLst>
          </p:cNvPr>
          <p:cNvSpPr>
            <a:spLocks noGrp="1"/>
          </p:cNvSpPr>
          <p:nvPr>
            <p:ph type="title"/>
          </p:nvPr>
        </p:nvSpPr>
        <p:spPr>
          <a:xfrm>
            <a:off x="1066800" y="571499"/>
            <a:ext cx="5596647" cy="1295401"/>
          </a:xfrm>
        </p:spPr>
        <p:txBody>
          <a:bodyPr>
            <a:normAutofit/>
          </a:bodyPr>
          <a:lstStyle/>
          <a:p>
            <a:pPr>
              <a:lnSpc>
                <a:spcPct val="90000"/>
              </a:lnSpc>
            </a:pPr>
            <a:r>
              <a:rPr lang="es-MX" dirty="0"/>
              <a:t>Compatibilidad con MongoDB</a:t>
            </a:r>
            <a:endParaRPr lang="es-MX"/>
          </a:p>
        </p:txBody>
      </p:sp>
      <p:sp>
        <p:nvSpPr>
          <p:cNvPr id="3" name="Marcador de contenido 2">
            <a:extLst>
              <a:ext uri="{FF2B5EF4-FFF2-40B4-BE49-F238E27FC236}">
                <a16:creationId xmlns:a16="http://schemas.microsoft.com/office/drawing/2014/main" id="{DD750A4E-9F99-45C8-A949-9A1AB8EB3586}"/>
              </a:ext>
            </a:extLst>
          </p:cNvPr>
          <p:cNvSpPr>
            <a:spLocks noGrp="1"/>
          </p:cNvSpPr>
          <p:nvPr>
            <p:ph idx="1"/>
          </p:nvPr>
        </p:nvSpPr>
        <p:spPr>
          <a:xfrm>
            <a:off x="1066800" y="1889298"/>
            <a:ext cx="5596647" cy="4273175"/>
          </a:xfrm>
        </p:spPr>
        <p:txBody>
          <a:bodyPr>
            <a:normAutofit/>
          </a:bodyPr>
          <a:lstStyle/>
          <a:p>
            <a:r>
              <a:rPr lang="es-MX" b="0" i="0">
                <a:effectLst/>
              </a:rPr>
              <a:t>Amazon DocumentDB implementa las API de MongoDB 3.6 y 4.0 de código abierto de Apache 2.0 mediante la simulación de las respuestas que un cliente de MongoDB espera de un servidor de MongoDB, lo que le permite usar sus herramientas y controladores de MongoDB con Amazon DocumentDB.</a:t>
            </a:r>
            <a:endParaRPr lang="es-MX"/>
          </a:p>
        </p:txBody>
      </p:sp>
      <p:pic>
        <p:nvPicPr>
          <p:cNvPr id="6" name="Imagen 5" descr="Logotipo, nombre de la empresa&#10;&#10;Descripción generada automáticamente">
            <a:extLst>
              <a:ext uri="{FF2B5EF4-FFF2-40B4-BE49-F238E27FC236}">
                <a16:creationId xmlns:a16="http://schemas.microsoft.com/office/drawing/2014/main" id="{5BFC5C50-7FAA-4045-B16A-CD54421F6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449" y="1288915"/>
            <a:ext cx="1710864" cy="2004984"/>
          </a:xfrm>
          <a:prstGeom prst="rect">
            <a:avLst/>
          </a:prstGeom>
        </p:spPr>
      </p:pic>
      <p:pic>
        <p:nvPicPr>
          <p:cNvPr id="4" name="Imagen 3">
            <a:extLst>
              <a:ext uri="{FF2B5EF4-FFF2-40B4-BE49-F238E27FC236}">
                <a16:creationId xmlns:a16="http://schemas.microsoft.com/office/drawing/2014/main" id="{C84533D4-4EFF-4D81-A7B9-12610BB4ECFF}"/>
              </a:ext>
            </a:extLst>
          </p:cNvPr>
          <p:cNvPicPr>
            <a:picLocks noChangeAspect="1"/>
          </p:cNvPicPr>
          <p:nvPr/>
        </p:nvPicPr>
        <p:blipFill>
          <a:blip r:embed="rId3"/>
          <a:stretch>
            <a:fillRect/>
          </a:stretch>
        </p:blipFill>
        <p:spPr>
          <a:xfrm>
            <a:off x="8499225" y="3617942"/>
            <a:ext cx="2673312" cy="2004984"/>
          </a:xfrm>
          <a:prstGeom prst="rect">
            <a:avLst/>
          </a:prstGeom>
        </p:spPr>
      </p:pic>
    </p:spTree>
    <p:extLst>
      <p:ext uri="{BB962C8B-B14F-4D97-AF65-F5344CB8AC3E}">
        <p14:creationId xmlns:p14="http://schemas.microsoft.com/office/powerpoint/2010/main" val="1207378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9" name="Group 9">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80"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1"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2"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3"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4"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5"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6"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7"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8"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9"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0"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1"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2"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3"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4"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5"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6"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7"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8"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9"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0"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1"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2"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3"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4"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5"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6"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7"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8"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9"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0"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1"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2"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3"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4"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5"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6"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7"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8"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9"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0"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1"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2"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3"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4"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5"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6"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7"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8"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9"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0"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1"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2"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3"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4"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5"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6"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237" name="Rectangle 68">
            <a:extLst>
              <a:ext uri="{FF2B5EF4-FFF2-40B4-BE49-F238E27FC236}">
                <a16:creationId xmlns:a16="http://schemas.microsoft.com/office/drawing/2014/main" id="{72CD369A-5284-45B1-B107-702483A8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1B543DF-2016-491A-91B1-F3316F74416A}"/>
              </a:ext>
            </a:extLst>
          </p:cNvPr>
          <p:cNvSpPr>
            <a:spLocks noGrp="1"/>
          </p:cNvSpPr>
          <p:nvPr>
            <p:ph type="title"/>
          </p:nvPr>
        </p:nvSpPr>
        <p:spPr>
          <a:xfrm>
            <a:off x="1073811" y="498507"/>
            <a:ext cx="5975133" cy="1372823"/>
          </a:xfrm>
        </p:spPr>
        <p:txBody>
          <a:bodyPr vert="horz" lIns="91440" tIns="45720" rIns="91440" bIns="45720" rtlCol="0" anchor="ctr">
            <a:normAutofit/>
          </a:bodyPr>
          <a:lstStyle/>
          <a:p>
            <a:r>
              <a:rPr lang="en-US" kern="1200" dirty="0" err="1">
                <a:solidFill>
                  <a:schemeClr val="tx2"/>
                </a:solidFill>
                <a:latin typeface="+mj-lt"/>
                <a:ea typeface="+mj-ea"/>
                <a:cs typeface="+mj-cs"/>
              </a:rPr>
              <a:t>Lenguajes</a:t>
            </a:r>
            <a:r>
              <a:rPr lang="en-US" kern="1200" dirty="0">
                <a:solidFill>
                  <a:schemeClr val="tx2"/>
                </a:solidFill>
                <a:latin typeface="+mj-lt"/>
                <a:ea typeface="+mj-ea"/>
                <a:cs typeface="+mj-cs"/>
              </a:rPr>
              <a:t> compatibles </a:t>
            </a:r>
          </a:p>
        </p:txBody>
      </p:sp>
      <p:sp>
        <p:nvSpPr>
          <p:cNvPr id="3" name="Marcador de contenido 2">
            <a:extLst>
              <a:ext uri="{FF2B5EF4-FFF2-40B4-BE49-F238E27FC236}">
                <a16:creationId xmlns:a16="http://schemas.microsoft.com/office/drawing/2014/main" id="{0B5CCBA3-6D87-48F4-960F-CC7FF04FF62C}"/>
              </a:ext>
            </a:extLst>
          </p:cNvPr>
          <p:cNvSpPr>
            <a:spLocks noGrp="1"/>
          </p:cNvSpPr>
          <p:nvPr>
            <p:ph sz="half" idx="1"/>
          </p:nvPr>
        </p:nvSpPr>
        <p:spPr>
          <a:xfrm>
            <a:off x="1073812" y="1871329"/>
            <a:ext cx="6382557" cy="4741201"/>
          </a:xfrm>
        </p:spPr>
        <p:txBody>
          <a:bodyPr vert="horz" lIns="91440" tIns="45720" rIns="91440" bIns="45720" rtlCol="0">
            <a:normAutofit fontScale="62500" lnSpcReduction="20000"/>
          </a:bodyPr>
          <a:lstStyle/>
          <a:p>
            <a:pPr marL="285750" indent="-285750">
              <a:lnSpc>
                <a:spcPct val="140000"/>
              </a:lnSpc>
              <a:buFont typeface="Arial" panose="020B0604020202020204" pitchFamily="34" charset="0"/>
              <a:buChar char="•"/>
            </a:pPr>
            <a:r>
              <a:rPr lang="en-US" sz="2200" b="1" dirty="0"/>
              <a:t>C++</a:t>
            </a:r>
          </a:p>
          <a:p>
            <a:pPr marL="285750" indent="-285750">
              <a:lnSpc>
                <a:spcPct val="140000"/>
              </a:lnSpc>
              <a:buFont typeface="Arial" panose="020B0604020202020204" pitchFamily="34" charset="0"/>
              <a:buChar char="•"/>
            </a:pPr>
            <a:r>
              <a:rPr lang="en-US" sz="2200" b="1" dirty="0"/>
              <a:t>C#</a:t>
            </a:r>
          </a:p>
          <a:p>
            <a:pPr marL="285750" indent="-285750">
              <a:lnSpc>
                <a:spcPct val="140000"/>
              </a:lnSpc>
              <a:buFont typeface="Arial" panose="020B0604020202020204" pitchFamily="34" charset="0"/>
              <a:buChar char="•"/>
            </a:pPr>
            <a:r>
              <a:rPr lang="en-US" sz="2200" b="1" dirty="0" err="1"/>
              <a:t>CoffeeScript</a:t>
            </a:r>
            <a:endParaRPr lang="en-US" sz="2200" b="1" dirty="0"/>
          </a:p>
          <a:p>
            <a:pPr marL="285750" indent="-285750">
              <a:lnSpc>
                <a:spcPct val="140000"/>
              </a:lnSpc>
              <a:buFont typeface="Arial" panose="020B0604020202020204" pitchFamily="34" charset="0"/>
              <a:buChar char="•"/>
            </a:pPr>
            <a:r>
              <a:rPr lang="en-US" sz="2200" b="1" dirty="0"/>
              <a:t>CSS</a:t>
            </a:r>
          </a:p>
          <a:p>
            <a:pPr marL="285750" indent="-285750">
              <a:lnSpc>
                <a:spcPct val="140000"/>
              </a:lnSpc>
              <a:buFont typeface="Arial" panose="020B0604020202020204" pitchFamily="34" charset="0"/>
              <a:buChar char="•"/>
            </a:pPr>
            <a:r>
              <a:rPr lang="en-US" sz="2200" b="1" dirty="0"/>
              <a:t>Dart</a:t>
            </a:r>
          </a:p>
          <a:p>
            <a:pPr marL="285750" indent="-285750">
              <a:lnSpc>
                <a:spcPct val="140000"/>
              </a:lnSpc>
              <a:buFont typeface="Arial" panose="020B0604020202020204" pitchFamily="34" charset="0"/>
              <a:buChar char="•"/>
            </a:pPr>
            <a:r>
              <a:rPr lang="en-US" sz="2200" b="1" dirty="0"/>
              <a:t>Go</a:t>
            </a:r>
          </a:p>
          <a:p>
            <a:pPr marL="285750" indent="-285750">
              <a:lnSpc>
                <a:spcPct val="140000"/>
              </a:lnSpc>
              <a:buFont typeface="Arial" panose="020B0604020202020204" pitchFamily="34" charset="0"/>
              <a:buChar char="•"/>
            </a:pPr>
            <a:r>
              <a:rPr lang="en-US" sz="2200" b="1" dirty="0"/>
              <a:t>HTML</a:t>
            </a:r>
          </a:p>
          <a:p>
            <a:pPr marL="285750" indent="-285750">
              <a:lnSpc>
                <a:spcPct val="140000"/>
              </a:lnSpc>
              <a:buFont typeface="Arial" panose="020B0604020202020204" pitchFamily="34" charset="0"/>
              <a:buChar char="•"/>
            </a:pPr>
            <a:r>
              <a:rPr lang="en-US" sz="2200" b="1" dirty="0"/>
              <a:t>Java</a:t>
            </a:r>
          </a:p>
          <a:p>
            <a:pPr marL="285750" indent="-285750">
              <a:lnSpc>
                <a:spcPct val="140000"/>
              </a:lnSpc>
              <a:buFont typeface="Arial" panose="020B0604020202020204" pitchFamily="34" charset="0"/>
              <a:buChar char="•"/>
            </a:pPr>
            <a:r>
              <a:rPr lang="en-US" sz="2200" b="1" dirty="0"/>
              <a:t>JavaScript</a:t>
            </a:r>
          </a:p>
          <a:p>
            <a:pPr marL="285750" indent="-285750">
              <a:lnSpc>
                <a:spcPct val="140000"/>
              </a:lnSpc>
              <a:buFont typeface="Arial" panose="020B0604020202020204" pitchFamily="34" charset="0"/>
              <a:buChar char="•"/>
            </a:pPr>
            <a:r>
              <a:rPr lang="en-US" sz="2200" b="1" dirty="0"/>
              <a:t>PHP</a:t>
            </a:r>
          </a:p>
          <a:p>
            <a:pPr marL="285750" indent="-285750">
              <a:lnSpc>
                <a:spcPct val="140000"/>
              </a:lnSpc>
              <a:buFont typeface="Arial" panose="020B0604020202020204" pitchFamily="34" charset="0"/>
              <a:buChar char="•"/>
            </a:pPr>
            <a:r>
              <a:rPr lang="en-US" sz="2200" b="1" dirty="0"/>
              <a:t>Python</a:t>
            </a:r>
          </a:p>
          <a:p>
            <a:pPr marL="285750" indent="-285750">
              <a:lnSpc>
                <a:spcPct val="140000"/>
              </a:lnSpc>
              <a:buFont typeface="Arial" panose="020B0604020202020204" pitchFamily="34" charset="0"/>
              <a:buChar char="•"/>
            </a:pPr>
            <a:r>
              <a:rPr lang="en-US" sz="2200" b="1" dirty="0"/>
              <a:t>Ruby</a:t>
            </a:r>
            <a:endParaRPr lang="en-US" sz="1100" b="1" dirty="0"/>
          </a:p>
        </p:txBody>
      </p:sp>
      <p:grpSp>
        <p:nvGrpSpPr>
          <p:cNvPr id="238" name="Group 70">
            <a:extLst>
              <a:ext uri="{FF2B5EF4-FFF2-40B4-BE49-F238E27FC236}">
                <a16:creationId xmlns:a16="http://schemas.microsoft.com/office/drawing/2014/main" id="{FD435E13-4F33-4353-A24E-D37F37852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08178" y="0"/>
            <a:ext cx="1224388" cy="6837797"/>
            <a:chOff x="9008178" y="0"/>
            <a:chExt cx="1224388" cy="6837797"/>
          </a:xfrm>
        </p:grpSpPr>
        <p:sp>
          <p:nvSpPr>
            <p:cNvPr id="72"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0158" y="468628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55276" y="40282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49037" y="419961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16499" y="435812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9206" y="249280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53994" y="428732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5556" y="59151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108">
              <a:extLst>
                <a:ext uri="{FF2B5EF4-FFF2-40B4-BE49-F238E27FC236}">
                  <a16:creationId xmlns:a16="http://schemas.microsoft.com/office/drawing/2014/main" id="{D09D148A-E95C-4A5F-AFBD-D05C9083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8383" y="109223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10">
              <a:extLst>
                <a:ext uri="{FF2B5EF4-FFF2-40B4-BE49-F238E27FC236}">
                  <a16:creationId xmlns:a16="http://schemas.microsoft.com/office/drawing/2014/main" id="{5B90C58B-B2C5-4C93-8397-016D62EE6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3280" y="34368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12">
              <a:extLst>
                <a:ext uri="{FF2B5EF4-FFF2-40B4-BE49-F238E27FC236}">
                  <a16:creationId xmlns:a16="http://schemas.microsoft.com/office/drawing/2014/main" id="{97EE4FEF-54FA-45E2-A177-BA946262D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3982" y="91252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7429" y="455675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7930" y="455392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84509" y="463031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46204" y="256097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91853" y="402614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43111" y="27346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9397" y="3991431"/>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48867" y="292960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5630" y="362285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6201" y="565868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02">
              <a:extLst>
                <a:ext uri="{FF2B5EF4-FFF2-40B4-BE49-F238E27FC236}">
                  <a16:creationId xmlns:a16="http://schemas.microsoft.com/office/drawing/2014/main" id="{06EB852C-D558-4FA2-B6BD-72478CDC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8780" y="5608502"/>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03">
              <a:extLst>
                <a:ext uri="{FF2B5EF4-FFF2-40B4-BE49-F238E27FC236}">
                  <a16:creationId xmlns:a16="http://schemas.microsoft.com/office/drawing/2014/main" id="{0B128693-39C5-4999-9EB7-FAF6D33AF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2527" y="600842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17">
              <a:extLst>
                <a:ext uri="{FF2B5EF4-FFF2-40B4-BE49-F238E27FC236}">
                  <a16:creationId xmlns:a16="http://schemas.microsoft.com/office/drawing/2014/main" id="{A7E94734-299A-4A1A-8745-522701D7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1305" y="602034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18">
              <a:extLst>
                <a:ext uri="{FF2B5EF4-FFF2-40B4-BE49-F238E27FC236}">
                  <a16:creationId xmlns:a16="http://schemas.microsoft.com/office/drawing/2014/main" id="{88D7A4B9-ADFA-49C6-A86B-1801ECE37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400" y="671012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19">
              <a:extLst>
                <a:ext uri="{FF2B5EF4-FFF2-40B4-BE49-F238E27FC236}">
                  <a16:creationId xmlns:a16="http://schemas.microsoft.com/office/drawing/2014/main" id="{1D2B967C-42F5-4C41-B5A8-333B15CF2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57813" y="624430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8">
              <a:extLst>
                <a:ext uri="{FF2B5EF4-FFF2-40B4-BE49-F238E27FC236}">
                  <a16:creationId xmlns:a16="http://schemas.microsoft.com/office/drawing/2014/main" id="{7E3E1C46-3049-4EC7-A692-A95CEE2A8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8056" y="16494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8">
              <a:extLst>
                <a:ext uri="{FF2B5EF4-FFF2-40B4-BE49-F238E27FC236}">
                  <a16:creationId xmlns:a16="http://schemas.microsoft.com/office/drawing/2014/main" id="{59EC4BA9-BAFD-46B9-B282-A708F32DA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7494" y="2534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43">
              <a:extLst>
                <a:ext uri="{FF2B5EF4-FFF2-40B4-BE49-F238E27FC236}">
                  <a16:creationId xmlns:a16="http://schemas.microsoft.com/office/drawing/2014/main" id="{0BB44AF0-8C8E-4407-8BE6-C5A64ACB7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1061" y="595947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51">
              <a:extLst>
                <a:ext uri="{FF2B5EF4-FFF2-40B4-BE49-F238E27FC236}">
                  <a16:creationId xmlns:a16="http://schemas.microsoft.com/office/drawing/2014/main" id="{85398933-36C3-494E-B746-673993C87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69636" y="6734906"/>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53">
              <a:extLst>
                <a:ext uri="{FF2B5EF4-FFF2-40B4-BE49-F238E27FC236}">
                  <a16:creationId xmlns:a16="http://schemas.microsoft.com/office/drawing/2014/main" id="{84BFEAB6-0117-44A8-8459-8592C14D9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5171" y="542332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54">
              <a:extLst>
                <a:ext uri="{FF2B5EF4-FFF2-40B4-BE49-F238E27FC236}">
                  <a16:creationId xmlns:a16="http://schemas.microsoft.com/office/drawing/2014/main" id="{A171CE1C-2DD7-4682-BE34-E3D5986A06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112023" y="619009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59">
              <a:extLst>
                <a:ext uri="{FF2B5EF4-FFF2-40B4-BE49-F238E27FC236}">
                  <a16:creationId xmlns:a16="http://schemas.microsoft.com/office/drawing/2014/main" id="{993E51E0-704B-47D0-9E80-52F81035F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9177" y="643952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61">
              <a:extLst>
                <a:ext uri="{FF2B5EF4-FFF2-40B4-BE49-F238E27FC236}">
                  <a16:creationId xmlns:a16="http://schemas.microsoft.com/office/drawing/2014/main" id="{B877D7D4-56A7-4747-AB50-4D2CB582A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54656" y="665688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78">
              <a:extLst>
                <a:ext uri="{FF2B5EF4-FFF2-40B4-BE49-F238E27FC236}">
                  <a16:creationId xmlns:a16="http://schemas.microsoft.com/office/drawing/2014/main" id="{7AD863AE-05C2-42B0-8B8C-2262A95B8D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06387" y="603593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79">
              <a:extLst>
                <a:ext uri="{FF2B5EF4-FFF2-40B4-BE49-F238E27FC236}">
                  <a16:creationId xmlns:a16="http://schemas.microsoft.com/office/drawing/2014/main" id="{96FE0420-A304-40C5-A11A-0D43C374DB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7942" y="581060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80">
              <a:extLst>
                <a:ext uri="{FF2B5EF4-FFF2-40B4-BE49-F238E27FC236}">
                  <a16:creationId xmlns:a16="http://schemas.microsoft.com/office/drawing/2014/main" id="{5712C99F-0668-4696-B7F5-5BE3B40780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22395" y="557606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Freeform 84">
              <a:extLst>
                <a:ext uri="{FF2B5EF4-FFF2-40B4-BE49-F238E27FC236}">
                  <a16:creationId xmlns:a16="http://schemas.microsoft.com/office/drawing/2014/main" id="{45B51241-B4A7-44BA-B3B1-6D0785936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28994" y="631108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86">
              <a:extLst>
                <a:ext uri="{FF2B5EF4-FFF2-40B4-BE49-F238E27FC236}">
                  <a16:creationId xmlns:a16="http://schemas.microsoft.com/office/drawing/2014/main" id="{D6E3E1E9-9E2B-4B15-979A-D9ADF02FEB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2551" y="6561530"/>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106">
              <a:extLst>
                <a:ext uri="{FF2B5EF4-FFF2-40B4-BE49-F238E27FC236}">
                  <a16:creationId xmlns:a16="http://schemas.microsoft.com/office/drawing/2014/main" id="{A37D17A3-9203-43E1-955F-779C2CFD3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1197" y="604969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108">
              <a:extLst>
                <a:ext uri="{FF2B5EF4-FFF2-40B4-BE49-F238E27FC236}">
                  <a16:creationId xmlns:a16="http://schemas.microsoft.com/office/drawing/2014/main" id="{42EEB773-123A-4E50-93FF-FE62CB937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08142" y="554256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Freeform 110">
              <a:extLst>
                <a:ext uri="{FF2B5EF4-FFF2-40B4-BE49-F238E27FC236}">
                  <a16:creationId xmlns:a16="http://schemas.microsoft.com/office/drawing/2014/main" id="{41D4F2D5-C07C-4F05-A11F-6024B7F13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1887" y="637657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112">
              <a:extLst>
                <a:ext uri="{FF2B5EF4-FFF2-40B4-BE49-F238E27FC236}">
                  <a16:creationId xmlns:a16="http://schemas.microsoft.com/office/drawing/2014/main" id="{9AD3968C-7A54-4876-A3B1-0A199BD9D3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0933" y="58403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34">
              <a:extLst>
                <a:ext uri="{FF2B5EF4-FFF2-40B4-BE49-F238E27FC236}">
                  <a16:creationId xmlns:a16="http://schemas.microsoft.com/office/drawing/2014/main" id="{84A9F12A-9E3E-4B1C-AECE-2204350DC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3918" y="136318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36">
              <a:extLst>
                <a:ext uri="{FF2B5EF4-FFF2-40B4-BE49-F238E27FC236}">
                  <a16:creationId xmlns:a16="http://schemas.microsoft.com/office/drawing/2014/main" id="{AE1C5FD2-F9CD-4637-814D-A3A526F07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68252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41">
              <a:extLst>
                <a:ext uri="{FF2B5EF4-FFF2-40B4-BE49-F238E27FC236}">
                  <a16:creationId xmlns:a16="http://schemas.microsoft.com/office/drawing/2014/main" id="{83C66AA3-5242-4EC3-A629-2C827DED2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47500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42">
              <a:extLst>
                <a:ext uri="{FF2B5EF4-FFF2-40B4-BE49-F238E27FC236}">
                  <a16:creationId xmlns:a16="http://schemas.microsoft.com/office/drawing/2014/main" id="{132B76A0-CFCB-46B9-A647-A0CDEE2F7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5571" y="117993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Freeform 45">
              <a:extLst>
                <a:ext uri="{FF2B5EF4-FFF2-40B4-BE49-F238E27FC236}">
                  <a16:creationId xmlns:a16="http://schemas.microsoft.com/office/drawing/2014/main" id="{423AA744-F810-4397-917F-77D42FE3D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6574" y="89255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66">
              <a:extLst>
                <a:ext uri="{FF2B5EF4-FFF2-40B4-BE49-F238E27FC236}">
                  <a16:creationId xmlns:a16="http://schemas.microsoft.com/office/drawing/2014/main" id="{5C72F779-C984-4431-94E3-38E6050EAD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9251" y="134753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Freeform 69">
              <a:extLst>
                <a:ext uri="{FF2B5EF4-FFF2-40B4-BE49-F238E27FC236}">
                  <a16:creationId xmlns:a16="http://schemas.microsoft.com/office/drawing/2014/main" id="{8BF25437-23A6-4F68-A6CC-2021B4DB5F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9134" y="106529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70">
              <a:extLst>
                <a:ext uri="{FF2B5EF4-FFF2-40B4-BE49-F238E27FC236}">
                  <a16:creationId xmlns:a16="http://schemas.microsoft.com/office/drawing/2014/main" id="{B68970AA-D5FD-4ED4-8AE4-C981BD290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68213" y="50945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74">
              <a:extLst>
                <a:ext uri="{FF2B5EF4-FFF2-40B4-BE49-F238E27FC236}">
                  <a16:creationId xmlns:a16="http://schemas.microsoft.com/office/drawing/2014/main" id="{56CDF8D4-4455-458D-A168-36FD9BCF2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5118" y="72317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85">
              <a:extLst>
                <a:ext uri="{FF2B5EF4-FFF2-40B4-BE49-F238E27FC236}">
                  <a16:creationId xmlns:a16="http://schemas.microsoft.com/office/drawing/2014/main" id="{17A0BB86-D681-41CF-9C63-B55FAA270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3158" y="2161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8" name="Freeform 87">
              <a:extLst>
                <a:ext uri="{FF2B5EF4-FFF2-40B4-BE49-F238E27FC236}">
                  <a16:creationId xmlns:a16="http://schemas.microsoft.com/office/drawing/2014/main" id="{51933FCD-E07F-4E47-853E-B791F1BBD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6772" y="5263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88">
              <a:extLst>
                <a:ext uri="{FF2B5EF4-FFF2-40B4-BE49-F238E27FC236}">
                  <a16:creationId xmlns:a16="http://schemas.microsoft.com/office/drawing/2014/main" id="{2EB1546B-A39B-432A-8E6A-1F7421881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01716" y="112147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0" name="Freeform 94">
              <a:extLst>
                <a:ext uri="{FF2B5EF4-FFF2-40B4-BE49-F238E27FC236}">
                  <a16:creationId xmlns:a16="http://schemas.microsoft.com/office/drawing/2014/main" id="{A5AF0119-0028-4D14-B6CF-0ED0AF862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9564" y="132083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102">
              <a:extLst>
                <a:ext uri="{FF2B5EF4-FFF2-40B4-BE49-F238E27FC236}">
                  <a16:creationId xmlns:a16="http://schemas.microsoft.com/office/drawing/2014/main" id="{39B7BAEF-46A4-4EE7-A3F1-2B0C3139E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38877" y="111360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103">
              <a:extLst>
                <a:ext uri="{FF2B5EF4-FFF2-40B4-BE49-F238E27FC236}">
                  <a16:creationId xmlns:a16="http://schemas.microsoft.com/office/drawing/2014/main" id="{4AFF19DE-7520-450D-BBC4-514637C6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55163" y="75501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117">
              <a:extLst>
                <a:ext uri="{FF2B5EF4-FFF2-40B4-BE49-F238E27FC236}">
                  <a16:creationId xmlns:a16="http://schemas.microsoft.com/office/drawing/2014/main" id="{55F5F049-082E-4F28-A6F9-B22CED3476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37166" y="80844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7996" y="7012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5" name="Freeform 119">
              <a:extLst>
                <a:ext uri="{FF2B5EF4-FFF2-40B4-BE49-F238E27FC236}">
                  <a16:creationId xmlns:a16="http://schemas.microsoft.com/office/drawing/2014/main" id="{0516D437-66A6-4F8A-AB89-41D39D359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8876" y="48655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6" name="Freeform 8">
              <a:extLst>
                <a:ext uri="{FF2B5EF4-FFF2-40B4-BE49-F238E27FC236}">
                  <a16:creationId xmlns:a16="http://schemas.microsoft.com/office/drawing/2014/main" id="{3F9DD8A5-3889-448A-BB79-A5E1086DC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582585" y="66468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7" name="Freeform 41">
              <a:extLst>
                <a:ext uri="{FF2B5EF4-FFF2-40B4-BE49-F238E27FC236}">
                  <a16:creationId xmlns:a16="http://schemas.microsoft.com/office/drawing/2014/main" id="{A5411003-0583-4E13-BD73-09447FE07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2103" y="54289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8" name="Freeform 41">
              <a:extLst>
                <a:ext uri="{FF2B5EF4-FFF2-40B4-BE49-F238E27FC236}">
                  <a16:creationId xmlns:a16="http://schemas.microsoft.com/office/drawing/2014/main" id="{0857F65C-18A4-4138-888F-60B6250E55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0868" y="647494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9" name="Freeform 41">
              <a:extLst>
                <a:ext uri="{FF2B5EF4-FFF2-40B4-BE49-F238E27FC236}">
                  <a16:creationId xmlns:a16="http://schemas.microsoft.com/office/drawing/2014/main" id="{ABED9D28-F90F-4E28-A5EE-F59041B05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86323" y="378913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0" name="Freeform 79">
              <a:extLst>
                <a:ext uri="{FF2B5EF4-FFF2-40B4-BE49-F238E27FC236}">
                  <a16:creationId xmlns:a16="http://schemas.microsoft.com/office/drawing/2014/main" id="{A2B5689A-49D3-4436-8E8B-8B6C049D21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01748" y="481869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1" name="Freeform 79">
              <a:extLst>
                <a:ext uri="{FF2B5EF4-FFF2-40B4-BE49-F238E27FC236}">
                  <a16:creationId xmlns:a16="http://schemas.microsoft.com/office/drawing/2014/main" id="{9AEF7DFC-F323-44D3-93BC-8991F4501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7343" y="287384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2" name="Freeform 79">
              <a:extLst>
                <a:ext uri="{FF2B5EF4-FFF2-40B4-BE49-F238E27FC236}">
                  <a16:creationId xmlns:a16="http://schemas.microsoft.com/office/drawing/2014/main" id="{7D9C0AE3-7512-40BE-9DB0-92E5C9FAA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05212" y="136278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3" name="Freeform 79">
              <a:extLst>
                <a:ext uri="{FF2B5EF4-FFF2-40B4-BE49-F238E27FC236}">
                  <a16:creationId xmlns:a16="http://schemas.microsoft.com/office/drawing/2014/main" id="{4EDB005F-47FF-4F3E-A8EC-AA3B45D3B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2577" y="25941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43">
              <a:extLst>
                <a:ext uri="{FF2B5EF4-FFF2-40B4-BE49-F238E27FC236}">
                  <a16:creationId xmlns:a16="http://schemas.microsoft.com/office/drawing/2014/main" id="{66DA380F-77D7-4F06-B633-F9D85665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82239" y="484492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51">
              <a:extLst>
                <a:ext uri="{FF2B5EF4-FFF2-40B4-BE49-F238E27FC236}">
                  <a16:creationId xmlns:a16="http://schemas.microsoft.com/office/drawing/2014/main" id="{066B6C10-E3AE-4C93-8E97-EBE1FF1F2E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15164" y="2866487"/>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53">
              <a:extLst>
                <a:ext uri="{FF2B5EF4-FFF2-40B4-BE49-F238E27FC236}">
                  <a16:creationId xmlns:a16="http://schemas.microsoft.com/office/drawing/2014/main" id="{E277C220-5466-4FD0-B77C-7E295E8C3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86842" y="4423779"/>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78">
              <a:extLst>
                <a:ext uri="{FF2B5EF4-FFF2-40B4-BE49-F238E27FC236}">
                  <a16:creationId xmlns:a16="http://schemas.microsoft.com/office/drawing/2014/main" id="{3DEA17E6-646F-4827-A08D-E4725219F0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45923" y="26880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79">
              <a:extLst>
                <a:ext uri="{FF2B5EF4-FFF2-40B4-BE49-F238E27FC236}">
                  <a16:creationId xmlns:a16="http://schemas.microsoft.com/office/drawing/2014/main" id="{3B5C6B2B-92D7-442F-8445-E554C082A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4193" y="585392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80">
              <a:extLst>
                <a:ext uri="{FF2B5EF4-FFF2-40B4-BE49-F238E27FC236}">
                  <a16:creationId xmlns:a16="http://schemas.microsoft.com/office/drawing/2014/main" id="{78B1671C-BA12-4A0C-BF73-4C133110A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78440" y="511852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84">
              <a:extLst>
                <a:ext uri="{FF2B5EF4-FFF2-40B4-BE49-F238E27FC236}">
                  <a16:creationId xmlns:a16="http://schemas.microsoft.com/office/drawing/2014/main" id="{3E147694-6DC6-4EE8-AC97-7AE26398DC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8610" y="52249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86">
              <a:extLst>
                <a:ext uri="{FF2B5EF4-FFF2-40B4-BE49-F238E27FC236}">
                  <a16:creationId xmlns:a16="http://schemas.microsoft.com/office/drawing/2014/main" id="{E0283834-E22A-4F12-8B1D-9D97BDDC8B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09191" y="496335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06">
              <a:extLst>
                <a:ext uri="{FF2B5EF4-FFF2-40B4-BE49-F238E27FC236}">
                  <a16:creationId xmlns:a16="http://schemas.microsoft.com/office/drawing/2014/main" id="{27CBE636-5461-44EB-AE97-6E8154E9C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51948" y="216328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08">
              <a:extLst>
                <a:ext uri="{FF2B5EF4-FFF2-40B4-BE49-F238E27FC236}">
                  <a16:creationId xmlns:a16="http://schemas.microsoft.com/office/drawing/2014/main" id="{A06117E5-5F5D-46C1-ACE2-979C1BA46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1489" y="428993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10">
              <a:extLst>
                <a:ext uri="{FF2B5EF4-FFF2-40B4-BE49-F238E27FC236}">
                  <a16:creationId xmlns:a16="http://schemas.microsoft.com/office/drawing/2014/main" id="{9DEA3051-9D19-4DC6-8C98-00C425876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9672" y="191545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12">
              <a:extLst>
                <a:ext uri="{FF2B5EF4-FFF2-40B4-BE49-F238E27FC236}">
                  <a16:creationId xmlns:a16="http://schemas.microsoft.com/office/drawing/2014/main" id="{DF50010C-C69E-4770-B0E3-E4DC2ACE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56864" y="387724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8">
              <a:extLst>
                <a:ext uri="{FF2B5EF4-FFF2-40B4-BE49-F238E27FC236}">
                  <a16:creationId xmlns:a16="http://schemas.microsoft.com/office/drawing/2014/main" id="{EF4373F0-D39C-43FD-9D4E-20E2371D6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3446" y="161572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8">
              <a:extLst>
                <a:ext uri="{FF2B5EF4-FFF2-40B4-BE49-F238E27FC236}">
                  <a16:creationId xmlns:a16="http://schemas.microsoft.com/office/drawing/2014/main" id="{1DF9A3CD-079A-4625-84F2-DF7EC61A0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83886" y="15971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34">
              <a:extLst>
                <a:ext uri="{FF2B5EF4-FFF2-40B4-BE49-F238E27FC236}">
                  <a16:creationId xmlns:a16="http://schemas.microsoft.com/office/drawing/2014/main" id="{D7908608-A36E-4015-8FFF-EE727465F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4584" y="520211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36">
              <a:extLst>
                <a:ext uri="{FF2B5EF4-FFF2-40B4-BE49-F238E27FC236}">
                  <a16:creationId xmlns:a16="http://schemas.microsoft.com/office/drawing/2014/main" id="{8E4FC21A-4E37-45B9-8ED9-8E9A200F6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238710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41">
              <a:extLst>
                <a:ext uri="{FF2B5EF4-FFF2-40B4-BE49-F238E27FC236}">
                  <a16:creationId xmlns:a16="http://schemas.microsoft.com/office/drawing/2014/main" id="{7EC6CA60-3309-4909-A242-6EDC1620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21314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42">
              <a:extLst>
                <a:ext uri="{FF2B5EF4-FFF2-40B4-BE49-F238E27FC236}">
                  <a16:creationId xmlns:a16="http://schemas.microsoft.com/office/drawing/2014/main" id="{E36F8D28-C5C9-4366-9BDE-D82FC2ED9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6200" y="494673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45">
              <a:extLst>
                <a:ext uri="{FF2B5EF4-FFF2-40B4-BE49-F238E27FC236}">
                  <a16:creationId xmlns:a16="http://schemas.microsoft.com/office/drawing/2014/main" id="{347BC4EC-879E-4A58-BB8E-9965F42E5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54033" y="272721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6">
              <a:extLst>
                <a:ext uri="{FF2B5EF4-FFF2-40B4-BE49-F238E27FC236}">
                  <a16:creationId xmlns:a16="http://schemas.microsoft.com/office/drawing/2014/main" id="{2FE79B60-958E-49FB-BAE5-09E087A8B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14286" y="516906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69">
              <a:extLst>
                <a:ext uri="{FF2B5EF4-FFF2-40B4-BE49-F238E27FC236}">
                  <a16:creationId xmlns:a16="http://schemas.microsoft.com/office/drawing/2014/main" id="{F219BB5D-9580-4264-9E63-C861E6658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703" y="1632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70">
              <a:extLst>
                <a:ext uri="{FF2B5EF4-FFF2-40B4-BE49-F238E27FC236}">
                  <a16:creationId xmlns:a16="http://schemas.microsoft.com/office/drawing/2014/main" id="{CEF6BF91-FC3D-46D7-8208-81727E55D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3734" y="215390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74">
              <a:extLst>
                <a:ext uri="{FF2B5EF4-FFF2-40B4-BE49-F238E27FC236}">
                  <a16:creationId xmlns:a16="http://schemas.microsoft.com/office/drawing/2014/main" id="{87C340A0-6594-44EF-A2FF-368EE43657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5519" y="234556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85">
              <a:extLst>
                <a:ext uri="{FF2B5EF4-FFF2-40B4-BE49-F238E27FC236}">
                  <a16:creationId xmlns:a16="http://schemas.microsoft.com/office/drawing/2014/main" id="{C1864E85-CB41-4E68-88E0-97EC875AC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56115" y="1931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87">
              <a:extLst>
                <a:ext uri="{FF2B5EF4-FFF2-40B4-BE49-F238E27FC236}">
                  <a16:creationId xmlns:a16="http://schemas.microsoft.com/office/drawing/2014/main" id="{BE8F5959-39FD-404F-9DCA-045A6FF03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73164" y="162440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88">
              <a:extLst>
                <a:ext uri="{FF2B5EF4-FFF2-40B4-BE49-F238E27FC236}">
                  <a16:creationId xmlns:a16="http://schemas.microsoft.com/office/drawing/2014/main" id="{AF2FFA2C-AA3B-4407-8D1E-EC9EBA5E1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38108" y="269324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94">
              <a:extLst>
                <a:ext uri="{FF2B5EF4-FFF2-40B4-BE49-F238E27FC236}">
                  <a16:creationId xmlns:a16="http://schemas.microsoft.com/office/drawing/2014/main" id="{9AD27997-4281-4B54-9055-A0F002812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42" y="504929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02">
              <a:extLst>
                <a:ext uri="{FF2B5EF4-FFF2-40B4-BE49-F238E27FC236}">
                  <a16:creationId xmlns:a16="http://schemas.microsoft.com/office/drawing/2014/main" id="{3E41767B-D672-4A2B-A6A4-963C085A8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39676" y="530289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03">
              <a:extLst>
                <a:ext uri="{FF2B5EF4-FFF2-40B4-BE49-F238E27FC236}">
                  <a16:creationId xmlns:a16="http://schemas.microsoft.com/office/drawing/2014/main" id="{AB4F7F6A-E2B2-4495-9B73-CD2BF7F35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91555" y="232678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17">
              <a:extLst>
                <a:ext uri="{FF2B5EF4-FFF2-40B4-BE49-F238E27FC236}">
                  <a16:creationId xmlns:a16="http://schemas.microsoft.com/office/drawing/2014/main" id="{47982EE6-D4AC-49D9-9045-46EB0DDEA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73558" y="238021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18">
              <a:extLst>
                <a:ext uri="{FF2B5EF4-FFF2-40B4-BE49-F238E27FC236}">
                  <a16:creationId xmlns:a16="http://schemas.microsoft.com/office/drawing/2014/main" id="{B37DA8E7-A892-4110-A590-4407256B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64388" y="164189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19">
              <a:extLst>
                <a:ext uri="{FF2B5EF4-FFF2-40B4-BE49-F238E27FC236}">
                  <a16:creationId xmlns:a16="http://schemas.microsoft.com/office/drawing/2014/main" id="{92F7A78A-541E-4652-82A6-5EFF9AFA58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6792" y="1980827"/>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41">
              <a:extLst>
                <a:ext uri="{FF2B5EF4-FFF2-40B4-BE49-F238E27FC236}">
                  <a16:creationId xmlns:a16="http://schemas.microsoft.com/office/drawing/2014/main" id="{66CD4983-0D67-47D1-B718-95E23F619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74146" y="529628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79">
              <a:extLst>
                <a:ext uri="{FF2B5EF4-FFF2-40B4-BE49-F238E27FC236}">
                  <a16:creationId xmlns:a16="http://schemas.microsoft.com/office/drawing/2014/main" id="{B2994A0B-6B7D-42B0-81A8-EA482E269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89090" y="293856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79">
              <a:extLst>
                <a:ext uri="{FF2B5EF4-FFF2-40B4-BE49-F238E27FC236}">
                  <a16:creationId xmlns:a16="http://schemas.microsoft.com/office/drawing/2014/main" id="{71D6B524-6981-4540-85FC-1C7E3A910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8969" y="183118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79">
              <a:extLst>
                <a:ext uri="{FF2B5EF4-FFF2-40B4-BE49-F238E27FC236}">
                  <a16:creationId xmlns:a16="http://schemas.microsoft.com/office/drawing/2014/main" id="{119CDAF4-086B-4DF4-91C4-0E55E2E044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34612" y="26774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74">
              <a:extLst>
                <a:ext uri="{FF2B5EF4-FFF2-40B4-BE49-F238E27FC236}">
                  <a16:creationId xmlns:a16="http://schemas.microsoft.com/office/drawing/2014/main" id="{4A3083A2-69D2-4C08-9514-FF14E494D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4508" y="93807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53">
              <a:extLst>
                <a:ext uri="{FF2B5EF4-FFF2-40B4-BE49-F238E27FC236}">
                  <a16:creationId xmlns:a16="http://schemas.microsoft.com/office/drawing/2014/main" id="{3153AA8F-BF95-4135-98A9-71FD20DD5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0577" y="565264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85">
              <a:extLst>
                <a:ext uri="{FF2B5EF4-FFF2-40B4-BE49-F238E27FC236}">
                  <a16:creationId xmlns:a16="http://schemas.microsoft.com/office/drawing/2014/main" id="{D279C500-6A73-497D-9B5A-E2F33AD134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6792" y="183975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5" name="Imagen 4" descr="Texto&#10;&#10;Descripción generada automáticamente">
            <a:extLst>
              <a:ext uri="{FF2B5EF4-FFF2-40B4-BE49-F238E27FC236}">
                <a16:creationId xmlns:a16="http://schemas.microsoft.com/office/drawing/2014/main" id="{0865AA29-86BA-4FD4-9811-24DDBD0C5305}"/>
              </a:ext>
            </a:extLst>
          </p:cNvPr>
          <p:cNvPicPr>
            <a:picLocks noChangeAspect="1"/>
          </p:cNvPicPr>
          <p:nvPr/>
        </p:nvPicPr>
        <p:blipFill>
          <a:blip r:embed="rId2">
            <a:alphaModFix/>
          </a:blip>
          <a:stretch>
            <a:fillRect/>
          </a:stretch>
        </p:blipFill>
        <p:spPr>
          <a:xfrm>
            <a:off x="7459533" y="2388948"/>
            <a:ext cx="4154439" cy="2077219"/>
          </a:xfrm>
          <a:prstGeom prst="rect">
            <a:avLst/>
          </a:prstGeom>
        </p:spPr>
      </p:pic>
    </p:spTree>
    <p:extLst>
      <p:ext uri="{BB962C8B-B14F-4D97-AF65-F5344CB8AC3E}">
        <p14:creationId xmlns:p14="http://schemas.microsoft.com/office/powerpoint/2010/main" val="1657113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3FDC85-9ECE-4E61-B2D0-B79CC84A161C}"/>
              </a:ext>
            </a:extLst>
          </p:cNvPr>
          <p:cNvSpPr>
            <a:spLocks noGrp="1"/>
          </p:cNvSpPr>
          <p:nvPr>
            <p:ph type="title"/>
          </p:nvPr>
        </p:nvSpPr>
        <p:spPr>
          <a:xfrm>
            <a:off x="1027459" y="-280454"/>
            <a:ext cx="9634011" cy="1325563"/>
          </a:xfrm>
        </p:spPr>
        <p:txBody>
          <a:bodyPr/>
          <a:lstStyle/>
          <a:p>
            <a:pPr algn="ctr"/>
            <a:r>
              <a:rPr lang="es-MX" dirty="0"/>
              <a:t>Tabla comparativa </a:t>
            </a:r>
          </a:p>
        </p:txBody>
      </p:sp>
      <p:graphicFrame>
        <p:nvGraphicFramePr>
          <p:cNvPr id="4" name="Tabla 4">
            <a:extLst>
              <a:ext uri="{FF2B5EF4-FFF2-40B4-BE49-F238E27FC236}">
                <a16:creationId xmlns:a16="http://schemas.microsoft.com/office/drawing/2014/main" id="{37D7C6F2-113F-4CAC-9EBE-58F9A7D05F20}"/>
              </a:ext>
            </a:extLst>
          </p:cNvPr>
          <p:cNvGraphicFramePr>
            <a:graphicFrameLocks noGrp="1"/>
          </p:cNvGraphicFramePr>
          <p:nvPr>
            <p:ph idx="1"/>
            <p:extLst>
              <p:ext uri="{D42A27DB-BD31-4B8C-83A1-F6EECF244321}">
                <p14:modId xmlns:p14="http://schemas.microsoft.com/office/powerpoint/2010/main" val="522769182"/>
              </p:ext>
            </p:extLst>
          </p:nvPr>
        </p:nvGraphicFramePr>
        <p:xfrm>
          <a:off x="347369" y="665509"/>
          <a:ext cx="10748034" cy="6108318"/>
        </p:xfrm>
        <a:graphic>
          <a:graphicData uri="http://schemas.openxmlformats.org/drawingml/2006/table">
            <a:tbl>
              <a:tblPr firstRow="1" bandRow="1">
                <a:tableStyleId>{5C22544A-7EE6-4342-B048-85BDC9FD1C3A}</a:tableStyleId>
              </a:tblPr>
              <a:tblGrid>
                <a:gridCol w="1791339">
                  <a:extLst>
                    <a:ext uri="{9D8B030D-6E8A-4147-A177-3AD203B41FA5}">
                      <a16:colId xmlns:a16="http://schemas.microsoft.com/office/drawing/2014/main" val="766558481"/>
                    </a:ext>
                  </a:extLst>
                </a:gridCol>
                <a:gridCol w="1791339">
                  <a:extLst>
                    <a:ext uri="{9D8B030D-6E8A-4147-A177-3AD203B41FA5}">
                      <a16:colId xmlns:a16="http://schemas.microsoft.com/office/drawing/2014/main" val="2017804673"/>
                    </a:ext>
                  </a:extLst>
                </a:gridCol>
                <a:gridCol w="1791339">
                  <a:extLst>
                    <a:ext uri="{9D8B030D-6E8A-4147-A177-3AD203B41FA5}">
                      <a16:colId xmlns:a16="http://schemas.microsoft.com/office/drawing/2014/main" val="2185117012"/>
                    </a:ext>
                  </a:extLst>
                </a:gridCol>
                <a:gridCol w="1791339">
                  <a:extLst>
                    <a:ext uri="{9D8B030D-6E8A-4147-A177-3AD203B41FA5}">
                      <a16:colId xmlns:a16="http://schemas.microsoft.com/office/drawing/2014/main" val="4131962986"/>
                    </a:ext>
                  </a:extLst>
                </a:gridCol>
                <a:gridCol w="1791339">
                  <a:extLst>
                    <a:ext uri="{9D8B030D-6E8A-4147-A177-3AD203B41FA5}">
                      <a16:colId xmlns:a16="http://schemas.microsoft.com/office/drawing/2014/main" val="4229993110"/>
                    </a:ext>
                  </a:extLst>
                </a:gridCol>
                <a:gridCol w="1791339">
                  <a:extLst>
                    <a:ext uri="{9D8B030D-6E8A-4147-A177-3AD203B41FA5}">
                      <a16:colId xmlns:a16="http://schemas.microsoft.com/office/drawing/2014/main" val="3692452469"/>
                    </a:ext>
                  </a:extLst>
                </a:gridCol>
              </a:tblGrid>
              <a:tr h="591438">
                <a:tc>
                  <a:txBody>
                    <a:bodyPr/>
                    <a:lstStyle/>
                    <a:p>
                      <a:pPr algn="ctr"/>
                      <a:r>
                        <a:rPr lang="es-MX" sz="1600"/>
                        <a:t>Gestor NoSQL</a:t>
                      </a:r>
                      <a:endParaRPr lang="es-MX" sz="1600" dirty="0"/>
                    </a:p>
                  </a:txBody>
                  <a:tcPr/>
                </a:tc>
                <a:tc>
                  <a:txBody>
                    <a:bodyPr/>
                    <a:lstStyle/>
                    <a:p>
                      <a:pPr algn="ctr"/>
                      <a:r>
                        <a:rPr lang="es-MX" sz="1600"/>
                        <a:t>Características</a:t>
                      </a:r>
                      <a:endParaRPr lang="es-MX" sz="1600" dirty="0"/>
                    </a:p>
                  </a:txBody>
                  <a:tcPr/>
                </a:tc>
                <a:tc>
                  <a:txBody>
                    <a:bodyPr/>
                    <a:lstStyle/>
                    <a:p>
                      <a:pPr algn="ctr"/>
                      <a:r>
                        <a:rPr lang="es-MX" sz="1600"/>
                        <a:t>Ventajas </a:t>
                      </a:r>
                      <a:endParaRPr lang="es-MX" sz="1600" dirty="0"/>
                    </a:p>
                  </a:txBody>
                  <a:tcPr/>
                </a:tc>
                <a:tc>
                  <a:txBody>
                    <a:bodyPr/>
                    <a:lstStyle/>
                    <a:p>
                      <a:pPr algn="ctr"/>
                      <a:r>
                        <a:rPr lang="es-MX" sz="1600"/>
                        <a:t>Desventajas </a:t>
                      </a:r>
                      <a:endParaRPr lang="es-MX" sz="1600" dirty="0"/>
                    </a:p>
                  </a:txBody>
                  <a:tcPr/>
                </a:tc>
                <a:tc>
                  <a:txBody>
                    <a:bodyPr/>
                    <a:lstStyle/>
                    <a:p>
                      <a:pPr algn="ctr"/>
                      <a:r>
                        <a:rPr lang="es-MX" sz="1600" dirty="0"/>
                        <a:t>Lenguajes compatibles </a:t>
                      </a:r>
                    </a:p>
                  </a:txBody>
                  <a:tcPr/>
                </a:tc>
                <a:tc>
                  <a:txBody>
                    <a:bodyPr/>
                    <a:lstStyle/>
                    <a:p>
                      <a:pPr algn="ctr"/>
                      <a:r>
                        <a:rPr lang="es-MX" sz="1600"/>
                        <a:t>Herramientas de uso </a:t>
                      </a:r>
                      <a:endParaRPr lang="es-MX" sz="1600" dirty="0"/>
                    </a:p>
                  </a:txBody>
                  <a:tcPr/>
                </a:tc>
                <a:extLst>
                  <a:ext uri="{0D108BD9-81ED-4DB2-BD59-A6C34878D82A}">
                    <a16:rowId xmlns:a16="http://schemas.microsoft.com/office/drawing/2014/main" val="3268218780"/>
                  </a:ext>
                </a:extLst>
              </a:tr>
              <a:tr h="2043677">
                <a:tc>
                  <a:txBody>
                    <a:bodyPr/>
                    <a:lstStyle/>
                    <a:p>
                      <a:pPr algn="ctr"/>
                      <a:r>
                        <a:rPr lang="es-MX" sz="1400" dirty="0"/>
                        <a:t>Amazon DocumentDB/</a:t>
                      </a:r>
                    </a:p>
                    <a:p>
                      <a:pPr algn="ctr"/>
                      <a:r>
                        <a:rPr lang="es-MX" sz="1400" dirty="0"/>
                        <a:t>AWS</a:t>
                      </a:r>
                    </a:p>
                  </a:txBody>
                  <a:tcPr/>
                </a:tc>
                <a:tc>
                  <a:txBody>
                    <a:bodyPr/>
                    <a:lstStyle/>
                    <a:p>
                      <a:pPr marL="285750" indent="-285750" algn="l">
                        <a:buFont typeface="Arial" panose="020B0604020202020204" pitchFamily="34" charset="0"/>
                        <a:buChar char="•"/>
                      </a:pPr>
                      <a:r>
                        <a:rPr lang="es-MX" sz="1400"/>
                        <a:t>Compatibles con MongoDB</a:t>
                      </a:r>
                    </a:p>
                    <a:p>
                      <a:pPr marL="285750" indent="-285750" algn="l">
                        <a:buFont typeface="Arial" panose="020B0604020202020204" pitchFamily="34" charset="0"/>
                        <a:buChar char="•"/>
                      </a:pPr>
                      <a:r>
                        <a:rPr lang="es-MX" sz="1400"/>
                        <a:t>Transacciones ACID</a:t>
                      </a:r>
                    </a:p>
                    <a:p>
                      <a:pPr marL="285750" indent="-285750" algn="l">
                        <a:buFont typeface="Arial" panose="020B0604020202020204" pitchFamily="34" charset="0"/>
                        <a:buChar char="•"/>
                      </a:pPr>
                      <a:r>
                        <a:rPr lang="es-MX" sz="1400"/>
                        <a:t>Compatibilidad con migraciones</a:t>
                      </a:r>
                    </a:p>
                    <a:p>
                      <a:pPr marL="285750" indent="-285750" algn="l">
                        <a:buFont typeface="Arial" panose="020B0604020202020204" pitchFamily="34" charset="0"/>
                        <a:buChar char="•"/>
                      </a:pPr>
                      <a:r>
                        <a:rPr lang="es-MX" sz="1400"/>
                        <a:t>Aprovisionamientos y configuración automáticos.</a:t>
                      </a:r>
                    </a:p>
                    <a:p>
                      <a:pPr algn="ctr"/>
                      <a:endParaRPr lang="es-MX" sz="1400" dirty="0"/>
                    </a:p>
                  </a:txBody>
                  <a:tcPr/>
                </a:tc>
                <a:tc>
                  <a:txBody>
                    <a:bodyPr/>
                    <a:lstStyle/>
                    <a:p>
                      <a:pPr marL="285750" indent="-285750" algn="l">
                        <a:buFont typeface="Arial" panose="020B0604020202020204" pitchFamily="34" charset="0"/>
                        <a:buChar char="•"/>
                      </a:pPr>
                      <a:r>
                        <a:rPr lang="es-MX" sz="1400"/>
                        <a:t>Monitoreos y métricas </a:t>
                      </a:r>
                    </a:p>
                    <a:p>
                      <a:pPr marL="285750" indent="-285750" algn="l">
                        <a:buFont typeface="Arial" panose="020B0604020202020204" pitchFamily="34" charset="0"/>
                        <a:buChar char="•"/>
                      </a:pPr>
                      <a:r>
                        <a:rPr lang="es-MX" sz="1400"/>
                        <a:t>Rendimiento a escala</a:t>
                      </a:r>
                    </a:p>
                    <a:p>
                      <a:pPr marL="285750" indent="-285750" algn="l">
                        <a:buFont typeface="Arial" panose="020B0604020202020204" pitchFamily="34" charset="0"/>
                        <a:buChar char="•"/>
                      </a:pPr>
                      <a:r>
                        <a:rPr lang="es-MX" sz="1400"/>
                        <a:t>Almacenamiento de escalado automático </a:t>
                      </a:r>
                    </a:p>
                    <a:p>
                      <a:pPr marL="285750" indent="-285750" algn="l">
                        <a:buFont typeface="Arial" panose="020B0604020202020204" pitchFamily="34" charset="0"/>
                        <a:buChar char="•"/>
                      </a:pPr>
                      <a:r>
                        <a:rPr lang="es-MX" sz="1400"/>
                        <a:t>Réplicas de lectura de baja latencia</a:t>
                      </a:r>
                    </a:p>
                    <a:p>
                      <a:pPr marL="285750" indent="-285750" algn="l">
                        <a:buFont typeface="Arial" panose="020B0604020202020204" pitchFamily="34" charset="0"/>
                        <a:buChar char="•"/>
                      </a:pPr>
                      <a:r>
                        <a:rPr lang="es-MX" sz="1400"/>
                        <a:t>Clústeres globales</a:t>
                      </a:r>
                      <a:endParaRPr lang="es-MX" sz="1400" dirty="0"/>
                    </a:p>
                  </a:txBody>
                  <a:tcPr/>
                </a:tc>
                <a:tc>
                  <a:txBody>
                    <a:bodyPr/>
                    <a:lstStyle/>
                    <a:p>
                      <a:pPr marL="285750" indent="-285750" algn="l">
                        <a:buFont typeface="Arial" panose="020B0604020202020204" pitchFamily="34" charset="0"/>
                        <a:buChar char="•"/>
                      </a:pPr>
                      <a:r>
                        <a:rPr lang="es-MX" sz="1400"/>
                        <a:t>Es muy complicado de usar para usuarios inexpertos</a:t>
                      </a:r>
                    </a:p>
                    <a:p>
                      <a:pPr marL="285750" indent="-285750" algn="l">
                        <a:buFont typeface="Arial" panose="020B0604020202020204" pitchFamily="34" charset="0"/>
                        <a:buChar char="•"/>
                      </a:pPr>
                      <a:r>
                        <a:rPr lang="es-MX" sz="1400"/>
                        <a:t>No esta adaptada a entornos específicos</a:t>
                      </a:r>
                    </a:p>
                    <a:p>
                      <a:pPr marL="285750" indent="-285750" algn="l">
                        <a:buFont typeface="Arial" panose="020B0604020202020204" pitchFamily="34" charset="0"/>
                        <a:buChar char="•"/>
                      </a:pPr>
                      <a:r>
                        <a:rPr lang="es-MX" sz="1400"/>
                        <a:t>Difícil planificación presupuestaria y de coste</a:t>
                      </a:r>
                      <a:endParaRPr lang="es-MX" sz="1400" dirty="0"/>
                    </a:p>
                  </a:txBody>
                  <a:tcPr/>
                </a:tc>
                <a:tc>
                  <a:txBody>
                    <a:bodyPr/>
                    <a:lstStyle/>
                    <a:p>
                      <a:pPr marL="285750" indent="-285750" algn="l">
                        <a:buFont typeface="Arial" panose="020B0604020202020204" pitchFamily="34" charset="0"/>
                        <a:buChar char="•"/>
                      </a:pPr>
                      <a:r>
                        <a:rPr lang="es-MX" sz="1400" dirty="0"/>
                        <a:t>C++</a:t>
                      </a:r>
                    </a:p>
                    <a:p>
                      <a:pPr marL="285750" indent="-285750" algn="l">
                        <a:buFont typeface="Arial" panose="020B0604020202020204" pitchFamily="34" charset="0"/>
                        <a:buChar char="•"/>
                      </a:pPr>
                      <a:r>
                        <a:rPr lang="es-MX" sz="1400" dirty="0"/>
                        <a:t>C#</a:t>
                      </a:r>
                    </a:p>
                    <a:p>
                      <a:pPr marL="285750" indent="-285750" algn="l">
                        <a:buFont typeface="Arial" panose="020B0604020202020204" pitchFamily="34" charset="0"/>
                        <a:buChar char="•"/>
                      </a:pPr>
                      <a:r>
                        <a:rPr lang="es-MX" sz="1400" dirty="0" err="1"/>
                        <a:t>CoffeeScript</a:t>
                      </a:r>
                      <a:endParaRPr lang="es-MX" sz="1400" dirty="0"/>
                    </a:p>
                    <a:p>
                      <a:pPr marL="285750" indent="-285750" algn="l">
                        <a:buFont typeface="Arial" panose="020B0604020202020204" pitchFamily="34" charset="0"/>
                        <a:buChar char="•"/>
                      </a:pPr>
                      <a:r>
                        <a:rPr lang="es-MX" sz="1400" dirty="0"/>
                        <a:t>CSS</a:t>
                      </a:r>
                    </a:p>
                    <a:p>
                      <a:pPr marL="285750" indent="-285750" algn="l">
                        <a:buFont typeface="Arial" panose="020B0604020202020204" pitchFamily="34" charset="0"/>
                        <a:buChar char="•"/>
                      </a:pPr>
                      <a:r>
                        <a:rPr lang="es-MX" sz="1400" dirty="0"/>
                        <a:t>Dart</a:t>
                      </a:r>
                    </a:p>
                    <a:p>
                      <a:pPr marL="285750" indent="-285750" algn="l">
                        <a:buFont typeface="Arial" panose="020B0604020202020204" pitchFamily="34" charset="0"/>
                        <a:buChar char="•"/>
                      </a:pPr>
                      <a:r>
                        <a:rPr lang="es-MX" sz="1400" dirty="0" err="1"/>
                        <a:t>Go</a:t>
                      </a:r>
                      <a:endParaRPr lang="es-MX" sz="1400" dirty="0"/>
                    </a:p>
                    <a:p>
                      <a:pPr marL="285750" indent="-285750" algn="l">
                        <a:buFont typeface="Arial" panose="020B0604020202020204" pitchFamily="34" charset="0"/>
                        <a:buChar char="•"/>
                      </a:pPr>
                      <a:r>
                        <a:rPr lang="es-MX" sz="1400" dirty="0"/>
                        <a:t>HTML</a:t>
                      </a:r>
                    </a:p>
                    <a:p>
                      <a:pPr marL="285750" indent="-285750" algn="l">
                        <a:buFont typeface="Arial" panose="020B0604020202020204" pitchFamily="34" charset="0"/>
                        <a:buChar char="•"/>
                      </a:pPr>
                      <a:r>
                        <a:rPr lang="es-MX" sz="1400" dirty="0"/>
                        <a:t>Java</a:t>
                      </a:r>
                    </a:p>
                    <a:p>
                      <a:pPr marL="285750" indent="-285750" algn="l">
                        <a:buFont typeface="Arial" panose="020B0604020202020204" pitchFamily="34" charset="0"/>
                        <a:buChar char="•"/>
                      </a:pPr>
                      <a:r>
                        <a:rPr lang="es-MX" sz="1400" dirty="0"/>
                        <a:t>JavaScript</a:t>
                      </a:r>
                    </a:p>
                    <a:p>
                      <a:pPr marL="285750" indent="-285750" algn="l">
                        <a:buFont typeface="Arial" panose="020B0604020202020204" pitchFamily="34" charset="0"/>
                        <a:buChar char="•"/>
                      </a:pPr>
                      <a:r>
                        <a:rPr lang="es-MX" sz="1400" dirty="0"/>
                        <a:t>PHP</a:t>
                      </a:r>
                    </a:p>
                    <a:p>
                      <a:pPr marL="285750" indent="-285750" algn="l">
                        <a:buFont typeface="Arial" panose="020B0604020202020204" pitchFamily="34" charset="0"/>
                        <a:buChar char="•"/>
                      </a:pPr>
                      <a:r>
                        <a:rPr lang="es-MX" sz="1400" dirty="0"/>
                        <a:t>Python</a:t>
                      </a:r>
                    </a:p>
                    <a:p>
                      <a:pPr marL="285750" indent="-285750" algn="l">
                        <a:buFont typeface="Arial" panose="020B0604020202020204" pitchFamily="34" charset="0"/>
                        <a:buChar char="•"/>
                      </a:pPr>
                      <a:r>
                        <a:rPr lang="es-MX" sz="1400" dirty="0"/>
                        <a:t>Ruby</a:t>
                      </a:r>
                    </a:p>
                    <a:p>
                      <a:pPr marL="285750" indent="-285750" algn="l">
                        <a:buFont typeface="Arial" panose="020B0604020202020204" pitchFamily="34" charset="0"/>
                        <a:buChar char="•"/>
                      </a:pPr>
                      <a:endParaRPr lang="es-MX" sz="1400" dirty="0"/>
                    </a:p>
                  </a:txBody>
                  <a:tcPr/>
                </a:tc>
                <a:tc>
                  <a:txBody>
                    <a:bodyPr/>
                    <a:lstStyle/>
                    <a:p>
                      <a:pPr marL="285750" indent="-285750" algn="l">
                        <a:buFont typeface="Arial" panose="020B0604020202020204" pitchFamily="34" charset="0"/>
                        <a:buChar char="•"/>
                      </a:pPr>
                      <a:r>
                        <a:rPr lang="es-MX" sz="1400"/>
                        <a:t>Volumen del clúster</a:t>
                      </a:r>
                    </a:p>
                    <a:p>
                      <a:pPr marL="285750" indent="-285750" algn="l">
                        <a:buFont typeface="Arial" panose="020B0604020202020204" pitchFamily="34" charset="0"/>
                        <a:buChar char="•"/>
                      </a:pPr>
                      <a:r>
                        <a:rPr lang="es-MX" sz="1400"/>
                        <a:t>Instancias, principal y réplica</a:t>
                      </a:r>
                    </a:p>
                    <a:p>
                      <a:pPr marL="285750" indent="-285750" algn="l">
                        <a:buFont typeface="Arial" panose="020B0604020202020204" pitchFamily="34" charset="0"/>
                        <a:buChar char="•"/>
                      </a:pPr>
                      <a:r>
                        <a:rPr lang="es-MX" sz="1400"/>
                        <a:t>Punto de enlace clúster</a:t>
                      </a:r>
                    </a:p>
                    <a:p>
                      <a:pPr marL="285750" indent="-285750" algn="l">
                        <a:buFont typeface="Arial" panose="020B0604020202020204" pitchFamily="34" charset="0"/>
                        <a:buChar char="•"/>
                      </a:pPr>
                      <a:r>
                        <a:rPr lang="es-MX" sz="1400"/>
                        <a:t>Punto de enlace del lector</a:t>
                      </a:r>
                    </a:p>
                    <a:p>
                      <a:pPr marL="285750" indent="-285750" algn="l">
                        <a:buFont typeface="Arial" panose="020B0604020202020204" pitchFamily="34" charset="0"/>
                        <a:buChar char="•"/>
                      </a:pPr>
                      <a:r>
                        <a:rPr lang="es-MX" sz="1400"/>
                        <a:t>Punto de enlace de instancia </a:t>
                      </a:r>
                    </a:p>
                    <a:p>
                      <a:pPr marL="285750" indent="-285750" algn="l">
                        <a:buFont typeface="Arial" panose="020B0604020202020204" pitchFamily="34" charset="0"/>
                        <a:buChar char="•"/>
                      </a:pPr>
                      <a:r>
                        <a:rPr lang="es-MX" sz="1400"/>
                        <a:t>Modulo de conjunto de réplicas </a:t>
                      </a:r>
                      <a:endParaRPr lang="es-MX" sz="1400" dirty="0"/>
                    </a:p>
                  </a:txBody>
                  <a:tcPr/>
                </a:tc>
                <a:extLst>
                  <a:ext uri="{0D108BD9-81ED-4DB2-BD59-A6C34878D82A}">
                    <a16:rowId xmlns:a16="http://schemas.microsoft.com/office/drawing/2014/main" val="2474181585"/>
                  </a:ext>
                </a:extLst>
              </a:tr>
              <a:tr h="337963">
                <a:tc>
                  <a:txBody>
                    <a:bodyPr/>
                    <a:lstStyle/>
                    <a:p>
                      <a:pPr algn="ctr"/>
                      <a:r>
                        <a:rPr lang="es-MX" sz="1400"/>
                        <a:t>MongoDB/</a:t>
                      </a:r>
                    </a:p>
                    <a:p>
                      <a:pPr algn="ctr"/>
                      <a:r>
                        <a:rPr lang="es-MX" sz="1400"/>
                        <a:t>MongoDB,Inc.</a:t>
                      </a:r>
                      <a:endParaRPr lang="es-MX" sz="1400" dirty="0"/>
                    </a:p>
                  </a:txBody>
                  <a:tcPr/>
                </a:tc>
                <a:tc>
                  <a:txBody>
                    <a:bodyPr/>
                    <a:lstStyle/>
                    <a:p>
                      <a:pPr marL="285750" indent="-285750" algn="l">
                        <a:buFont typeface="Arial" panose="020B0604020202020204" pitchFamily="34" charset="0"/>
                        <a:buChar char="•"/>
                      </a:pPr>
                      <a:r>
                        <a:rPr lang="es-MX" sz="1400"/>
                        <a:t>Almacenamiento de archivos </a:t>
                      </a:r>
                    </a:p>
                    <a:p>
                      <a:pPr marL="285750" indent="-285750" algn="l">
                        <a:buFont typeface="Arial" panose="020B0604020202020204" pitchFamily="34" charset="0"/>
                        <a:buChar char="•"/>
                      </a:pPr>
                      <a:r>
                        <a:rPr lang="es-MX" sz="1400"/>
                        <a:t>Agregación de un framework</a:t>
                      </a:r>
                    </a:p>
                    <a:p>
                      <a:pPr marL="285750" indent="-285750" algn="l">
                        <a:buFont typeface="Arial" panose="020B0604020202020204" pitchFamily="34" charset="0"/>
                        <a:buChar char="•"/>
                      </a:pPr>
                      <a:r>
                        <a:rPr lang="es-MX" sz="1400"/>
                        <a:t>Ejecución de JavaScript del lado del servidor </a:t>
                      </a:r>
                    </a:p>
                    <a:p>
                      <a:pPr marL="285750" indent="-285750" algn="l">
                        <a:buFont typeface="Arial" panose="020B0604020202020204" pitchFamily="34" charset="0"/>
                        <a:buChar char="•"/>
                      </a:pPr>
                      <a:r>
                        <a:rPr lang="es-MX" sz="1400"/>
                        <a:t>Estructura de datos BSON</a:t>
                      </a:r>
                      <a:endParaRPr lang="es-MX" sz="1400" dirty="0"/>
                    </a:p>
                  </a:txBody>
                  <a:tcPr/>
                </a:tc>
                <a:tc>
                  <a:txBody>
                    <a:bodyPr/>
                    <a:lstStyle/>
                    <a:p>
                      <a:pPr marL="285750" indent="-285750" algn="l">
                        <a:buFont typeface="Arial" panose="020B0604020202020204" pitchFamily="34" charset="0"/>
                        <a:buChar char="•"/>
                      </a:pPr>
                      <a:r>
                        <a:rPr lang="es-MX" sz="1400"/>
                        <a:t>Seguridad integral</a:t>
                      </a:r>
                    </a:p>
                    <a:p>
                      <a:pPr marL="285750" indent="-285750" algn="l">
                        <a:buFont typeface="Arial" panose="020B0604020202020204" pitchFamily="34" charset="0"/>
                        <a:buChar char="•"/>
                      </a:pPr>
                      <a:r>
                        <a:rPr lang="es-MX" sz="1400"/>
                        <a:t>Copias de seguridad</a:t>
                      </a:r>
                    </a:p>
                    <a:p>
                      <a:pPr marL="285750" indent="-285750" algn="l">
                        <a:buFont typeface="Arial" panose="020B0604020202020204" pitchFamily="34" charset="0"/>
                        <a:buChar char="•"/>
                      </a:pPr>
                      <a:r>
                        <a:rPr lang="es-MX" sz="1400"/>
                        <a:t>Supervisión y alertas</a:t>
                      </a:r>
                    </a:p>
                    <a:p>
                      <a:pPr marL="285750" indent="-285750" algn="l">
                        <a:buFont typeface="Arial" panose="020B0604020202020204" pitchFamily="34" charset="0"/>
                        <a:buChar char="•"/>
                      </a:pPr>
                      <a:r>
                        <a:rPr lang="es-MX" sz="1400"/>
                        <a:t>Desencadenadores sin servidor</a:t>
                      </a:r>
                    </a:p>
                    <a:p>
                      <a:pPr marL="285750" indent="-285750" algn="l">
                        <a:buFont typeface="Arial" panose="020B0604020202020204" pitchFamily="34" charset="0"/>
                        <a:buChar char="•"/>
                      </a:pPr>
                      <a:r>
                        <a:rPr lang="es-MX" sz="1400"/>
                        <a:t>Escalabilidad horizontal </a:t>
                      </a:r>
                      <a:endParaRPr lang="es-MX" sz="1400" dirty="0"/>
                    </a:p>
                  </a:txBody>
                  <a:tcPr/>
                </a:tc>
                <a:tc>
                  <a:txBody>
                    <a:bodyPr/>
                    <a:lstStyle/>
                    <a:p>
                      <a:pPr marL="285750" indent="-285750" algn="l">
                        <a:buFont typeface="Arial" panose="020B0604020202020204" pitchFamily="34" charset="0"/>
                        <a:buChar char="•"/>
                      </a:pPr>
                      <a:r>
                        <a:rPr lang="es-MX" sz="1400" dirty="0"/>
                        <a:t>Las escrituras no son durables ni verificables</a:t>
                      </a:r>
                    </a:p>
                    <a:p>
                      <a:pPr marL="285750" indent="-285750" algn="l">
                        <a:buFont typeface="Arial" panose="020B0604020202020204" pitchFamily="34" charset="0"/>
                        <a:buChar char="•"/>
                      </a:pPr>
                      <a:r>
                        <a:rPr lang="es-MX" sz="1400" dirty="0"/>
                        <a:t>Bloqueo a nivel de documento</a:t>
                      </a:r>
                    </a:p>
                    <a:p>
                      <a:pPr marL="285750" indent="-285750" algn="l">
                        <a:buFont typeface="Arial" panose="020B0604020202020204" pitchFamily="34" charset="0"/>
                        <a:buChar char="•"/>
                      </a:pPr>
                      <a:r>
                        <a:rPr lang="es-MX" sz="1400" dirty="0"/>
                        <a:t>Problemas de consistencias</a:t>
                      </a:r>
                    </a:p>
                    <a:p>
                      <a:pPr marL="285750" indent="-285750" algn="l">
                        <a:buFont typeface="Arial" panose="020B0604020202020204" pitchFamily="34" charset="0"/>
                        <a:buChar char="•"/>
                      </a:pPr>
                      <a:r>
                        <a:rPr lang="es-MX" sz="1400" dirty="0"/>
                        <a:t>Problemas de escalabilidad al superar los 100 GB</a:t>
                      </a:r>
                    </a:p>
                  </a:txBody>
                  <a:tcPr/>
                </a:tc>
                <a:tc>
                  <a:txBody>
                    <a:bodyPr/>
                    <a:lstStyle/>
                    <a:p>
                      <a:pPr marL="285750" indent="-285750" algn="l">
                        <a:buFont typeface="Arial" panose="020B0604020202020204" pitchFamily="34" charset="0"/>
                        <a:buChar char="•"/>
                      </a:pPr>
                      <a:r>
                        <a:rPr lang="es-MX" sz="1400" dirty="0"/>
                        <a:t>C</a:t>
                      </a:r>
                    </a:p>
                    <a:p>
                      <a:pPr marL="285750" indent="-285750" algn="l">
                        <a:buFont typeface="Arial" panose="020B0604020202020204" pitchFamily="34" charset="0"/>
                        <a:buChar char="•"/>
                      </a:pPr>
                      <a:r>
                        <a:rPr lang="es-MX" sz="1400" dirty="0"/>
                        <a:t>C++</a:t>
                      </a:r>
                    </a:p>
                    <a:p>
                      <a:pPr marL="285750" indent="-285750" algn="l">
                        <a:buFont typeface="Arial" panose="020B0604020202020204" pitchFamily="34" charset="0"/>
                        <a:buChar char="•"/>
                      </a:pPr>
                      <a:r>
                        <a:rPr lang="es-MX" sz="1400" dirty="0"/>
                        <a:t>Java</a:t>
                      </a:r>
                    </a:p>
                    <a:p>
                      <a:pPr marL="285750" indent="-285750" algn="l">
                        <a:buFont typeface="Arial" panose="020B0604020202020204" pitchFamily="34" charset="0"/>
                        <a:buChar char="•"/>
                      </a:pPr>
                      <a:r>
                        <a:rPr lang="es-MX" sz="1400" dirty="0"/>
                        <a:t>JavaScript</a:t>
                      </a:r>
                    </a:p>
                    <a:p>
                      <a:pPr marL="285750" indent="-285750" algn="l">
                        <a:buFont typeface="Arial" panose="020B0604020202020204" pitchFamily="34" charset="0"/>
                        <a:buChar char="•"/>
                      </a:pPr>
                      <a:r>
                        <a:rPr lang="es-MX" sz="1400" dirty="0"/>
                        <a:t>Ruby</a:t>
                      </a:r>
                    </a:p>
                    <a:p>
                      <a:pPr marL="285750" indent="-285750" algn="l">
                        <a:buFont typeface="Arial" panose="020B0604020202020204" pitchFamily="34" charset="0"/>
                        <a:buChar char="•"/>
                      </a:pPr>
                      <a:r>
                        <a:rPr lang="es-MX" sz="1400" dirty="0"/>
                        <a:t>Python</a:t>
                      </a:r>
                    </a:p>
                    <a:p>
                      <a:pPr marL="285750" indent="-285750" algn="l">
                        <a:buFont typeface="Arial" panose="020B0604020202020204" pitchFamily="34" charset="0"/>
                        <a:buChar char="•"/>
                      </a:pPr>
                      <a:r>
                        <a:rPr lang="es-MX" sz="1400" dirty="0"/>
                        <a:t>PHP</a:t>
                      </a:r>
                    </a:p>
                    <a:p>
                      <a:pPr marL="285750" indent="-285750" algn="l">
                        <a:buFont typeface="Arial" panose="020B0604020202020204" pitchFamily="34" charset="0"/>
                        <a:buChar char="•"/>
                      </a:pPr>
                      <a:r>
                        <a:rPr lang="es-MX" sz="1400" dirty="0"/>
                        <a:t>Perl</a:t>
                      </a:r>
                    </a:p>
                    <a:p>
                      <a:pPr marL="285750" indent="-285750" algn="l">
                        <a:buFont typeface="Arial" panose="020B0604020202020204" pitchFamily="34" charset="0"/>
                        <a:buChar char="•"/>
                      </a:pPr>
                      <a:r>
                        <a:rPr lang="es-MX" sz="1400" dirty="0"/>
                        <a:t>Delphi</a:t>
                      </a:r>
                    </a:p>
                    <a:p>
                      <a:pPr marL="285750" indent="-285750" algn="l">
                        <a:buFont typeface="Arial" panose="020B0604020202020204" pitchFamily="34" charset="0"/>
                        <a:buChar char="•"/>
                      </a:pPr>
                      <a:r>
                        <a:rPr lang="es-MX" sz="1400" dirty="0"/>
                        <a:t>C++</a:t>
                      </a:r>
                      <a:r>
                        <a:rPr lang="es-MX" sz="1400" dirty="0" err="1"/>
                        <a:t>Builder</a:t>
                      </a:r>
                      <a:endParaRPr lang="es-MX" sz="1400" dirty="0"/>
                    </a:p>
                  </a:txBody>
                  <a:tcPr/>
                </a:tc>
                <a:tc>
                  <a:txBody>
                    <a:bodyPr/>
                    <a:lstStyle/>
                    <a:p>
                      <a:pPr marL="285750" indent="-285750" algn="l">
                        <a:buFont typeface="Arial" panose="020B0604020202020204" pitchFamily="34" charset="0"/>
                        <a:buChar char="•"/>
                      </a:pPr>
                      <a:r>
                        <a:rPr lang="es-MX" sz="1400" dirty="0"/>
                        <a:t>Mongo</a:t>
                      </a:r>
                    </a:p>
                    <a:p>
                      <a:pPr marL="285750" indent="-285750" algn="l">
                        <a:buFont typeface="Arial" panose="020B0604020202020204" pitchFamily="34" charset="0"/>
                        <a:buChar char="•"/>
                      </a:pPr>
                      <a:r>
                        <a:rPr lang="es-MX" sz="1400" dirty="0"/>
                        <a:t>Mongostat</a:t>
                      </a:r>
                    </a:p>
                    <a:p>
                      <a:pPr marL="285750" indent="-285750" algn="l">
                        <a:buFont typeface="Arial" panose="020B0604020202020204" pitchFamily="34" charset="0"/>
                        <a:buChar char="•"/>
                      </a:pPr>
                      <a:r>
                        <a:rPr lang="es-MX" sz="1400" dirty="0"/>
                        <a:t>Mongotop</a:t>
                      </a:r>
                    </a:p>
                    <a:p>
                      <a:pPr marL="285750" indent="-285750" algn="l">
                        <a:buFont typeface="Arial" panose="020B0604020202020204" pitchFamily="34" charset="0"/>
                        <a:buChar char="•"/>
                      </a:pPr>
                      <a:r>
                        <a:rPr lang="es-MX" sz="1400" dirty="0"/>
                        <a:t>Mongosniff</a:t>
                      </a:r>
                    </a:p>
                    <a:p>
                      <a:pPr marL="285750" indent="-285750" algn="l">
                        <a:buFont typeface="Arial" panose="020B0604020202020204" pitchFamily="34" charset="0"/>
                        <a:buChar char="•"/>
                      </a:pPr>
                      <a:r>
                        <a:rPr lang="es-MX" sz="1400" dirty="0"/>
                        <a:t>Mongoimport/Mongoexport</a:t>
                      </a:r>
                    </a:p>
                    <a:p>
                      <a:pPr marL="285750" indent="-285750" algn="l">
                        <a:buFont typeface="Arial" panose="020B0604020202020204" pitchFamily="34" charset="0"/>
                        <a:buChar char="•"/>
                      </a:pPr>
                      <a:r>
                        <a:rPr lang="es-MX" sz="1400" dirty="0"/>
                        <a:t>Mongodump/Mongorestore</a:t>
                      </a:r>
                    </a:p>
                  </a:txBody>
                  <a:tcPr/>
                </a:tc>
                <a:extLst>
                  <a:ext uri="{0D108BD9-81ED-4DB2-BD59-A6C34878D82A}">
                    <a16:rowId xmlns:a16="http://schemas.microsoft.com/office/drawing/2014/main" val="67222076"/>
                  </a:ext>
                </a:extLst>
              </a:tr>
            </a:tbl>
          </a:graphicData>
        </a:graphic>
      </p:graphicFrame>
    </p:spTree>
    <p:extLst>
      <p:ext uri="{BB962C8B-B14F-4D97-AF65-F5344CB8AC3E}">
        <p14:creationId xmlns:p14="http://schemas.microsoft.com/office/powerpoint/2010/main" val="3924134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10">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9647CED4-6096-46CB-85F9-8F78E86FEAD5}"/>
              </a:ext>
            </a:extLst>
          </p:cNvPr>
          <p:cNvPicPr>
            <a:picLocks noChangeAspect="1"/>
          </p:cNvPicPr>
          <p:nvPr/>
        </p:nvPicPr>
        <p:blipFill rotWithShape="1">
          <a:blip r:embed="rId2">
            <a:alphaModFix amt="60000"/>
          </a:blip>
          <a:srcRect l="31917" r="24762" b="-1"/>
          <a:stretch/>
        </p:blipFill>
        <p:spPr>
          <a:xfrm>
            <a:off x="-1" y="1"/>
            <a:ext cx="5295331" cy="6875834"/>
          </a:xfrm>
          <a:prstGeom prst="rect">
            <a:avLst/>
          </a:prstGeom>
        </p:spPr>
      </p:pic>
      <p:sp>
        <p:nvSpPr>
          <p:cNvPr id="2" name="Título 1">
            <a:extLst>
              <a:ext uri="{FF2B5EF4-FFF2-40B4-BE49-F238E27FC236}">
                <a16:creationId xmlns:a16="http://schemas.microsoft.com/office/drawing/2014/main" id="{619A2517-3D0C-46CF-A413-08D90F30CABD}"/>
              </a:ext>
            </a:extLst>
          </p:cNvPr>
          <p:cNvSpPr>
            <a:spLocks noGrp="1"/>
          </p:cNvSpPr>
          <p:nvPr>
            <p:ph type="title"/>
          </p:nvPr>
        </p:nvSpPr>
        <p:spPr>
          <a:xfrm>
            <a:off x="591674" y="1395699"/>
            <a:ext cx="4223965" cy="4111831"/>
          </a:xfrm>
        </p:spPr>
        <p:txBody>
          <a:bodyPr>
            <a:normAutofit/>
          </a:bodyPr>
          <a:lstStyle/>
          <a:p>
            <a:pPr algn="ctr"/>
            <a:r>
              <a:rPr lang="es-MX">
                <a:solidFill>
                  <a:srgbClr val="FFFFFF"/>
                </a:solidFill>
              </a:rPr>
              <a:t>Clave y valor</a:t>
            </a:r>
          </a:p>
        </p:txBody>
      </p:sp>
      <p:sp>
        <p:nvSpPr>
          <p:cNvPr id="3" name="Marcador de contenido 2">
            <a:extLst>
              <a:ext uri="{FF2B5EF4-FFF2-40B4-BE49-F238E27FC236}">
                <a16:creationId xmlns:a16="http://schemas.microsoft.com/office/drawing/2014/main" id="{90D4BE40-0724-4AC8-85E5-A3FEC059DF8D}"/>
              </a:ext>
            </a:extLst>
          </p:cNvPr>
          <p:cNvSpPr>
            <a:spLocks noGrp="1"/>
          </p:cNvSpPr>
          <p:nvPr>
            <p:ph idx="1"/>
          </p:nvPr>
        </p:nvSpPr>
        <p:spPr>
          <a:xfrm>
            <a:off x="6096000" y="876300"/>
            <a:ext cx="5219700" cy="5105400"/>
          </a:xfrm>
        </p:spPr>
        <p:txBody>
          <a:bodyPr>
            <a:normAutofit/>
          </a:bodyPr>
          <a:lstStyle/>
          <a:p>
            <a:r>
              <a:rPr lang="es-MX" sz="1900"/>
              <a:t>las bases de datos clave-valor está diseñado para proporcionar una latencia de milisegundos constate de un solo dígito para cualquier escala de cargas de trabajo.</a:t>
            </a:r>
          </a:p>
          <a:p>
            <a:r>
              <a:rPr lang="es-MX" sz="1900"/>
              <a:t> Este rendimiento sistemático es uno de los principales elementos que explican por qué la característica de historias de Snapchat, que incluye la carga de trabajo de escritura de almacenamiento más grande de Snapchat, se trasladó a </a:t>
            </a:r>
            <a:r>
              <a:rPr lang="es-MX" sz="1900" err="1"/>
              <a:t>DynamoDB</a:t>
            </a:r>
            <a:r>
              <a:rPr lang="es-MX" sz="1900"/>
              <a:t>.</a:t>
            </a:r>
          </a:p>
          <a:p>
            <a:endParaRPr lang="es-MX" sz="1900"/>
          </a:p>
        </p:txBody>
      </p:sp>
    </p:spTree>
    <p:extLst>
      <p:ext uri="{BB962C8B-B14F-4D97-AF65-F5344CB8AC3E}">
        <p14:creationId xmlns:p14="http://schemas.microsoft.com/office/powerpoint/2010/main" val="4120134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60B973-1703-4401-AC89-3CB146733169}"/>
              </a:ext>
            </a:extLst>
          </p:cNvPr>
          <p:cNvSpPr>
            <a:spLocks noGrp="1"/>
          </p:cNvSpPr>
          <p:nvPr>
            <p:ph type="title"/>
          </p:nvPr>
        </p:nvSpPr>
        <p:spPr>
          <a:xfrm>
            <a:off x="1073810" y="696226"/>
            <a:ext cx="8675712" cy="981892"/>
          </a:xfrm>
        </p:spPr>
        <p:txBody>
          <a:bodyPr>
            <a:normAutofit/>
          </a:bodyPr>
          <a:lstStyle/>
          <a:p>
            <a:r>
              <a:rPr lang="es-MX" dirty="0"/>
              <a:t>Características</a:t>
            </a:r>
          </a:p>
        </p:txBody>
      </p:sp>
      <p:sp>
        <p:nvSpPr>
          <p:cNvPr id="11" name="Rectangle 10">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14"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5"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Marcador de contenido 2">
            <a:extLst>
              <a:ext uri="{FF2B5EF4-FFF2-40B4-BE49-F238E27FC236}">
                <a16:creationId xmlns:a16="http://schemas.microsoft.com/office/drawing/2014/main" id="{A5C14582-2C02-41F1-9440-B37B0A41B626}"/>
              </a:ext>
            </a:extLst>
          </p:cNvPr>
          <p:cNvSpPr>
            <a:spLocks noGrp="1"/>
          </p:cNvSpPr>
          <p:nvPr>
            <p:ph idx="1"/>
          </p:nvPr>
        </p:nvSpPr>
        <p:spPr>
          <a:xfrm>
            <a:off x="1086357" y="2342775"/>
            <a:ext cx="5009643" cy="3197413"/>
          </a:xfrm>
        </p:spPr>
        <p:txBody>
          <a:bodyPr>
            <a:normAutofit/>
          </a:bodyPr>
          <a:lstStyle/>
          <a:p>
            <a:r>
              <a:rPr lang="es-MX" dirty="0"/>
              <a:t>Son altamente divisibles y permiten el escalado horizontal a escalas que otros tipos de bases de datos no pueden alcanzar.</a:t>
            </a:r>
          </a:p>
          <a:p>
            <a:r>
              <a:rPr lang="es-MX" dirty="0"/>
              <a:t>Se utilizan en los juegos, tecnología publicitaria e </a:t>
            </a:r>
            <a:r>
              <a:rPr lang="es-MX" dirty="0" err="1"/>
              <a:t>IoT</a:t>
            </a:r>
            <a:r>
              <a:rPr lang="es-MX" dirty="0"/>
              <a:t> </a:t>
            </a:r>
          </a:p>
          <a:p>
            <a:endParaRPr lang="es-MX" dirty="0"/>
          </a:p>
        </p:txBody>
      </p:sp>
      <p:grpSp>
        <p:nvGrpSpPr>
          <p:cNvPr id="57" name="Group 56">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58"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Imagen 3">
            <a:extLst>
              <a:ext uri="{FF2B5EF4-FFF2-40B4-BE49-F238E27FC236}">
                <a16:creationId xmlns:a16="http://schemas.microsoft.com/office/drawing/2014/main" id="{F2EED0EC-78BF-4DC5-AD30-373167A01F53}"/>
              </a:ext>
            </a:extLst>
          </p:cNvPr>
          <p:cNvPicPr>
            <a:picLocks noChangeAspect="1"/>
          </p:cNvPicPr>
          <p:nvPr/>
        </p:nvPicPr>
        <p:blipFill rotWithShape="1">
          <a:blip r:embed="rId2"/>
          <a:srcRect l="19302" r="18211"/>
          <a:stretch/>
        </p:blipFill>
        <p:spPr>
          <a:xfrm>
            <a:off x="6586071" y="1879643"/>
            <a:ext cx="5613519" cy="4109986"/>
          </a:xfrm>
          <a:prstGeom prst="rect">
            <a:avLst/>
          </a:prstGeom>
        </p:spPr>
      </p:pic>
    </p:spTree>
    <p:extLst>
      <p:ext uri="{BB962C8B-B14F-4D97-AF65-F5344CB8AC3E}">
        <p14:creationId xmlns:p14="http://schemas.microsoft.com/office/powerpoint/2010/main" val="2640346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3668D0-9AEB-4B49-96FD-E21856FD957C}"/>
              </a:ext>
            </a:extLst>
          </p:cNvPr>
          <p:cNvSpPr>
            <a:spLocks noGrp="1"/>
          </p:cNvSpPr>
          <p:nvPr>
            <p:ph type="title"/>
          </p:nvPr>
        </p:nvSpPr>
        <p:spPr/>
        <p:txBody>
          <a:bodyPr>
            <a:normAutofit fontScale="90000"/>
          </a:bodyPr>
          <a:lstStyle/>
          <a:p>
            <a:r>
              <a:rPr lang="es-MX" dirty="0"/>
              <a:t>   </a:t>
            </a:r>
            <a:br>
              <a:rPr lang="es-MX" dirty="0"/>
            </a:br>
            <a:br>
              <a:rPr lang="es-MX" dirty="0"/>
            </a:br>
            <a:br>
              <a:rPr lang="es-MX" dirty="0"/>
            </a:br>
            <a:br>
              <a:rPr lang="es-MX" dirty="0"/>
            </a:br>
            <a:br>
              <a:rPr lang="es-MX" dirty="0"/>
            </a:br>
            <a:br>
              <a:rPr lang="es-MX" dirty="0"/>
            </a:br>
            <a:br>
              <a:rPr lang="es-MX" dirty="0"/>
            </a:br>
            <a:br>
              <a:rPr lang="es-MX" dirty="0"/>
            </a:br>
            <a:br>
              <a:rPr lang="es-MX" dirty="0"/>
            </a:br>
            <a:r>
              <a:rPr lang="es-MX" dirty="0"/>
              <a:t>                </a:t>
            </a:r>
          </a:p>
        </p:txBody>
      </p:sp>
      <p:sp>
        <p:nvSpPr>
          <p:cNvPr id="3" name="Marcador de texto 2">
            <a:extLst>
              <a:ext uri="{FF2B5EF4-FFF2-40B4-BE49-F238E27FC236}">
                <a16:creationId xmlns:a16="http://schemas.microsoft.com/office/drawing/2014/main" id="{B8133491-3B7C-4301-A420-91CF36B85B25}"/>
              </a:ext>
            </a:extLst>
          </p:cNvPr>
          <p:cNvSpPr>
            <a:spLocks noGrp="1"/>
          </p:cNvSpPr>
          <p:nvPr>
            <p:ph type="body" idx="1"/>
          </p:nvPr>
        </p:nvSpPr>
        <p:spPr/>
        <p:txBody>
          <a:bodyPr/>
          <a:lstStyle/>
          <a:p>
            <a:r>
              <a:rPr lang="es-MX" dirty="0"/>
              <a:t>ventajas</a:t>
            </a:r>
          </a:p>
        </p:txBody>
      </p:sp>
      <p:graphicFrame>
        <p:nvGraphicFramePr>
          <p:cNvPr id="9" name="Marcador de contenido 3">
            <a:extLst>
              <a:ext uri="{FF2B5EF4-FFF2-40B4-BE49-F238E27FC236}">
                <a16:creationId xmlns:a16="http://schemas.microsoft.com/office/drawing/2014/main" id="{FD283B3C-8FB9-497D-B6DD-3442E985E0C7}"/>
              </a:ext>
            </a:extLst>
          </p:cNvPr>
          <p:cNvGraphicFramePr>
            <a:graphicFrameLocks noGrp="1"/>
          </p:cNvGraphicFramePr>
          <p:nvPr>
            <p:ph sz="half" idx="2"/>
          </p:nvPr>
        </p:nvGraphicFramePr>
        <p:xfrm>
          <a:off x="839787" y="2510632"/>
          <a:ext cx="4872133"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arcador de texto 4">
            <a:extLst>
              <a:ext uri="{FF2B5EF4-FFF2-40B4-BE49-F238E27FC236}">
                <a16:creationId xmlns:a16="http://schemas.microsoft.com/office/drawing/2014/main" id="{DAF7B47C-79BF-4C2A-A1AA-A069737D9779}"/>
              </a:ext>
            </a:extLst>
          </p:cNvPr>
          <p:cNvSpPr>
            <a:spLocks noGrp="1"/>
          </p:cNvSpPr>
          <p:nvPr>
            <p:ph type="body" sz="quarter" idx="3"/>
          </p:nvPr>
        </p:nvSpPr>
        <p:spPr/>
        <p:txBody>
          <a:bodyPr/>
          <a:lstStyle/>
          <a:p>
            <a:r>
              <a:rPr lang="es-MX" dirty="0"/>
              <a:t>desventajas</a:t>
            </a:r>
          </a:p>
        </p:txBody>
      </p:sp>
      <p:sp>
        <p:nvSpPr>
          <p:cNvPr id="6" name="Marcador de contenido 5">
            <a:extLst>
              <a:ext uri="{FF2B5EF4-FFF2-40B4-BE49-F238E27FC236}">
                <a16:creationId xmlns:a16="http://schemas.microsoft.com/office/drawing/2014/main" id="{F6577D48-560A-464E-8EE2-DC239C283B1F}"/>
              </a:ext>
            </a:extLst>
          </p:cNvPr>
          <p:cNvSpPr>
            <a:spLocks noGrp="1"/>
          </p:cNvSpPr>
          <p:nvPr>
            <p:ph sz="quarter" idx="4"/>
          </p:nvPr>
        </p:nvSpPr>
        <p:spPr/>
        <p:txBody>
          <a:bodyPr/>
          <a:lstStyle/>
          <a:p>
            <a:r>
              <a:rPr lang="es-MX" dirty="0"/>
              <a:t>Estándares En el manejo de datos </a:t>
            </a:r>
          </a:p>
          <a:p>
            <a:r>
              <a:rPr lang="es-MX" dirty="0"/>
              <a:t>Consultas y el ordenamiento de información para la clave primaria</a:t>
            </a:r>
          </a:p>
          <a:p>
            <a:r>
              <a:rPr lang="es-MX" dirty="0"/>
              <a:t>Lenguajes de consulta básicos , impidiendo realizar trabajos a profundidad</a:t>
            </a:r>
          </a:p>
          <a:p>
            <a:pPr marL="0" indent="0">
              <a:buNone/>
            </a:pPr>
            <a:endParaRPr lang="es-MX" dirty="0"/>
          </a:p>
        </p:txBody>
      </p:sp>
      <p:pic>
        <p:nvPicPr>
          <p:cNvPr id="7" name="Imagen 6">
            <a:extLst>
              <a:ext uri="{FF2B5EF4-FFF2-40B4-BE49-F238E27FC236}">
                <a16:creationId xmlns:a16="http://schemas.microsoft.com/office/drawing/2014/main" id="{E487E8C0-105C-46A0-AD02-B8F9CB16CB26}"/>
              </a:ext>
            </a:extLst>
          </p:cNvPr>
          <p:cNvPicPr>
            <a:picLocks noChangeAspect="1"/>
          </p:cNvPicPr>
          <p:nvPr/>
        </p:nvPicPr>
        <p:blipFill>
          <a:blip r:embed="rId7"/>
          <a:stretch>
            <a:fillRect/>
          </a:stretch>
        </p:blipFill>
        <p:spPr>
          <a:xfrm>
            <a:off x="2885513" y="0"/>
            <a:ext cx="5429250" cy="2227261"/>
          </a:xfrm>
          <a:prstGeom prst="rect">
            <a:avLst/>
          </a:prstGeom>
        </p:spPr>
      </p:pic>
    </p:spTree>
    <p:extLst>
      <p:ext uri="{BB962C8B-B14F-4D97-AF65-F5344CB8AC3E}">
        <p14:creationId xmlns:p14="http://schemas.microsoft.com/office/powerpoint/2010/main" val="3897093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2"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70" name="Rectangle 6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029900" y="275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Rectangle 73">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67"/>
            <a:ext cx="6789873"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88831F6-B20E-448A-92C3-213DD9C6DC1C}"/>
              </a:ext>
            </a:extLst>
          </p:cNvPr>
          <p:cNvSpPr>
            <a:spLocks noGrp="1"/>
          </p:cNvSpPr>
          <p:nvPr>
            <p:ph type="title"/>
          </p:nvPr>
        </p:nvSpPr>
        <p:spPr>
          <a:xfrm>
            <a:off x="1073811" y="790903"/>
            <a:ext cx="4609291" cy="1368393"/>
          </a:xfrm>
        </p:spPr>
        <p:txBody>
          <a:bodyPr vert="horz" lIns="91440" tIns="45720" rIns="91440" bIns="45720" rtlCol="0" anchor="ctr">
            <a:normAutofit/>
          </a:bodyPr>
          <a:lstStyle/>
          <a:p>
            <a:r>
              <a:rPr lang="en-US" sz="4000" kern="1200">
                <a:solidFill>
                  <a:schemeClr val="tx2"/>
                </a:solidFill>
                <a:latin typeface="+mj-lt"/>
                <a:ea typeface="+mj-ea"/>
                <a:cs typeface="+mj-cs"/>
              </a:rPr>
              <a:t>Integrantes </a:t>
            </a:r>
          </a:p>
        </p:txBody>
      </p:sp>
      <p:sp>
        <p:nvSpPr>
          <p:cNvPr id="4" name="Marcador de texto 3">
            <a:extLst>
              <a:ext uri="{FF2B5EF4-FFF2-40B4-BE49-F238E27FC236}">
                <a16:creationId xmlns:a16="http://schemas.microsoft.com/office/drawing/2014/main" id="{F8188590-AACC-4DDC-895F-D930A3438014}"/>
              </a:ext>
            </a:extLst>
          </p:cNvPr>
          <p:cNvSpPr>
            <a:spLocks noGrp="1"/>
          </p:cNvSpPr>
          <p:nvPr>
            <p:ph type="body" sz="half" idx="2"/>
          </p:nvPr>
        </p:nvSpPr>
        <p:spPr>
          <a:xfrm>
            <a:off x="1073812" y="2159295"/>
            <a:ext cx="4205253" cy="3907801"/>
          </a:xfrm>
        </p:spPr>
        <p:txBody>
          <a:bodyPr vert="horz" lIns="91440" tIns="45720" rIns="91440" bIns="45720" rtlCol="0">
            <a:normAutofit/>
          </a:bodyPr>
          <a:lstStyle/>
          <a:p>
            <a:r>
              <a:rPr lang="en-US" dirty="0"/>
              <a:t>--Guadalupe Mayela Gómez Ramírez</a:t>
            </a:r>
          </a:p>
          <a:p>
            <a:r>
              <a:rPr lang="en-US" dirty="0"/>
              <a:t>-Eva Guadalupe Zacarias Avalos</a:t>
            </a:r>
          </a:p>
          <a:p>
            <a:r>
              <a:rPr lang="en-US" dirty="0"/>
              <a:t>-Christian Yael Canales Navarro</a:t>
            </a:r>
          </a:p>
          <a:p>
            <a:r>
              <a:rPr lang="en-US" dirty="0"/>
              <a:t>-César Erick Medina Martínez</a:t>
            </a:r>
          </a:p>
          <a:p>
            <a:r>
              <a:rPr lang="en-US" dirty="0"/>
              <a:t>-Kevin Ruben Gomez Ortega</a:t>
            </a:r>
          </a:p>
          <a:p>
            <a:r>
              <a:rPr lang="en-US" dirty="0"/>
              <a:t>-Azul Nadeisda Romano Suárez</a:t>
            </a:r>
          </a:p>
        </p:txBody>
      </p:sp>
      <p:pic>
        <p:nvPicPr>
          <p:cNvPr id="6" name="Marcador de contenido 5" descr="Logotipo, nombre de la empresa&#10;&#10;Descripción generada automáticamente">
            <a:extLst>
              <a:ext uri="{FF2B5EF4-FFF2-40B4-BE49-F238E27FC236}">
                <a16:creationId xmlns:a16="http://schemas.microsoft.com/office/drawing/2014/main" id="{B8EB43DB-6811-4EF6-B69D-3730526947F7}"/>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7926949" y="1924809"/>
            <a:ext cx="3125594" cy="3008384"/>
          </a:xfrm>
          <a:prstGeom prst="rect">
            <a:avLst/>
          </a:prstGeom>
        </p:spPr>
      </p:pic>
      <p:grpSp>
        <p:nvGrpSpPr>
          <p:cNvPr id="76" name="Group 75">
            <a:extLst>
              <a:ext uri="{FF2B5EF4-FFF2-40B4-BE49-F238E27FC236}">
                <a16:creationId xmlns:a16="http://schemas.microsoft.com/office/drawing/2014/main" id="{7B873598-A5D6-4515-841C-9AB010800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76114" y="50902"/>
            <a:ext cx="561595" cy="6748949"/>
            <a:chOff x="10983959" y="11892"/>
            <a:chExt cx="561595" cy="6748949"/>
          </a:xfrm>
        </p:grpSpPr>
        <p:sp>
          <p:nvSpPr>
            <p:cNvPr id="77" name="Freeform 78">
              <a:extLst>
                <a:ext uri="{FF2B5EF4-FFF2-40B4-BE49-F238E27FC236}">
                  <a16:creationId xmlns:a16="http://schemas.microsoft.com/office/drawing/2014/main" id="{418AB34E-9EF6-48BC-AF7F-47FE6E60EE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694" y="6573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9">
              <a:extLst>
                <a:ext uri="{FF2B5EF4-FFF2-40B4-BE49-F238E27FC236}">
                  <a16:creationId xmlns:a16="http://schemas.microsoft.com/office/drawing/2014/main" id="{14B51991-F7B9-4523-991E-4B220B358F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2066" y="88838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0">
              <a:extLst>
                <a:ext uri="{FF2B5EF4-FFF2-40B4-BE49-F238E27FC236}">
                  <a16:creationId xmlns:a16="http://schemas.microsoft.com/office/drawing/2014/main" id="{6537FAB0-3322-42E0-9F8C-EDF4A72B6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725" y="112617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1">
              <a:extLst>
                <a:ext uri="{FF2B5EF4-FFF2-40B4-BE49-F238E27FC236}">
                  <a16:creationId xmlns:a16="http://schemas.microsoft.com/office/drawing/2014/main" id="{5FC1CEA0-9EDA-48BA-91A4-0D7521AC9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9775" y="2139232"/>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2">
              <a:extLst>
                <a:ext uri="{FF2B5EF4-FFF2-40B4-BE49-F238E27FC236}">
                  <a16:creationId xmlns:a16="http://schemas.microsoft.com/office/drawing/2014/main" id="{8813D611-8A26-4F07-AC16-3565DAF01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7611" y="191677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3">
              <a:extLst>
                <a:ext uri="{FF2B5EF4-FFF2-40B4-BE49-F238E27FC236}">
                  <a16:creationId xmlns:a16="http://schemas.microsoft.com/office/drawing/2014/main" id="{F15EA476-CE5C-4FE1-A880-70AF8FF69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0168" y="160199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4">
              <a:extLst>
                <a:ext uri="{FF2B5EF4-FFF2-40B4-BE49-F238E27FC236}">
                  <a16:creationId xmlns:a16="http://schemas.microsoft.com/office/drawing/2014/main" id="{4C10B0E4-BA72-48DB-AB88-D89C5D5B6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184" y="45275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6">
              <a:extLst>
                <a:ext uri="{FF2B5EF4-FFF2-40B4-BE49-F238E27FC236}">
                  <a16:creationId xmlns:a16="http://schemas.microsoft.com/office/drawing/2014/main" id="{413EC776-1CD7-4C73-88A3-532D29401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153" y="10674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89">
              <a:extLst>
                <a:ext uri="{FF2B5EF4-FFF2-40B4-BE49-F238E27FC236}">
                  <a16:creationId xmlns:a16="http://schemas.microsoft.com/office/drawing/2014/main" id="{32D7ECB3-0A6F-467F-98EC-29C4051914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1692" y="1391412"/>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90">
              <a:extLst>
                <a:ext uri="{FF2B5EF4-FFF2-40B4-BE49-F238E27FC236}">
                  <a16:creationId xmlns:a16="http://schemas.microsoft.com/office/drawing/2014/main" id="{F914534C-0AEA-45BD-B45C-40052B470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3808" y="2012549"/>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05">
              <a:extLst>
                <a:ext uri="{FF2B5EF4-FFF2-40B4-BE49-F238E27FC236}">
                  <a16:creationId xmlns:a16="http://schemas.microsoft.com/office/drawing/2014/main" id="{E54F067C-DE8C-43CA-80E6-C2945F9BCD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7215" y="1918240"/>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06">
              <a:extLst>
                <a:ext uri="{FF2B5EF4-FFF2-40B4-BE49-F238E27FC236}">
                  <a16:creationId xmlns:a16="http://schemas.microsoft.com/office/drawing/2014/main" id="{CE56D71F-5959-4E1D-A5DF-71B041CED1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852" y="52536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07">
              <a:extLst>
                <a:ext uri="{FF2B5EF4-FFF2-40B4-BE49-F238E27FC236}">
                  <a16:creationId xmlns:a16="http://schemas.microsoft.com/office/drawing/2014/main" id="{CE269F01-CB1B-441F-8C30-D7D073ABA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617" y="2205310"/>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08">
              <a:extLst>
                <a:ext uri="{FF2B5EF4-FFF2-40B4-BE49-F238E27FC236}">
                  <a16:creationId xmlns:a16="http://schemas.microsoft.com/office/drawing/2014/main" id="{DFB71656-550E-461A-8361-2FAC7EC467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523" y="1135206"/>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09">
              <a:extLst>
                <a:ext uri="{FF2B5EF4-FFF2-40B4-BE49-F238E27FC236}">
                  <a16:creationId xmlns:a16="http://schemas.microsoft.com/office/drawing/2014/main" id="{3BBDD330-A57B-407A-89C0-82297E06C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7720" y="163653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10">
              <a:extLst>
                <a:ext uri="{FF2B5EF4-FFF2-40B4-BE49-F238E27FC236}">
                  <a16:creationId xmlns:a16="http://schemas.microsoft.com/office/drawing/2014/main" id="{E9F987D6-50E9-4E64-A125-1646F81BE0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576" y="27752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11">
              <a:extLst>
                <a:ext uri="{FF2B5EF4-FFF2-40B4-BE49-F238E27FC236}">
                  <a16:creationId xmlns:a16="http://schemas.microsoft.com/office/drawing/2014/main" id="{B4A1323B-C166-4B69-9CC6-A0B0C5CBFD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775" y="13650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12">
              <a:extLst>
                <a:ext uri="{FF2B5EF4-FFF2-40B4-BE49-F238E27FC236}">
                  <a16:creationId xmlns:a16="http://schemas.microsoft.com/office/drawing/2014/main" id="{1B6C585F-7E6C-47A3-89B5-56CE038685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278" y="84637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62">
              <a:extLst>
                <a:ext uri="{FF2B5EF4-FFF2-40B4-BE49-F238E27FC236}">
                  <a16:creationId xmlns:a16="http://schemas.microsoft.com/office/drawing/2014/main" id="{573F869E-B622-4D92-B5E5-8142F9FF8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6833" y="2886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63">
              <a:extLst>
                <a:ext uri="{FF2B5EF4-FFF2-40B4-BE49-F238E27FC236}">
                  <a16:creationId xmlns:a16="http://schemas.microsoft.com/office/drawing/2014/main" id="{98C76635-BF2D-48A6-B34D-83DFBF0B14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8191" y="4025480"/>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64">
              <a:extLst>
                <a:ext uri="{FF2B5EF4-FFF2-40B4-BE49-F238E27FC236}">
                  <a16:creationId xmlns:a16="http://schemas.microsoft.com/office/drawing/2014/main" id="{74893116-EFB3-4389-B085-6452DFCB7A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6142" y="261855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65">
              <a:extLst>
                <a:ext uri="{FF2B5EF4-FFF2-40B4-BE49-F238E27FC236}">
                  <a16:creationId xmlns:a16="http://schemas.microsoft.com/office/drawing/2014/main" id="{F8455658-81AB-4823-B233-545F58B89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6773" y="3762574"/>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66">
              <a:extLst>
                <a:ext uri="{FF2B5EF4-FFF2-40B4-BE49-F238E27FC236}">
                  <a16:creationId xmlns:a16="http://schemas.microsoft.com/office/drawing/2014/main" id="{D2E2EE99-3B71-4E59-9A75-77D417FE3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4555" y="5309010"/>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67">
              <a:extLst>
                <a:ext uri="{FF2B5EF4-FFF2-40B4-BE49-F238E27FC236}">
                  <a16:creationId xmlns:a16="http://schemas.microsoft.com/office/drawing/2014/main" id="{070BEDE0-38F8-449B-9D44-3A6587E5D4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4735" y="4525032"/>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68">
              <a:extLst>
                <a:ext uri="{FF2B5EF4-FFF2-40B4-BE49-F238E27FC236}">
                  <a16:creationId xmlns:a16="http://schemas.microsoft.com/office/drawing/2014/main" id="{CFF8F15D-92AD-4157-B59B-F41110D32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123" y="3182292"/>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69">
              <a:extLst>
                <a:ext uri="{FF2B5EF4-FFF2-40B4-BE49-F238E27FC236}">
                  <a16:creationId xmlns:a16="http://schemas.microsoft.com/office/drawing/2014/main" id="{DE765BA3-ADB3-49B3-AF99-25527B28F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1380" y="559125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70">
              <a:extLst>
                <a:ext uri="{FF2B5EF4-FFF2-40B4-BE49-F238E27FC236}">
                  <a16:creationId xmlns:a16="http://schemas.microsoft.com/office/drawing/2014/main" id="{9CB04B54-7CCC-45D3-893B-1A9F69EF36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5593" y="6182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71">
              <a:extLst>
                <a:ext uri="{FF2B5EF4-FFF2-40B4-BE49-F238E27FC236}">
                  <a16:creationId xmlns:a16="http://schemas.microsoft.com/office/drawing/2014/main" id="{E03C63CC-F114-4071-AE6C-F0630EE06C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2923" y="507060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72">
              <a:extLst>
                <a:ext uri="{FF2B5EF4-FFF2-40B4-BE49-F238E27FC236}">
                  <a16:creationId xmlns:a16="http://schemas.microsoft.com/office/drawing/2014/main" id="{05B0A7A4-1356-4ED0-B70C-D2370EC85F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9660" y="4843746"/>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73">
              <a:extLst>
                <a:ext uri="{FF2B5EF4-FFF2-40B4-BE49-F238E27FC236}">
                  <a16:creationId xmlns:a16="http://schemas.microsoft.com/office/drawing/2014/main" id="{15264C12-89C5-48F8-B21A-77199AEB94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4533" y="4344111"/>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74">
              <a:extLst>
                <a:ext uri="{FF2B5EF4-FFF2-40B4-BE49-F238E27FC236}">
                  <a16:creationId xmlns:a16="http://schemas.microsoft.com/office/drawing/2014/main" id="{E5F74988-4414-406E-8835-E19AE56D98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90126" y="596111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75">
              <a:extLst>
                <a:ext uri="{FF2B5EF4-FFF2-40B4-BE49-F238E27FC236}">
                  <a16:creationId xmlns:a16="http://schemas.microsoft.com/office/drawing/2014/main" id="{6F26C0F7-37F7-4F16-8694-83CD2FFCFA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7494" y="2378791"/>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77">
              <a:extLst>
                <a:ext uri="{FF2B5EF4-FFF2-40B4-BE49-F238E27FC236}">
                  <a16:creationId xmlns:a16="http://schemas.microsoft.com/office/drawing/2014/main" id="{591FD356-51E8-4696-953A-1251B49D0A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2740" y="3543074"/>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5">
              <a:extLst>
                <a:ext uri="{FF2B5EF4-FFF2-40B4-BE49-F238E27FC236}">
                  <a16:creationId xmlns:a16="http://schemas.microsoft.com/office/drawing/2014/main" id="{288B4B31-E64F-40BD-8E14-B6329F58C8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8999" y="6370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87">
              <a:extLst>
                <a:ext uri="{FF2B5EF4-FFF2-40B4-BE49-F238E27FC236}">
                  <a16:creationId xmlns:a16="http://schemas.microsoft.com/office/drawing/2014/main" id="{7A983C72-4E5D-4E86-97C9-124A66914B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2934" y="66482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88">
              <a:extLst>
                <a:ext uri="{FF2B5EF4-FFF2-40B4-BE49-F238E27FC236}">
                  <a16:creationId xmlns:a16="http://schemas.microsoft.com/office/drawing/2014/main" id="{0DA42CFB-C72B-466C-A5A1-3A7FE3FAA4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7039" y="5640343"/>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91">
              <a:extLst>
                <a:ext uri="{FF2B5EF4-FFF2-40B4-BE49-F238E27FC236}">
                  <a16:creationId xmlns:a16="http://schemas.microsoft.com/office/drawing/2014/main" id="{6E598EB0-3067-4AFE-B583-B4EA34ACD5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9081" y="26168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92">
              <a:extLst>
                <a:ext uri="{FF2B5EF4-FFF2-40B4-BE49-F238E27FC236}">
                  <a16:creationId xmlns:a16="http://schemas.microsoft.com/office/drawing/2014/main" id="{1A48EF51-845C-4F85-8B2F-2FA315FEEC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075" y="235680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93">
              <a:extLst>
                <a:ext uri="{FF2B5EF4-FFF2-40B4-BE49-F238E27FC236}">
                  <a16:creationId xmlns:a16="http://schemas.microsoft.com/office/drawing/2014/main" id="{722AF17F-6410-41DD-8341-074314D948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1435" y="3268746"/>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94">
              <a:extLst>
                <a:ext uri="{FF2B5EF4-FFF2-40B4-BE49-F238E27FC236}">
                  <a16:creationId xmlns:a16="http://schemas.microsoft.com/office/drawing/2014/main" id="{6E53328C-80DA-41D5-8887-8EFD0C0DF2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9683" y="5303749"/>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95">
              <a:extLst>
                <a:ext uri="{FF2B5EF4-FFF2-40B4-BE49-F238E27FC236}">
                  <a16:creationId xmlns:a16="http://schemas.microsoft.com/office/drawing/2014/main" id="{E534126B-9961-4FF4-961E-C69B7B3418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8642" y="306482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96">
              <a:extLst>
                <a:ext uri="{FF2B5EF4-FFF2-40B4-BE49-F238E27FC236}">
                  <a16:creationId xmlns:a16="http://schemas.microsoft.com/office/drawing/2014/main" id="{24BCF92F-4E0D-4156-B559-71247550D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3420" y="351172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97">
              <a:extLst>
                <a:ext uri="{FF2B5EF4-FFF2-40B4-BE49-F238E27FC236}">
                  <a16:creationId xmlns:a16="http://schemas.microsoft.com/office/drawing/2014/main" id="{39FC2855-1DF9-4487-80F3-06FB3A0176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2732" y="4720573"/>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98">
              <a:extLst>
                <a:ext uri="{FF2B5EF4-FFF2-40B4-BE49-F238E27FC236}">
                  <a16:creationId xmlns:a16="http://schemas.microsoft.com/office/drawing/2014/main" id="{7C993F26-0862-4C03-91DC-3F04D2B5CC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5217" y="4202114"/>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99">
              <a:extLst>
                <a:ext uri="{FF2B5EF4-FFF2-40B4-BE49-F238E27FC236}">
                  <a16:creationId xmlns:a16="http://schemas.microsoft.com/office/drawing/2014/main" id="{C6C56E7B-126A-4C3F-A469-3608EA6AC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9335" y="450567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00">
              <a:extLst>
                <a:ext uri="{FF2B5EF4-FFF2-40B4-BE49-F238E27FC236}">
                  <a16:creationId xmlns:a16="http://schemas.microsoft.com/office/drawing/2014/main" id="{D2D4871B-5758-4F5B-8895-606EEEA53A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7621" y="383055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01">
              <a:extLst>
                <a:ext uri="{FF2B5EF4-FFF2-40B4-BE49-F238E27FC236}">
                  <a16:creationId xmlns:a16="http://schemas.microsoft.com/office/drawing/2014/main" id="{E2D1161B-F9E6-4449-BD23-D3A99A06D9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2338" y="5038761"/>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02">
              <a:extLst>
                <a:ext uri="{FF2B5EF4-FFF2-40B4-BE49-F238E27FC236}">
                  <a16:creationId xmlns:a16="http://schemas.microsoft.com/office/drawing/2014/main" id="{7B5343F0-33B4-42B8-B1D3-4E14E8D34D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8517" y="5599146"/>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03">
              <a:extLst>
                <a:ext uri="{FF2B5EF4-FFF2-40B4-BE49-F238E27FC236}">
                  <a16:creationId xmlns:a16="http://schemas.microsoft.com/office/drawing/2014/main" id="{43138B67-6453-461D-B459-F45C9525C8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1425" y="5869568"/>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04">
              <a:extLst>
                <a:ext uri="{FF2B5EF4-FFF2-40B4-BE49-F238E27FC236}">
                  <a16:creationId xmlns:a16="http://schemas.microsoft.com/office/drawing/2014/main" id="{F4321640-2DAB-4728-8F77-AA902958BB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6885" y="240048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13">
              <a:extLst>
                <a:ext uri="{FF2B5EF4-FFF2-40B4-BE49-F238E27FC236}">
                  <a16:creationId xmlns:a16="http://schemas.microsoft.com/office/drawing/2014/main" id="{F60AAD38-3AB0-4908-9DD5-98A1EDE124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8226" y="4788399"/>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14">
              <a:extLst>
                <a:ext uri="{FF2B5EF4-FFF2-40B4-BE49-F238E27FC236}">
                  <a16:creationId xmlns:a16="http://schemas.microsoft.com/office/drawing/2014/main" id="{B51D7B30-65DF-4099-84FC-14FFA50F63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630" y="355471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15">
              <a:extLst>
                <a:ext uri="{FF2B5EF4-FFF2-40B4-BE49-F238E27FC236}">
                  <a16:creationId xmlns:a16="http://schemas.microsoft.com/office/drawing/2014/main" id="{5F90E43F-FC6E-40ED-95AE-DFECA68784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17" y="421756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17">
              <a:extLst>
                <a:ext uri="{FF2B5EF4-FFF2-40B4-BE49-F238E27FC236}">
                  <a16:creationId xmlns:a16="http://schemas.microsoft.com/office/drawing/2014/main" id="{9B0C5E0D-DE21-43BD-8E97-8E685A6F65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3234" y="5913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18">
              <a:extLst>
                <a:ext uri="{FF2B5EF4-FFF2-40B4-BE49-F238E27FC236}">
                  <a16:creationId xmlns:a16="http://schemas.microsoft.com/office/drawing/2014/main" id="{ACF643EB-0A53-42EC-B54E-0EAAEE3EEE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9972" y="6421642"/>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9">
              <a:extLst>
                <a:ext uri="{FF2B5EF4-FFF2-40B4-BE49-F238E27FC236}">
                  <a16:creationId xmlns:a16="http://schemas.microsoft.com/office/drawing/2014/main" id="{98B63847-D228-46DB-BAF6-02DF7DCC41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5638" y="619903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
              <a:extLst>
                <a:ext uri="{FF2B5EF4-FFF2-40B4-BE49-F238E27FC236}">
                  <a16:creationId xmlns:a16="http://schemas.microsoft.com/office/drawing/2014/main" id="{E6E6F09A-FC48-4C92-ADC2-E75C7E9F36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0333" y="3340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44">
              <a:extLst>
                <a:ext uri="{FF2B5EF4-FFF2-40B4-BE49-F238E27FC236}">
                  <a16:creationId xmlns:a16="http://schemas.microsoft.com/office/drawing/2014/main" id="{C0B5223F-DD61-45F8-A4F2-838669FB09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8678" y="2855970"/>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45">
              <a:extLst>
                <a:ext uri="{FF2B5EF4-FFF2-40B4-BE49-F238E27FC236}">
                  <a16:creationId xmlns:a16="http://schemas.microsoft.com/office/drawing/2014/main" id="{6098DC6D-978A-4319-A792-2629B96DF4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21382" y="660797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8013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0" name="Rectangle 199">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8799E88-2526-47C0-AC47-79202A19A3C0}"/>
              </a:ext>
            </a:extLst>
          </p:cNvPr>
          <p:cNvSpPr>
            <a:spLocks noGrp="1"/>
          </p:cNvSpPr>
          <p:nvPr>
            <p:ph type="title"/>
          </p:nvPr>
        </p:nvSpPr>
        <p:spPr>
          <a:xfrm>
            <a:off x="1073811" y="648757"/>
            <a:ext cx="10492667" cy="1065321"/>
          </a:xfrm>
        </p:spPr>
        <p:txBody>
          <a:bodyPr>
            <a:normAutofit/>
          </a:bodyPr>
          <a:lstStyle/>
          <a:p>
            <a:r>
              <a:rPr lang="es-MX" dirty="0"/>
              <a:t>Introducción </a:t>
            </a:r>
          </a:p>
        </p:txBody>
      </p:sp>
      <p:sp>
        <p:nvSpPr>
          <p:cNvPr id="284" name="Marcador de contenido 2">
            <a:extLst>
              <a:ext uri="{FF2B5EF4-FFF2-40B4-BE49-F238E27FC236}">
                <a16:creationId xmlns:a16="http://schemas.microsoft.com/office/drawing/2014/main" id="{594D2E40-BEA2-485D-99E3-AD178EED199B}"/>
              </a:ext>
            </a:extLst>
          </p:cNvPr>
          <p:cNvSpPr>
            <a:spLocks noGrp="1"/>
          </p:cNvSpPr>
          <p:nvPr>
            <p:ph idx="1"/>
          </p:nvPr>
        </p:nvSpPr>
        <p:spPr>
          <a:xfrm>
            <a:off x="241902" y="2019831"/>
            <a:ext cx="6329611" cy="3600702"/>
          </a:xfrm>
        </p:spPr>
        <p:txBody>
          <a:bodyPr>
            <a:normAutofit fontScale="85000" lnSpcReduction="20000"/>
          </a:bodyPr>
          <a:lstStyle/>
          <a:p>
            <a:pPr>
              <a:lnSpc>
                <a:spcPct val="140000"/>
              </a:lnSpc>
            </a:pPr>
            <a:r>
              <a:rPr lang="es-MX" dirty="0"/>
              <a:t>¿Qué son los documentos en las NoSQL? </a:t>
            </a:r>
          </a:p>
          <a:p>
            <a:pPr>
              <a:lnSpc>
                <a:spcPct val="140000"/>
              </a:lnSpc>
            </a:pPr>
            <a:r>
              <a:rPr lang="es-MX" dirty="0"/>
              <a:t>Dentro de los documentos la información no se guarda a partir de tablas, es decir que estas se guardan como un objeto o archivo en donde la información puede o no ser estructurada y utiliza otro formato como puede ser JSON.</a:t>
            </a:r>
          </a:p>
          <a:p>
            <a:pPr>
              <a:lnSpc>
                <a:spcPct val="140000"/>
              </a:lnSpc>
            </a:pPr>
            <a:r>
              <a:rPr lang="es-MX" dirty="0"/>
              <a:t>¿Qué es indexar en la información?</a:t>
            </a:r>
          </a:p>
          <a:p>
            <a:pPr>
              <a:lnSpc>
                <a:spcPct val="140000"/>
              </a:lnSpc>
            </a:pPr>
            <a:r>
              <a:rPr lang="es-MX" dirty="0"/>
              <a:t>Es el proceso en el cual los motores de búsqueda organizan la información previa a una consulta para proporcionar respuestas casi instantáneas, es decir que es la información ordenada que vemos al realizar una búsqueda. </a:t>
            </a:r>
          </a:p>
          <a:p>
            <a:pPr marL="0" indent="0">
              <a:lnSpc>
                <a:spcPct val="140000"/>
              </a:lnSpc>
              <a:buNone/>
            </a:pPr>
            <a:endParaRPr lang="es-MX" sz="1300" dirty="0"/>
          </a:p>
        </p:txBody>
      </p:sp>
      <p:pic>
        <p:nvPicPr>
          <p:cNvPr id="1026" name="Picture 2" descr="Resultado de imagen de documentos NoSQL">
            <a:extLst>
              <a:ext uri="{FF2B5EF4-FFF2-40B4-BE49-F238E27FC236}">
                <a16:creationId xmlns:a16="http://schemas.microsoft.com/office/drawing/2014/main" id="{331293E2-CD3E-45B4-90BC-B615CB4F0C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86039" y="2280935"/>
            <a:ext cx="5243863" cy="2949672"/>
          </a:xfrm>
          <a:prstGeom prst="rect">
            <a:avLst/>
          </a:prstGeom>
          <a:noFill/>
          <a:extLst>
            <a:ext uri="{909E8E84-426E-40DD-AFC4-6F175D3DCCD1}">
              <a14:hiddenFill xmlns:a14="http://schemas.microsoft.com/office/drawing/2010/main">
                <a:solidFill>
                  <a:srgbClr val="FFFFFF"/>
                </a:solidFill>
              </a14:hiddenFill>
            </a:ext>
          </a:extLst>
        </p:spPr>
      </p:pic>
      <p:grpSp>
        <p:nvGrpSpPr>
          <p:cNvPr id="204" name="Group 203">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110"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8"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0"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1"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2"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3"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4"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5"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6"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7"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8"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9"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0"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1"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2"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3"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4"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5632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F62AAC-1C5B-406E-8F1E-5B0FD8E9D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1573B62-3F2F-4016-8C99-86ED8E15E03C}"/>
              </a:ext>
            </a:extLst>
          </p:cNvPr>
          <p:cNvSpPr>
            <a:spLocks noGrp="1"/>
          </p:cNvSpPr>
          <p:nvPr>
            <p:ph type="title"/>
          </p:nvPr>
        </p:nvSpPr>
        <p:spPr>
          <a:xfrm>
            <a:off x="1073811" y="718366"/>
            <a:ext cx="9483513" cy="944656"/>
          </a:xfrm>
        </p:spPr>
        <p:txBody>
          <a:bodyPr>
            <a:normAutofit/>
          </a:bodyPr>
          <a:lstStyle/>
          <a:p>
            <a:r>
              <a:rPr lang="es-MX"/>
              <a:t>Fichas bibliográficas </a:t>
            </a:r>
          </a:p>
        </p:txBody>
      </p:sp>
      <p:sp>
        <p:nvSpPr>
          <p:cNvPr id="12" name="Rectangle 11">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78579" cy="4097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8E46EBF-EF06-41A8-A94E-F4FF01E3AAB4}"/>
              </a:ext>
            </a:extLst>
          </p:cNvPr>
          <p:cNvSpPr>
            <a:spLocks noGrp="1"/>
          </p:cNvSpPr>
          <p:nvPr>
            <p:ph idx="1"/>
          </p:nvPr>
        </p:nvSpPr>
        <p:spPr>
          <a:xfrm>
            <a:off x="2503967" y="2478755"/>
            <a:ext cx="7598826" cy="2945618"/>
          </a:xfrm>
        </p:spPr>
        <p:txBody>
          <a:bodyPr>
            <a:normAutofit/>
          </a:bodyPr>
          <a:lstStyle/>
          <a:p>
            <a:pPr>
              <a:lnSpc>
                <a:spcPct val="140000"/>
              </a:lnSpc>
            </a:pPr>
            <a:r>
              <a:rPr lang="es-MX" sz="1400">
                <a:hlinkClick r:id="rId2"/>
              </a:rPr>
              <a:t>Bases de datos no relacionales | Bases de datos de gráficos | AWS (amazon.com)</a:t>
            </a:r>
            <a:endParaRPr lang="es-MX" sz="1400"/>
          </a:p>
          <a:p>
            <a:pPr>
              <a:lnSpc>
                <a:spcPct val="140000"/>
              </a:lnSpc>
            </a:pPr>
            <a:r>
              <a:rPr lang="es-MX" sz="1400">
                <a:hlinkClick r:id="rId3"/>
              </a:rPr>
              <a:t>Amazon DocumentDB – Características</a:t>
            </a:r>
            <a:endParaRPr lang="es-MX" sz="1400"/>
          </a:p>
          <a:p>
            <a:pPr>
              <a:lnSpc>
                <a:spcPct val="140000"/>
              </a:lnSpc>
            </a:pPr>
            <a:r>
              <a:rPr lang="es-MX" sz="1400">
                <a:hlinkClick r:id="rId4"/>
              </a:rPr>
              <a:t>Lenguajes compatibles en </a:t>
            </a:r>
            <a:r>
              <a:rPr lang="es-MX" sz="1400" err="1">
                <a:hlinkClick r:id="rId4"/>
              </a:rPr>
              <a:t>elAWS</a:t>
            </a:r>
            <a:r>
              <a:rPr lang="es-MX" sz="1400">
                <a:hlinkClick r:id="rId4"/>
              </a:rPr>
              <a:t> Cloud9Entorno de desarrollo integrado (IDE) - AWS Cloud9 (amazon.com)</a:t>
            </a:r>
            <a:endParaRPr lang="es-MX" sz="1400"/>
          </a:p>
          <a:p>
            <a:pPr>
              <a:lnSpc>
                <a:spcPct val="140000"/>
              </a:lnSpc>
            </a:pPr>
            <a:r>
              <a:rPr lang="es-MX" sz="1400">
                <a:hlinkClick r:id="rId5"/>
              </a:rPr>
              <a:t>Amazon DocumentDB (compatible con MongoDB)</a:t>
            </a:r>
            <a:endParaRPr lang="es-MX" sz="1400"/>
          </a:p>
          <a:p>
            <a:pPr>
              <a:lnSpc>
                <a:spcPct val="140000"/>
              </a:lnSpc>
            </a:pPr>
            <a:r>
              <a:rPr lang="es-MX" sz="1400">
                <a:hlinkClick r:id="rId6"/>
              </a:rPr>
              <a:t>Tebibyte - Wikipedia, la enciclopedia libre</a:t>
            </a:r>
            <a:endParaRPr lang="es-MX" sz="1400"/>
          </a:p>
          <a:p>
            <a:pPr>
              <a:lnSpc>
                <a:spcPct val="140000"/>
              </a:lnSpc>
            </a:pPr>
            <a:r>
              <a:rPr lang="es-MX" sz="1400">
                <a:hlinkClick r:id="rId7"/>
              </a:rPr>
              <a:t>Qué es una API y para qué sirve (malavida.com)</a:t>
            </a:r>
            <a:endParaRPr lang="es-MX" sz="1400"/>
          </a:p>
          <a:p>
            <a:pPr>
              <a:lnSpc>
                <a:spcPct val="140000"/>
              </a:lnSpc>
            </a:pPr>
            <a:endParaRPr lang="es-MX" sz="1400"/>
          </a:p>
          <a:p>
            <a:pPr>
              <a:lnSpc>
                <a:spcPct val="140000"/>
              </a:lnSpc>
            </a:pPr>
            <a:endParaRPr lang="es-MX" sz="1400"/>
          </a:p>
        </p:txBody>
      </p:sp>
      <p:grpSp>
        <p:nvGrpSpPr>
          <p:cNvPr id="14" name="Group 13">
            <a:extLst>
              <a:ext uri="{FF2B5EF4-FFF2-40B4-BE49-F238E27FC236}">
                <a16:creationId xmlns:a16="http://schemas.microsoft.com/office/drawing/2014/main" id="{5CCCD93E-51C6-47E1-8405-8D870E6B52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15"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00854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0FB4B0A-E26B-4BF7-8AD2-6793952E696F}"/>
              </a:ext>
            </a:extLst>
          </p:cNvPr>
          <p:cNvSpPr>
            <a:spLocks noGrp="1"/>
          </p:cNvSpPr>
          <p:nvPr>
            <p:ph type="title"/>
          </p:nvPr>
        </p:nvSpPr>
        <p:spPr>
          <a:xfrm>
            <a:off x="1073811" y="718366"/>
            <a:ext cx="9483513" cy="944656"/>
          </a:xfrm>
        </p:spPr>
        <p:txBody>
          <a:bodyPr>
            <a:normAutofit/>
          </a:bodyPr>
          <a:lstStyle/>
          <a:p>
            <a:r>
              <a:rPr lang="es-MX"/>
              <a:t>Fichas bibliográficas </a:t>
            </a:r>
          </a:p>
        </p:txBody>
      </p:sp>
      <p:sp>
        <p:nvSpPr>
          <p:cNvPr id="10" name="Rectangle 9">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92046" cy="409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C848F3E-966B-4111-B953-A24619F9E57F}"/>
              </a:ext>
            </a:extLst>
          </p:cNvPr>
          <p:cNvSpPr>
            <a:spLocks noGrp="1"/>
          </p:cNvSpPr>
          <p:nvPr>
            <p:ph idx="1"/>
          </p:nvPr>
        </p:nvSpPr>
        <p:spPr>
          <a:xfrm>
            <a:off x="2503967" y="2478755"/>
            <a:ext cx="7598826" cy="2945618"/>
          </a:xfrm>
        </p:spPr>
        <p:txBody>
          <a:bodyPr>
            <a:normAutofit/>
          </a:bodyPr>
          <a:lstStyle/>
          <a:p>
            <a:r>
              <a:rPr lang="es-MX" dirty="0">
                <a:hlinkClick r:id="rId2"/>
              </a:rPr>
              <a:t>Amazon DocumentDB: Cómo funciona - Amazon DocumentDB</a:t>
            </a:r>
            <a:endParaRPr lang="es-MX" dirty="0"/>
          </a:p>
        </p:txBody>
      </p:sp>
      <p:grpSp>
        <p:nvGrpSpPr>
          <p:cNvPr id="12" name="Group 11">
            <a:extLst>
              <a:ext uri="{FF2B5EF4-FFF2-40B4-BE49-F238E27FC236}">
                <a16:creationId xmlns:a16="http://schemas.microsoft.com/office/drawing/2014/main" id="{82A54BA0-BEFE-4BA5-A3C1-FE85FE03E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13"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58637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5315976-D91C-4489-A0DB-29FA02BD2EA5}"/>
              </a:ext>
            </a:extLst>
          </p:cNvPr>
          <p:cNvSpPr>
            <a:spLocks noGrp="1"/>
          </p:cNvSpPr>
          <p:nvPr>
            <p:ph type="title"/>
          </p:nvPr>
        </p:nvSpPr>
        <p:spPr>
          <a:xfrm>
            <a:off x="1073811" y="648757"/>
            <a:ext cx="10492667" cy="1065321"/>
          </a:xfrm>
        </p:spPr>
        <p:txBody>
          <a:bodyPr>
            <a:normAutofit/>
          </a:bodyPr>
          <a:lstStyle/>
          <a:p>
            <a:r>
              <a:rPr lang="es-MX" dirty="0"/>
              <a:t>Introducción </a:t>
            </a:r>
          </a:p>
        </p:txBody>
      </p:sp>
      <p:sp>
        <p:nvSpPr>
          <p:cNvPr id="3" name="Marcador de contenido 2">
            <a:extLst>
              <a:ext uri="{FF2B5EF4-FFF2-40B4-BE49-F238E27FC236}">
                <a16:creationId xmlns:a16="http://schemas.microsoft.com/office/drawing/2014/main" id="{A6FAE5F4-86AF-46AE-83CC-CFF15EE43801}"/>
              </a:ext>
            </a:extLst>
          </p:cNvPr>
          <p:cNvSpPr>
            <a:spLocks noGrp="1"/>
          </p:cNvSpPr>
          <p:nvPr>
            <p:ph idx="1"/>
          </p:nvPr>
        </p:nvSpPr>
        <p:spPr>
          <a:xfrm>
            <a:off x="179871" y="2019831"/>
            <a:ext cx="6963331" cy="3632156"/>
          </a:xfrm>
        </p:spPr>
        <p:txBody>
          <a:bodyPr>
            <a:normAutofit fontScale="92500" lnSpcReduction="10000"/>
          </a:bodyPr>
          <a:lstStyle/>
          <a:p>
            <a:pPr>
              <a:lnSpc>
                <a:spcPct val="140000"/>
              </a:lnSpc>
            </a:pPr>
            <a:r>
              <a:rPr lang="es-MX" sz="1600" dirty="0"/>
              <a:t>¿</a:t>
            </a:r>
            <a:r>
              <a:rPr lang="es-MX" sz="1800" dirty="0"/>
              <a:t>Qué son las TiB o Tebibyte? </a:t>
            </a:r>
          </a:p>
          <a:p>
            <a:pPr>
              <a:lnSpc>
                <a:spcPct val="140000"/>
              </a:lnSpc>
            </a:pPr>
            <a:r>
              <a:rPr lang="es-MX" sz="1800" dirty="0"/>
              <a:t>Es la unidad de información utilizada como un múltiplo del byte, es decir que esto funciona como un tipo de almacenamiento donde la información se puede guardar en TiB o Tebibyte.</a:t>
            </a:r>
          </a:p>
          <a:p>
            <a:pPr>
              <a:lnSpc>
                <a:spcPct val="140000"/>
              </a:lnSpc>
            </a:pPr>
            <a:r>
              <a:rPr lang="es-MX" sz="1800" dirty="0"/>
              <a:t>¿Qué son las API? </a:t>
            </a:r>
          </a:p>
          <a:p>
            <a:pPr>
              <a:lnSpc>
                <a:spcPct val="140000"/>
              </a:lnSpc>
            </a:pPr>
            <a:r>
              <a:rPr lang="es-MX" sz="1800" dirty="0"/>
              <a:t>Son construcciones disponibles en los lenguajes de programación que permiten a los desarrolladores crear funcionalidades complejas de una manera simple y permiten interactuar con el sistema operativo o con otro programa.</a:t>
            </a:r>
          </a:p>
        </p:txBody>
      </p:sp>
      <p:pic>
        <p:nvPicPr>
          <p:cNvPr id="2050" name="Picture 2" descr="Resultado de imagen de que son las API codigo">
            <a:extLst>
              <a:ext uri="{FF2B5EF4-FFF2-40B4-BE49-F238E27FC236}">
                <a16:creationId xmlns:a16="http://schemas.microsoft.com/office/drawing/2014/main" id="{4600212A-C9A5-4AE6-9D76-36BEFC2864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85711" y="2019638"/>
            <a:ext cx="4022983" cy="3811777"/>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76"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02203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CB1974-B320-4B29-B908-B349F99D1B31}"/>
              </a:ext>
            </a:extLst>
          </p:cNvPr>
          <p:cNvSpPr>
            <a:spLocks noGrp="1"/>
          </p:cNvSpPr>
          <p:nvPr>
            <p:ph type="title"/>
          </p:nvPr>
        </p:nvSpPr>
        <p:spPr/>
        <p:txBody>
          <a:bodyPr/>
          <a:lstStyle/>
          <a:p>
            <a:pPr algn="ctr"/>
            <a:r>
              <a:rPr lang="es-MX" dirty="0"/>
              <a:t>Amazon DocumentDB</a:t>
            </a:r>
          </a:p>
        </p:txBody>
      </p:sp>
      <p:graphicFrame>
        <p:nvGraphicFramePr>
          <p:cNvPr id="273" name="Marcador de contenido 2">
            <a:extLst>
              <a:ext uri="{FF2B5EF4-FFF2-40B4-BE49-F238E27FC236}">
                <a16:creationId xmlns:a16="http://schemas.microsoft.com/office/drawing/2014/main" id="{E7E9D354-CDC9-4857-BEEF-5788968B8B97}"/>
              </a:ext>
            </a:extLst>
          </p:cNvPr>
          <p:cNvGraphicFramePr>
            <a:graphicFrameLocks noGrp="1"/>
          </p:cNvGraphicFramePr>
          <p:nvPr>
            <p:ph idx="1"/>
          </p:nvPr>
        </p:nvGraphicFramePr>
        <p:xfrm>
          <a:off x="1069848" y="1874520"/>
          <a:ext cx="963401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6148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2C7348-462C-412C-BF43-84F6A16F5376}"/>
              </a:ext>
            </a:extLst>
          </p:cNvPr>
          <p:cNvSpPr>
            <a:spLocks noGrp="1"/>
          </p:cNvSpPr>
          <p:nvPr>
            <p:ph type="title"/>
          </p:nvPr>
        </p:nvSpPr>
        <p:spPr>
          <a:xfrm>
            <a:off x="1069848" y="170875"/>
            <a:ext cx="9634011" cy="1325563"/>
          </a:xfrm>
        </p:spPr>
        <p:txBody>
          <a:bodyPr/>
          <a:lstStyle/>
          <a:p>
            <a:r>
              <a:rPr lang="es-MX"/>
              <a:t>Características principales </a:t>
            </a:r>
            <a:endParaRPr lang="es-MX" dirty="0"/>
          </a:p>
        </p:txBody>
      </p:sp>
      <p:graphicFrame>
        <p:nvGraphicFramePr>
          <p:cNvPr id="8" name="Marcador de contenido 2">
            <a:extLst>
              <a:ext uri="{FF2B5EF4-FFF2-40B4-BE49-F238E27FC236}">
                <a16:creationId xmlns:a16="http://schemas.microsoft.com/office/drawing/2014/main" id="{73D1D33C-2103-4593-AEDB-873B13E92183}"/>
              </a:ext>
            </a:extLst>
          </p:cNvPr>
          <p:cNvGraphicFramePr>
            <a:graphicFrameLocks noGrp="1"/>
          </p:cNvGraphicFramePr>
          <p:nvPr>
            <p:ph idx="1"/>
            <p:extLst>
              <p:ext uri="{D42A27DB-BD31-4B8C-83A1-F6EECF244321}">
                <p14:modId xmlns:p14="http://schemas.microsoft.com/office/powerpoint/2010/main" val="2057752198"/>
              </p:ext>
            </p:extLst>
          </p:nvPr>
        </p:nvGraphicFramePr>
        <p:xfrm>
          <a:off x="1069848" y="1321785"/>
          <a:ext cx="9634011" cy="5536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n 5" descr="Texto&#10;&#10;Descripción generada automáticamente con confianza baja"/>
          <p:cNvPicPr>
            <a:picLocks noChangeAspect="1"/>
          </p:cNvPicPr>
          <p:nvPr/>
        </p:nvPicPr>
        <p:blipFill>
          <a:blip r:embed="rId7"/>
          <a:stretch>
            <a:fillRect/>
          </a:stretch>
        </p:blipFill>
        <p:spPr>
          <a:xfrm>
            <a:off x="9295618" y="133246"/>
            <a:ext cx="1762125" cy="1276350"/>
          </a:xfrm>
          <a:prstGeom prst="rect">
            <a:avLst/>
          </a:prstGeom>
        </p:spPr>
      </p:pic>
    </p:spTree>
    <p:extLst>
      <p:ext uri="{BB962C8B-B14F-4D97-AF65-F5344CB8AC3E}">
        <p14:creationId xmlns:p14="http://schemas.microsoft.com/office/powerpoint/2010/main" val="10584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6" name="Rectangle 85">
            <a:extLst>
              <a:ext uri="{FF2B5EF4-FFF2-40B4-BE49-F238E27FC236}">
                <a16:creationId xmlns:a16="http://schemas.microsoft.com/office/drawing/2014/main" id="{72CD369A-5284-45B1-B107-702483A8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1">
            <a:extLst>
              <a:ext uri="{FF2B5EF4-FFF2-40B4-BE49-F238E27FC236}">
                <a16:creationId xmlns:a16="http://schemas.microsoft.com/office/drawing/2014/main" id="{A32C7348-462C-412C-BF43-84F6A16F5376}"/>
              </a:ext>
            </a:extLst>
          </p:cNvPr>
          <p:cNvSpPr>
            <a:spLocks noGrp="1"/>
          </p:cNvSpPr>
          <p:nvPr>
            <p:ph type="title"/>
          </p:nvPr>
        </p:nvSpPr>
        <p:spPr>
          <a:xfrm>
            <a:off x="1073811" y="498507"/>
            <a:ext cx="5975133" cy="1372823"/>
          </a:xfrm>
        </p:spPr>
        <p:txBody>
          <a:bodyPr>
            <a:normAutofit/>
          </a:bodyPr>
          <a:lstStyle/>
          <a:p>
            <a:r>
              <a:rPr lang="es-MX"/>
              <a:t>Características principales </a:t>
            </a:r>
            <a:endParaRPr lang="es-MX" dirty="0"/>
          </a:p>
        </p:txBody>
      </p:sp>
      <p:graphicFrame>
        <p:nvGraphicFramePr>
          <p:cNvPr id="264" name="Marcador de contenido 2">
            <a:extLst>
              <a:ext uri="{FF2B5EF4-FFF2-40B4-BE49-F238E27FC236}">
                <a16:creationId xmlns:a16="http://schemas.microsoft.com/office/drawing/2014/main" id="{A77DAB9D-E3EC-43E1-976E-F33BECCC5C0D}"/>
              </a:ext>
            </a:extLst>
          </p:cNvPr>
          <p:cNvGraphicFramePr>
            <a:graphicFrameLocks noGrp="1"/>
          </p:cNvGraphicFramePr>
          <p:nvPr>
            <p:ph idx="1"/>
          </p:nvPr>
        </p:nvGraphicFramePr>
        <p:xfrm>
          <a:off x="1073812" y="1871330"/>
          <a:ext cx="5849587" cy="4415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97" name="Group 87">
            <a:extLst>
              <a:ext uri="{FF2B5EF4-FFF2-40B4-BE49-F238E27FC236}">
                <a16:creationId xmlns:a16="http://schemas.microsoft.com/office/drawing/2014/main" id="{FD435E13-4F33-4353-A24E-D37F37852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08178" y="0"/>
            <a:ext cx="1224388" cy="6837797"/>
            <a:chOff x="9008178" y="0"/>
            <a:chExt cx="1224388" cy="6837797"/>
          </a:xfrm>
        </p:grpSpPr>
        <p:sp>
          <p:nvSpPr>
            <p:cNvPr id="89"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0158" y="468628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55276" y="40282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49037" y="419961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16499" y="435812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9206" y="249280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53994" y="428732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5556" y="59151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08">
              <a:extLst>
                <a:ext uri="{FF2B5EF4-FFF2-40B4-BE49-F238E27FC236}">
                  <a16:creationId xmlns:a16="http://schemas.microsoft.com/office/drawing/2014/main" id="{D09D148A-E95C-4A5F-AFBD-D05C9083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8383" y="109223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10">
              <a:extLst>
                <a:ext uri="{FF2B5EF4-FFF2-40B4-BE49-F238E27FC236}">
                  <a16:creationId xmlns:a16="http://schemas.microsoft.com/office/drawing/2014/main" id="{5B90C58B-B2C5-4C93-8397-016D62EE6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3280" y="34368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12">
              <a:extLst>
                <a:ext uri="{FF2B5EF4-FFF2-40B4-BE49-F238E27FC236}">
                  <a16:creationId xmlns:a16="http://schemas.microsoft.com/office/drawing/2014/main" id="{97EE4FEF-54FA-45E2-A177-BA946262D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3982" y="91252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7429" y="455675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7930" y="455392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84509" y="463031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46204" y="256097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91853" y="402614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43111" y="27346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9397" y="3991431"/>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48867" y="292960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5630" y="362285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6201" y="565868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02">
              <a:extLst>
                <a:ext uri="{FF2B5EF4-FFF2-40B4-BE49-F238E27FC236}">
                  <a16:creationId xmlns:a16="http://schemas.microsoft.com/office/drawing/2014/main" id="{06EB852C-D558-4FA2-B6BD-72478CDC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8780" y="5608502"/>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03">
              <a:extLst>
                <a:ext uri="{FF2B5EF4-FFF2-40B4-BE49-F238E27FC236}">
                  <a16:creationId xmlns:a16="http://schemas.microsoft.com/office/drawing/2014/main" id="{0B128693-39C5-4999-9EB7-FAF6D33AF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2527" y="600842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17">
              <a:extLst>
                <a:ext uri="{FF2B5EF4-FFF2-40B4-BE49-F238E27FC236}">
                  <a16:creationId xmlns:a16="http://schemas.microsoft.com/office/drawing/2014/main" id="{A7E94734-299A-4A1A-8745-522701D7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1305" y="602034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18">
              <a:extLst>
                <a:ext uri="{FF2B5EF4-FFF2-40B4-BE49-F238E27FC236}">
                  <a16:creationId xmlns:a16="http://schemas.microsoft.com/office/drawing/2014/main" id="{88D7A4B9-ADFA-49C6-A86B-1801ECE37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400" y="671012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19">
              <a:extLst>
                <a:ext uri="{FF2B5EF4-FFF2-40B4-BE49-F238E27FC236}">
                  <a16:creationId xmlns:a16="http://schemas.microsoft.com/office/drawing/2014/main" id="{1D2B967C-42F5-4C41-B5A8-333B15CF2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57813" y="624430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7E3E1C46-3049-4EC7-A692-A95CEE2A8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8056" y="16494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8">
              <a:extLst>
                <a:ext uri="{FF2B5EF4-FFF2-40B4-BE49-F238E27FC236}">
                  <a16:creationId xmlns:a16="http://schemas.microsoft.com/office/drawing/2014/main" id="{59EC4BA9-BAFD-46B9-B282-A708F32DA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7494" y="2534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43">
              <a:extLst>
                <a:ext uri="{FF2B5EF4-FFF2-40B4-BE49-F238E27FC236}">
                  <a16:creationId xmlns:a16="http://schemas.microsoft.com/office/drawing/2014/main" id="{0BB44AF0-8C8E-4407-8BE6-C5A64ACB7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1061" y="595947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51">
              <a:extLst>
                <a:ext uri="{FF2B5EF4-FFF2-40B4-BE49-F238E27FC236}">
                  <a16:creationId xmlns:a16="http://schemas.microsoft.com/office/drawing/2014/main" id="{85398933-36C3-494E-B746-673993C87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69636" y="6734906"/>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53">
              <a:extLst>
                <a:ext uri="{FF2B5EF4-FFF2-40B4-BE49-F238E27FC236}">
                  <a16:creationId xmlns:a16="http://schemas.microsoft.com/office/drawing/2014/main" id="{84BFEAB6-0117-44A8-8459-8592C14D9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5171" y="542332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54">
              <a:extLst>
                <a:ext uri="{FF2B5EF4-FFF2-40B4-BE49-F238E27FC236}">
                  <a16:creationId xmlns:a16="http://schemas.microsoft.com/office/drawing/2014/main" id="{A171CE1C-2DD7-4682-BE34-E3D5986A06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112023" y="619009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59">
              <a:extLst>
                <a:ext uri="{FF2B5EF4-FFF2-40B4-BE49-F238E27FC236}">
                  <a16:creationId xmlns:a16="http://schemas.microsoft.com/office/drawing/2014/main" id="{993E51E0-704B-47D0-9E80-52F81035F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9177" y="643952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61">
              <a:extLst>
                <a:ext uri="{FF2B5EF4-FFF2-40B4-BE49-F238E27FC236}">
                  <a16:creationId xmlns:a16="http://schemas.microsoft.com/office/drawing/2014/main" id="{B877D7D4-56A7-4747-AB50-4D2CB582A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54656" y="665688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78">
              <a:extLst>
                <a:ext uri="{FF2B5EF4-FFF2-40B4-BE49-F238E27FC236}">
                  <a16:creationId xmlns:a16="http://schemas.microsoft.com/office/drawing/2014/main" id="{7AD863AE-05C2-42B0-8B8C-2262A95B8D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06387" y="603593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79">
              <a:extLst>
                <a:ext uri="{FF2B5EF4-FFF2-40B4-BE49-F238E27FC236}">
                  <a16:creationId xmlns:a16="http://schemas.microsoft.com/office/drawing/2014/main" id="{96FE0420-A304-40C5-A11A-0D43C374DB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7942" y="581060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80">
              <a:extLst>
                <a:ext uri="{FF2B5EF4-FFF2-40B4-BE49-F238E27FC236}">
                  <a16:creationId xmlns:a16="http://schemas.microsoft.com/office/drawing/2014/main" id="{5712C99F-0668-4696-B7F5-5BE3B40780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22395" y="557606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84">
              <a:extLst>
                <a:ext uri="{FF2B5EF4-FFF2-40B4-BE49-F238E27FC236}">
                  <a16:creationId xmlns:a16="http://schemas.microsoft.com/office/drawing/2014/main" id="{45B51241-B4A7-44BA-B3B1-6D0785936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28994" y="631108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86">
              <a:extLst>
                <a:ext uri="{FF2B5EF4-FFF2-40B4-BE49-F238E27FC236}">
                  <a16:creationId xmlns:a16="http://schemas.microsoft.com/office/drawing/2014/main" id="{D6E3E1E9-9E2B-4B15-979A-D9ADF02FEB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2551" y="6561530"/>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06">
              <a:extLst>
                <a:ext uri="{FF2B5EF4-FFF2-40B4-BE49-F238E27FC236}">
                  <a16:creationId xmlns:a16="http://schemas.microsoft.com/office/drawing/2014/main" id="{A37D17A3-9203-43E1-955F-779C2CFD3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1197" y="604969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08">
              <a:extLst>
                <a:ext uri="{FF2B5EF4-FFF2-40B4-BE49-F238E27FC236}">
                  <a16:creationId xmlns:a16="http://schemas.microsoft.com/office/drawing/2014/main" id="{42EEB773-123A-4E50-93FF-FE62CB937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08142" y="554256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10">
              <a:extLst>
                <a:ext uri="{FF2B5EF4-FFF2-40B4-BE49-F238E27FC236}">
                  <a16:creationId xmlns:a16="http://schemas.microsoft.com/office/drawing/2014/main" id="{41D4F2D5-C07C-4F05-A11F-6024B7F13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1887" y="637657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112">
              <a:extLst>
                <a:ext uri="{FF2B5EF4-FFF2-40B4-BE49-F238E27FC236}">
                  <a16:creationId xmlns:a16="http://schemas.microsoft.com/office/drawing/2014/main" id="{9AD3968C-7A54-4876-A3B1-0A199BD9D3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0933" y="58403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34">
              <a:extLst>
                <a:ext uri="{FF2B5EF4-FFF2-40B4-BE49-F238E27FC236}">
                  <a16:creationId xmlns:a16="http://schemas.microsoft.com/office/drawing/2014/main" id="{84A9F12A-9E3E-4B1C-AECE-2204350DC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3918" y="136318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36">
              <a:extLst>
                <a:ext uri="{FF2B5EF4-FFF2-40B4-BE49-F238E27FC236}">
                  <a16:creationId xmlns:a16="http://schemas.microsoft.com/office/drawing/2014/main" id="{AE1C5FD2-F9CD-4637-814D-A3A526F07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68252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41">
              <a:extLst>
                <a:ext uri="{FF2B5EF4-FFF2-40B4-BE49-F238E27FC236}">
                  <a16:creationId xmlns:a16="http://schemas.microsoft.com/office/drawing/2014/main" id="{83C66AA3-5242-4EC3-A629-2C827DED2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47500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42">
              <a:extLst>
                <a:ext uri="{FF2B5EF4-FFF2-40B4-BE49-F238E27FC236}">
                  <a16:creationId xmlns:a16="http://schemas.microsoft.com/office/drawing/2014/main" id="{132B76A0-CFCB-46B9-A647-A0CDEE2F7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5571" y="117993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45">
              <a:extLst>
                <a:ext uri="{FF2B5EF4-FFF2-40B4-BE49-F238E27FC236}">
                  <a16:creationId xmlns:a16="http://schemas.microsoft.com/office/drawing/2014/main" id="{423AA744-F810-4397-917F-77D42FE3D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6574" y="89255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66">
              <a:extLst>
                <a:ext uri="{FF2B5EF4-FFF2-40B4-BE49-F238E27FC236}">
                  <a16:creationId xmlns:a16="http://schemas.microsoft.com/office/drawing/2014/main" id="{5C72F779-C984-4431-94E3-38E6050EAD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9251" y="134753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69">
              <a:extLst>
                <a:ext uri="{FF2B5EF4-FFF2-40B4-BE49-F238E27FC236}">
                  <a16:creationId xmlns:a16="http://schemas.microsoft.com/office/drawing/2014/main" id="{8BF25437-23A6-4F68-A6CC-2021B4DB5F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9134" y="106529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70">
              <a:extLst>
                <a:ext uri="{FF2B5EF4-FFF2-40B4-BE49-F238E27FC236}">
                  <a16:creationId xmlns:a16="http://schemas.microsoft.com/office/drawing/2014/main" id="{B68970AA-D5FD-4ED4-8AE4-C981BD290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68213" y="50945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74">
              <a:extLst>
                <a:ext uri="{FF2B5EF4-FFF2-40B4-BE49-F238E27FC236}">
                  <a16:creationId xmlns:a16="http://schemas.microsoft.com/office/drawing/2014/main" id="{56CDF8D4-4455-458D-A168-36FD9BCF2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5118" y="72317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85">
              <a:extLst>
                <a:ext uri="{FF2B5EF4-FFF2-40B4-BE49-F238E27FC236}">
                  <a16:creationId xmlns:a16="http://schemas.microsoft.com/office/drawing/2014/main" id="{17A0BB86-D681-41CF-9C63-B55FAA270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3158" y="2161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87">
              <a:extLst>
                <a:ext uri="{FF2B5EF4-FFF2-40B4-BE49-F238E27FC236}">
                  <a16:creationId xmlns:a16="http://schemas.microsoft.com/office/drawing/2014/main" id="{51933FCD-E07F-4E47-853E-B791F1BBD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6772" y="5263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88">
              <a:extLst>
                <a:ext uri="{FF2B5EF4-FFF2-40B4-BE49-F238E27FC236}">
                  <a16:creationId xmlns:a16="http://schemas.microsoft.com/office/drawing/2014/main" id="{2EB1546B-A39B-432A-8E6A-1F7421881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01716" y="112147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94">
              <a:extLst>
                <a:ext uri="{FF2B5EF4-FFF2-40B4-BE49-F238E27FC236}">
                  <a16:creationId xmlns:a16="http://schemas.microsoft.com/office/drawing/2014/main" id="{A5AF0119-0028-4D14-B6CF-0ED0AF862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9564" y="132083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02">
              <a:extLst>
                <a:ext uri="{FF2B5EF4-FFF2-40B4-BE49-F238E27FC236}">
                  <a16:creationId xmlns:a16="http://schemas.microsoft.com/office/drawing/2014/main" id="{39B7BAEF-46A4-4EE7-A3F1-2B0C3139E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38877" y="111360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03">
              <a:extLst>
                <a:ext uri="{FF2B5EF4-FFF2-40B4-BE49-F238E27FC236}">
                  <a16:creationId xmlns:a16="http://schemas.microsoft.com/office/drawing/2014/main" id="{4AFF19DE-7520-450D-BBC4-514637C6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55163" y="75501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17">
              <a:extLst>
                <a:ext uri="{FF2B5EF4-FFF2-40B4-BE49-F238E27FC236}">
                  <a16:creationId xmlns:a16="http://schemas.microsoft.com/office/drawing/2014/main" id="{55F5F049-082E-4F28-A6F9-B22CED3476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37166" y="80844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7996" y="7012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119">
              <a:extLst>
                <a:ext uri="{FF2B5EF4-FFF2-40B4-BE49-F238E27FC236}">
                  <a16:creationId xmlns:a16="http://schemas.microsoft.com/office/drawing/2014/main" id="{0516D437-66A6-4F8A-AB89-41D39D359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8876" y="48655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8">
              <a:extLst>
                <a:ext uri="{FF2B5EF4-FFF2-40B4-BE49-F238E27FC236}">
                  <a16:creationId xmlns:a16="http://schemas.microsoft.com/office/drawing/2014/main" id="{3F9DD8A5-3889-448A-BB79-A5E1086DC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582585" y="66468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41">
              <a:extLst>
                <a:ext uri="{FF2B5EF4-FFF2-40B4-BE49-F238E27FC236}">
                  <a16:creationId xmlns:a16="http://schemas.microsoft.com/office/drawing/2014/main" id="{A5411003-0583-4E13-BD73-09447FE07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2103" y="54289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41">
              <a:extLst>
                <a:ext uri="{FF2B5EF4-FFF2-40B4-BE49-F238E27FC236}">
                  <a16:creationId xmlns:a16="http://schemas.microsoft.com/office/drawing/2014/main" id="{0857F65C-18A4-4138-888F-60B6250E55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0868" y="647494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41">
              <a:extLst>
                <a:ext uri="{FF2B5EF4-FFF2-40B4-BE49-F238E27FC236}">
                  <a16:creationId xmlns:a16="http://schemas.microsoft.com/office/drawing/2014/main" id="{ABED9D28-F90F-4E28-A5EE-F59041B05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86323" y="378913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79">
              <a:extLst>
                <a:ext uri="{FF2B5EF4-FFF2-40B4-BE49-F238E27FC236}">
                  <a16:creationId xmlns:a16="http://schemas.microsoft.com/office/drawing/2014/main" id="{A2B5689A-49D3-4436-8E8B-8B6C049D21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01748" y="481869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79">
              <a:extLst>
                <a:ext uri="{FF2B5EF4-FFF2-40B4-BE49-F238E27FC236}">
                  <a16:creationId xmlns:a16="http://schemas.microsoft.com/office/drawing/2014/main" id="{9AEF7DFC-F323-44D3-93BC-8991F4501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7343" y="287384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79">
              <a:extLst>
                <a:ext uri="{FF2B5EF4-FFF2-40B4-BE49-F238E27FC236}">
                  <a16:creationId xmlns:a16="http://schemas.microsoft.com/office/drawing/2014/main" id="{7D9C0AE3-7512-40BE-9DB0-92E5C9FAA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05212" y="136278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79">
              <a:extLst>
                <a:ext uri="{FF2B5EF4-FFF2-40B4-BE49-F238E27FC236}">
                  <a16:creationId xmlns:a16="http://schemas.microsoft.com/office/drawing/2014/main" id="{4EDB005F-47FF-4F3E-A8EC-AA3B45D3B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2577" y="25941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43">
              <a:extLst>
                <a:ext uri="{FF2B5EF4-FFF2-40B4-BE49-F238E27FC236}">
                  <a16:creationId xmlns:a16="http://schemas.microsoft.com/office/drawing/2014/main" id="{66DA380F-77D7-4F06-B633-F9D85665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82239" y="484492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51">
              <a:extLst>
                <a:ext uri="{FF2B5EF4-FFF2-40B4-BE49-F238E27FC236}">
                  <a16:creationId xmlns:a16="http://schemas.microsoft.com/office/drawing/2014/main" id="{066B6C10-E3AE-4C93-8E97-EBE1FF1F2E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15164" y="2866487"/>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53">
              <a:extLst>
                <a:ext uri="{FF2B5EF4-FFF2-40B4-BE49-F238E27FC236}">
                  <a16:creationId xmlns:a16="http://schemas.microsoft.com/office/drawing/2014/main" id="{E277C220-5466-4FD0-B77C-7E295E8C3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86842" y="4423779"/>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8">
              <a:extLst>
                <a:ext uri="{FF2B5EF4-FFF2-40B4-BE49-F238E27FC236}">
                  <a16:creationId xmlns:a16="http://schemas.microsoft.com/office/drawing/2014/main" id="{3DEA17E6-646F-4827-A08D-E4725219F0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45923" y="26880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79">
              <a:extLst>
                <a:ext uri="{FF2B5EF4-FFF2-40B4-BE49-F238E27FC236}">
                  <a16:creationId xmlns:a16="http://schemas.microsoft.com/office/drawing/2014/main" id="{3B5C6B2B-92D7-442F-8445-E554C082A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4193" y="585392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80">
              <a:extLst>
                <a:ext uri="{FF2B5EF4-FFF2-40B4-BE49-F238E27FC236}">
                  <a16:creationId xmlns:a16="http://schemas.microsoft.com/office/drawing/2014/main" id="{78B1671C-BA12-4A0C-BF73-4C133110A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78440" y="511852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84">
              <a:extLst>
                <a:ext uri="{FF2B5EF4-FFF2-40B4-BE49-F238E27FC236}">
                  <a16:creationId xmlns:a16="http://schemas.microsoft.com/office/drawing/2014/main" id="{3E147694-6DC6-4EE8-AC97-7AE26398DC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8610" y="52249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86">
              <a:extLst>
                <a:ext uri="{FF2B5EF4-FFF2-40B4-BE49-F238E27FC236}">
                  <a16:creationId xmlns:a16="http://schemas.microsoft.com/office/drawing/2014/main" id="{E0283834-E22A-4F12-8B1D-9D97BDDC8B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09191" y="496335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06">
              <a:extLst>
                <a:ext uri="{FF2B5EF4-FFF2-40B4-BE49-F238E27FC236}">
                  <a16:creationId xmlns:a16="http://schemas.microsoft.com/office/drawing/2014/main" id="{27CBE636-5461-44EB-AE97-6E8154E9C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51948" y="216328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08">
              <a:extLst>
                <a:ext uri="{FF2B5EF4-FFF2-40B4-BE49-F238E27FC236}">
                  <a16:creationId xmlns:a16="http://schemas.microsoft.com/office/drawing/2014/main" id="{A06117E5-5F5D-46C1-ACE2-979C1BA46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1489" y="428993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10">
              <a:extLst>
                <a:ext uri="{FF2B5EF4-FFF2-40B4-BE49-F238E27FC236}">
                  <a16:creationId xmlns:a16="http://schemas.microsoft.com/office/drawing/2014/main" id="{9DEA3051-9D19-4DC6-8C98-00C425876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9672" y="191545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12">
              <a:extLst>
                <a:ext uri="{FF2B5EF4-FFF2-40B4-BE49-F238E27FC236}">
                  <a16:creationId xmlns:a16="http://schemas.microsoft.com/office/drawing/2014/main" id="{DF50010C-C69E-4770-B0E3-E4DC2ACE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56864" y="387724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8">
              <a:extLst>
                <a:ext uri="{FF2B5EF4-FFF2-40B4-BE49-F238E27FC236}">
                  <a16:creationId xmlns:a16="http://schemas.microsoft.com/office/drawing/2014/main" id="{EF4373F0-D39C-43FD-9D4E-20E2371D6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3446" y="161572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8">
              <a:extLst>
                <a:ext uri="{FF2B5EF4-FFF2-40B4-BE49-F238E27FC236}">
                  <a16:creationId xmlns:a16="http://schemas.microsoft.com/office/drawing/2014/main" id="{1DF9A3CD-079A-4625-84F2-DF7EC61A0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83886" y="15971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34">
              <a:extLst>
                <a:ext uri="{FF2B5EF4-FFF2-40B4-BE49-F238E27FC236}">
                  <a16:creationId xmlns:a16="http://schemas.microsoft.com/office/drawing/2014/main" id="{D7908608-A36E-4015-8FFF-EE727465F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4584" y="520211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36">
              <a:extLst>
                <a:ext uri="{FF2B5EF4-FFF2-40B4-BE49-F238E27FC236}">
                  <a16:creationId xmlns:a16="http://schemas.microsoft.com/office/drawing/2014/main" id="{8E4FC21A-4E37-45B9-8ED9-8E9A200F6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238710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41">
              <a:extLst>
                <a:ext uri="{FF2B5EF4-FFF2-40B4-BE49-F238E27FC236}">
                  <a16:creationId xmlns:a16="http://schemas.microsoft.com/office/drawing/2014/main" id="{7EC6CA60-3309-4909-A242-6EDC1620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21314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42">
              <a:extLst>
                <a:ext uri="{FF2B5EF4-FFF2-40B4-BE49-F238E27FC236}">
                  <a16:creationId xmlns:a16="http://schemas.microsoft.com/office/drawing/2014/main" id="{E36F8D28-C5C9-4366-9BDE-D82FC2ED9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6200" y="494673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45">
              <a:extLst>
                <a:ext uri="{FF2B5EF4-FFF2-40B4-BE49-F238E27FC236}">
                  <a16:creationId xmlns:a16="http://schemas.microsoft.com/office/drawing/2014/main" id="{347BC4EC-879E-4A58-BB8E-9965F42E5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54033" y="272721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66">
              <a:extLst>
                <a:ext uri="{FF2B5EF4-FFF2-40B4-BE49-F238E27FC236}">
                  <a16:creationId xmlns:a16="http://schemas.microsoft.com/office/drawing/2014/main" id="{2FE79B60-958E-49FB-BAE5-09E087A8B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14286" y="516906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69">
              <a:extLst>
                <a:ext uri="{FF2B5EF4-FFF2-40B4-BE49-F238E27FC236}">
                  <a16:creationId xmlns:a16="http://schemas.microsoft.com/office/drawing/2014/main" id="{F219BB5D-9580-4264-9E63-C861E6658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703" y="1632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70">
              <a:extLst>
                <a:ext uri="{FF2B5EF4-FFF2-40B4-BE49-F238E27FC236}">
                  <a16:creationId xmlns:a16="http://schemas.microsoft.com/office/drawing/2014/main" id="{CEF6BF91-FC3D-46D7-8208-81727E55D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3734" y="215390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74">
              <a:extLst>
                <a:ext uri="{FF2B5EF4-FFF2-40B4-BE49-F238E27FC236}">
                  <a16:creationId xmlns:a16="http://schemas.microsoft.com/office/drawing/2014/main" id="{87C340A0-6594-44EF-A2FF-368EE43657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5519" y="234556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85">
              <a:extLst>
                <a:ext uri="{FF2B5EF4-FFF2-40B4-BE49-F238E27FC236}">
                  <a16:creationId xmlns:a16="http://schemas.microsoft.com/office/drawing/2014/main" id="{C1864E85-CB41-4E68-88E0-97EC875AC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56115" y="1931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87">
              <a:extLst>
                <a:ext uri="{FF2B5EF4-FFF2-40B4-BE49-F238E27FC236}">
                  <a16:creationId xmlns:a16="http://schemas.microsoft.com/office/drawing/2014/main" id="{BE8F5959-39FD-404F-9DCA-045A6FF03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73164" y="162440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88">
              <a:extLst>
                <a:ext uri="{FF2B5EF4-FFF2-40B4-BE49-F238E27FC236}">
                  <a16:creationId xmlns:a16="http://schemas.microsoft.com/office/drawing/2014/main" id="{AF2FFA2C-AA3B-4407-8D1E-EC9EBA5E1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38108" y="269324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94">
              <a:extLst>
                <a:ext uri="{FF2B5EF4-FFF2-40B4-BE49-F238E27FC236}">
                  <a16:creationId xmlns:a16="http://schemas.microsoft.com/office/drawing/2014/main" id="{9AD27997-4281-4B54-9055-A0F002812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42" y="504929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02">
              <a:extLst>
                <a:ext uri="{FF2B5EF4-FFF2-40B4-BE49-F238E27FC236}">
                  <a16:creationId xmlns:a16="http://schemas.microsoft.com/office/drawing/2014/main" id="{3E41767B-D672-4A2B-A6A4-963C085A8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39676" y="530289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03">
              <a:extLst>
                <a:ext uri="{FF2B5EF4-FFF2-40B4-BE49-F238E27FC236}">
                  <a16:creationId xmlns:a16="http://schemas.microsoft.com/office/drawing/2014/main" id="{AB4F7F6A-E2B2-4495-9B73-CD2BF7F35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91555" y="232678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17">
              <a:extLst>
                <a:ext uri="{FF2B5EF4-FFF2-40B4-BE49-F238E27FC236}">
                  <a16:creationId xmlns:a16="http://schemas.microsoft.com/office/drawing/2014/main" id="{47982EE6-D4AC-49D9-9045-46EB0DDEA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73558" y="238021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18">
              <a:extLst>
                <a:ext uri="{FF2B5EF4-FFF2-40B4-BE49-F238E27FC236}">
                  <a16:creationId xmlns:a16="http://schemas.microsoft.com/office/drawing/2014/main" id="{B37DA8E7-A892-4110-A590-4407256B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64388" y="164189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19">
              <a:extLst>
                <a:ext uri="{FF2B5EF4-FFF2-40B4-BE49-F238E27FC236}">
                  <a16:creationId xmlns:a16="http://schemas.microsoft.com/office/drawing/2014/main" id="{92F7A78A-541E-4652-82A6-5EFF9AFA58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6792" y="1980827"/>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41">
              <a:extLst>
                <a:ext uri="{FF2B5EF4-FFF2-40B4-BE49-F238E27FC236}">
                  <a16:creationId xmlns:a16="http://schemas.microsoft.com/office/drawing/2014/main" id="{66CD4983-0D67-47D1-B718-95E23F619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74146" y="529628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79">
              <a:extLst>
                <a:ext uri="{FF2B5EF4-FFF2-40B4-BE49-F238E27FC236}">
                  <a16:creationId xmlns:a16="http://schemas.microsoft.com/office/drawing/2014/main" id="{B2994A0B-6B7D-42B0-81A8-EA482E269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89090" y="293856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79">
              <a:extLst>
                <a:ext uri="{FF2B5EF4-FFF2-40B4-BE49-F238E27FC236}">
                  <a16:creationId xmlns:a16="http://schemas.microsoft.com/office/drawing/2014/main" id="{71D6B524-6981-4540-85FC-1C7E3A910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8969" y="183118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79">
              <a:extLst>
                <a:ext uri="{FF2B5EF4-FFF2-40B4-BE49-F238E27FC236}">
                  <a16:creationId xmlns:a16="http://schemas.microsoft.com/office/drawing/2014/main" id="{119CDAF4-086B-4DF4-91C4-0E55E2E044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34612" y="26774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74">
              <a:extLst>
                <a:ext uri="{FF2B5EF4-FFF2-40B4-BE49-F238E27FC236}">
                  <a16:creationId xmlns:a16="http://schemas.microsoft.com/office/drawing/2014/main" id="{4A3083A2-69D2-4C08-9514-FF14E494D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4508" y="93807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53">
              <a:extLst>
                <a:ext uri="{FF2B5EF4-FFF2-40B4-BE49-F238E27FC236}">
                  <a16:creationId xmlns:a16="http://schemas.microsoft.com/office/drawing/2014/main" id="{3153AA8F-BF95-4135-98A9-71FD20DD5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0577" y="565264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85">
              <a:extLst>
                <a:ext uri="{FF2B5EF4-FFF2-40B4-BE49-F238E27FC236}">
                  <a16:creationId xmlns:a16="http://schemas.microsoft.com/office/drawing/2014/main" id="{D279C500-6A73-497D-9B5A-E2F33AD134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6792" y="183975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6" name="Imagen 5" descr="Texto&#10;&#10;Descripción generada automáticamente con confianza baja"/>
          <p:cNvPicPr>
            <a:picLocks noChangeAspect="1"/>
          </p:cNvPicPr>
          <p:nvPr/>
        </p:nvPicPr>
        <p:blipFill rotWithShape="1">
          <a:blip r:embed="rId7">
            <a:alphaModFix/>
          </a:blip>
          <a:srcRect l="219" r="853" b="2"/>
          <a:stretch/>
        </p:blipFill>
        <p:spPr>
          <a:xfrm>
            <a:off x="7459533" y="1906704"/>
            <a:ext cx="4154439" cy="3041707"/>
          </a:xfrm>
          <a:prstGeom prst="rect">
            <a:avLst/>
          </a:prstGeom>
        </p:spPr>
      </p:pic>
    </p:spTree>
    <p:extLst>
      <p:ext uri="{BB962C8B-B14F-4D97-AF65-F5344CB8AC3E}">
        <p14:creationId xmlns:p14="http://schemas.microsoft.com/office/powerpoint/2010/main" val="984733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cono&#10;&#10;Descripción generada automáticamente"/>
          <p:cNvPicPr>
            <a:picLocks noChangeAspect="1"/>
          </p:cNvPicPr>
          <p:nvPr/>
        </p:nvPicPr>
        <p:blipFill rotWithShape="1">
          <a:blip r:embed="rId2">
            <a:alphaModFix amt="60000"/>
          </a:blip>
          <a:srcRect l="35620" r="24333"/>
          <a:stretch/>
        </p:blipFill>
        <p:spPr>
          <a:xfrm>
            <a:off x="-1" y="1"/>
            <a:ext cx="5295331" cy="6875834"/>
          </a:xfrm>
          <a:prstGeom prst="rect">
            <a:avLst/>
          </a:prstGeom>
        </p:spPr>
      </p:pic>
      <p:sp>
        <p:nvSpPr>
          <p:cNvPr id="2" name="Título 1">
            <a:extLst>
              <a:ext uri="{FF2B5EF4-FFF2-40B4-BE49-F238E27FC236}">
                <a16:creationId xmlns:a16="http://schemas.microsoft.com/office/drawing/2014/main" id="{0BD2F2EF-C459-48CE-8D6A-217423042C8F}"/>
              </a:ext>
            </a:extLst>
          </p:cNvPr>
          <p:cNvSpPr>
            <a:spLocks noGrp="1"/>
          </p:cNvSpPr>
          <p:nvPr>
            <p:ph type="title"/>
          </p:nvPr>
        </p:nvSpPr>
        <p:spPr>
          <a:xfrm>
            <a:off x="591674" y="1395699"/>
            <a:ext cx="4223965" cy="4111831"/>
          </a:xfrm>
        </p:spPr>
        <p:txBody>
          <a:bodyPr>
            <a:normAutofit/>
          </a:bodyPr>
          <a:lstStyle/>
          <a:p>
            <a:pPr algn="ctr"/>
            <a:r>
              <a:rPr lang="es-MX">
                <a:solidFill>
                  <a:srgbClr val="FFFFFF"/>
                </a:solidFill>
              </a:rPr>
              <a:t>¿Qué ofrece? </a:t>
            </a:r>
          </a:p>
        </p:txBody>
      </p:sp>
      <p:sp>
        <p:nvSpPr>
          <p:cNvPr id="3" name="Marcador de contenido 2">
            <a:extLst>
              <a:ext uri="{FF2B5EF4-FFF2-40B4-BE49-F238E27FC236}">
                <a16:creationId xmlns:a16="http://schemas.microsoft.com/office/drawing/2014/main" id="{D0A58105-80E6-4A10-81D8-40CAC1CD80F4}"/>
              </a:ext>
            </a:extLst>
          </p:cNvPr>
          <p:cNvSpPr>
            <a:spLocks noGrp="1"/>
          </p:cNvSpPr>
          <p:nvPr>
            <p:ph idx="1"/>
          </p:nvPr>
        </p:nvSpPr>
        <p:spPr>
          <a:xfrm>
            <a:off x="6096000" y="876300"/>
            <a:ext cx="5219700" cy="5105400"/>
          </a:xfrm>
        </p:spPr>
        <p:txBody>
          <a:bodyPr>
            <a:normAutofit/>
          </a:bodyPr>
          <a:lstStyle/>
          <a:p>
            <a:pPr marL="0" indent="0">
              <a:lnSpc>
                <a:spcPct val="140000"/>
              </a:lnSpc>
              <a:buNone/>
            </a:pPr>
            <a:r>
              <a:rPr lang="es-MX" sz="1900"/>
              <a:t>Su tipo de rendimiento, </a:t>
            </a:r>
            <a:r>
              <a:rPr lang="es-ES" sz="1900"/>
              <a:t>al escribir en el almacenamiento, Amazon </a:t>
            </a:r>
            <a:r>
              <a:rPr lang="es-ES" sz="1900" err="1"/>
              <a:t>DocumentDB</a:t>
            </a:r>
            <a:r>
              <a:rPr lang="es-ES" sz="1900"/>
              <a:t> solo conserva un registro de escritura previa y no escribe sincronizaciones de páginas de búfer completas. Como resultado de esta optimización, que no afecta la durabilidad, las escrituras de Amazon </a:t>
            </a:r>
            <a:r>
              <a:rPr lang="es-ES" sz="1900" err="1"/>
              <a:t>DocumentDB</a:t>
            </a:r>
            <a:r>
              <a:rPr lang="es-ES" sz="1900"/>
              <a:t> normalmente son más rápidas que las bases de datos tradicionales. Es posible ajustar la escala de los clústeres de Amazon </a:t>
            </a:r>
            <a:r>
              <a:rPr lang="es-ES" sz="1900" err="1"/>
              <a:t>DocumentDB</a:t>
            </a:r>
            <a:r>
              <a:rPr lang="es-ES" sz="1900"/>
              <a:t> a millones de lecturas por segundo con hasta 15 réplicas de lectura.</a:t>
            </a:r>
            <a:endParaRPr lang="es-MX" sz="1900"/>
          </a:p>
        </p:txBody>
      </p:sp>
    </p:spTree>
    <p:extLst>
      <p:ext uri="{BB962C8B-B14F-4D97-AF65-F5344CB8AC3E}">
        <p14:creationId xmlns:p14="http://schemas.microsoft.com/office/powerpoint/2010/main" val="2346424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76300"/>
            <a:ext cx="10775021" cy="51152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00947A9-9340-4D71-9EA6-C4E43A82321B}"/>
              </a:ext>
            </a:extLst>
          </p:cNvPr>
          <p:cNvSpPr>
            <a:spLocks noGrp="1"/>
          </p:cNvSpPr>
          <p:nvPr>
            <p:ph type="title"/>
          </p:nvPr>
        </p:nvSpPr>
        <p:spPr>
          <a:xfrm>
            <a:off x="1335954" y="1165965"/>
            <a:ext cx="8579011" cy="1164425"/>
          </a:xfrm>
        </p:spPr>
        <p:txBody>
          <a:bodyPr>
            <a:normAutofit/>
          </a:bodyPr>
          <a:lstStyle/>
          <a:p>
            <a:r>
              <a:rPr lang="es-MX" dirty="0"/>
              <a:t>¿Cuál es su propósito? </a:t>
            </a:r>
            <a:endParaRPr lang="es-MX"/>
          </a:p>
        </p:txBody>
      </p:sp>
      <p:sp>
        <p:nvSpPr>
          <p:cNvPr id="3" name="Marcador de contenido 2">
            <a:extLst>
              <a:ext uri="{FF2B5EF4-FFF2-40B4-BE49-F238E27FC236}">
                <a16:creationId xmlns:a16="http://schemas.microsoft.com/office/drawing/2014/main" id="{12795117-802C-4261-9BA8-18D9C96BAD1E}"/>
              </a:ext>
            </a:extLst>
          </p:cNvPr>
          <p:cNvSpPr>
            <a:spLocks noGrp="1"/>
          </p:cNvSpPr>
          <p:nvPr>
            <p:ph idx="1"/>
          </p:nvPr>
        </p:nvSpPr>
        <p:spPr>
          <a:xfrm>
            <a:off x="2292824" y="2638477"/>
            <a:ext cx="7622141" cy="3031364"/>
          </a:xfrm>
        </p:spPr>
        <p:txBody>
          <a:bodyPr>
            <a:normAutofit/>
          </a:bodyPr>
          <a:lstStyle/>
          <a:p>
            <a:pPr marL="0" indent="0">
              <a:lnSpc>
                <a:spcPct val="140000"/>
              </a:lnSpc>
              <a:buNone/>
            </a:pPr>
            <a:r>
              <a:rPr lang="es-MX" sz="1700"/>
              <a:t>Es un servicio de base datos específicamente creado para la administración de datos JSON a escala, totalmente administrado e integrado con AWS y preparado para empresas con alta durabilidad. Esta diseñado desde cero para ofrecerle la escalabilidad y durabilidad que necesita cuando opera cargas de trabajo de </a:t>
            </a:r>
            <a:r>
              <a:rPr lang="es-MX" sz="1700" err="1"/>
              <a:t>MongoDB</a:t>
            </a:r>
            <a:r>
              <a:rPr lang="es-MX" sz="1700"/>
              <a:t> </a:t>
            </a:r>
            <a:r>
              <a:rPr lang="es-MX" sz="1700" err="1"/>
              <a:t>escenciales</a:t>
            </a:r>
            <a:r>
              <a:rPr lang="es-MX" sz="1700"/>
              <a:t>.</a:t>
            </a:r>
          </a:p>
          <a:p>
            <a:pPr marL="0" indent="0">
              <a:lnSpc>
                <a:spcPct val="140000"/>
              </a:lnSpc>
              <a:buNone/>
            </a:pPr>
            <a:r>
              <a:rPr lang="es-MX" sz="1700"/>
              <a:t>Amazon </a:t>
            </a:r>
            <a:r>
              <a:rPr lang="es-MX" sz="1700" err="1"/>
              <a:t>DoucumentDB</a:t>
            </a:r>
            <a:r>
              <a:rPr lang="es-MX" sz="1700"/>
              <a:t> esta echo para ofrecer una disponibilidad del 99.99% y para replicar los datos en tres zonas de disponibilidad de AWS. </a:t>
            </a:r>
          </a:p>
          <a:p>
            <a:pPr marL="0" indent="0">
              <a:lnSpc>
                <a:spcPct val="140000"/>
              </a:lnSpc>
              <a:buNone/>
            </a:pPr>
            <a:endParaRPr lang="es-MX" sz="1700"/>
          </a:p>
        </p:txBody>
      </p:sp>
      <p:grpSp>
        <p:nvGrpSpPr>
          <p:cNvPr id="12" name="Group 11">
            <a:extLst>
              <a:ext uri="{FF2B5EF4-FFF2-40B4-BE49-F238E27FC236}">
                <a16:creationId xmlns:a16="http://schemas.microsoft.com/office/drawing/2014/main" id="{60756232-7BA9-4CEA-9C9D-67E53C91BF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16220" y="31138"/>
            <a:ext cx="521147" cy="6782575"/>
            <a:chOff x="11016220" y="-64032"/>
            <a:chExt cx="521147" cy="6858421"/>
          </a:xfrm>
          <a:solidFill>
            <a:schemeClr val="bg2">
              <a:lumMod val="90000"/>
            </a:schemeClr>
          </a:solidFill>
        </p:grpSpPr>
        <p:sp>
          <p:nvSpPr>
            <p:cNvPr id="13"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41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040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04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80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090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776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896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846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102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9476" y="15002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2697" y="43927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515" y="994258"/>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817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31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3854" y="764600"/>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8602" y="114885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22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826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776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87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122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660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9592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840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130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080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552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170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461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07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41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481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910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642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83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251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974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803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013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36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545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570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178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260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074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524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501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2775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6905" y="2952119"/>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217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03664" y="5750749"/>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061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0692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3470" y="668474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352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2771" y="-4523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1" name="Group 70">
            <a:extLst>
              <a:ext uri="{FF2B5EF4-FFF2-40B4-BE49-F238E27FC236}">
                <a16:creationId xmlns:a16="http://schemas.microsoft.com/office/drawing/2014/main" id="{794267EB-8640-4DF3-9F5F-F389951094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81725" y="40256"/>
            <a:ext cx="503194" cy="6764629"/>
            <a:chOff x="11581725" y="-50217"/>
            <a:chExt cx="503194" cy="6814823"/>
          </a:xfrm>
        </p:grpSpPr>
        <p:sp>
          <p:nvSpPr>
            <p:cNvPr id="72" name="Freeform 8">
              <a:extLst>
                <a:ext uri="{FF2B5EF4-FFF2-40B4-BE49-F238E27FC236}">
                  <a16:creationId xmlns:a16="http://schemas.microsoft.com/office/drawing/2014/main" id="{62E43E43-4CB1-436A-8F39-FDA46F3845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89500" y="66549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3">
              <a:extLst>
                <a:ext uri="{FF2B5EF4-FFF2-40B4-BE49-F238E27FC236}">
                  <a16:creationId xmlns:a16="http://schemas.microsoft.com/office/drawing/2014/main" id="{01953B1A-913D-4BC4-AD4F-7DCC6BB0AA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75602" y="79700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1">
              <a:extLst>
                <a:ext uri="{FF2B5EF4-FFF2-40B4-BE49-F238E27FC236}">
                  <a16:creationId xmlns:a16="http://schemas.microsoft.com/office/drawing/2014/main" id="{6085CF7C-052A-40B4-A519-5B9C532D81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48571" y="95141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2">
              <a:extLst>
                <a:ext uri="{FF2B5EF4-FFF2-40B4-BE49-F238E27FC236}">
                  <a16:creationId xmlns:a16="http://schemas.microsoft.com/office/drawing/2014/main" id="{6A30D3AB-0061-492B-87F5-7F8512F49E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45576" y="38698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3">
              <a:extLst>
                <a:ext uri="{FF2B5EF4-FFF2-40B4-BE49-F238E27FC236}">
                  <a16:creationId xmlns:a16="http://schemas.microsoft.com/office/drawing/2014/main" id="{69A009B8-1C16-4886-84BE-F36873A8F5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36657" y="1190192"/>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4">
              <a:extLst>
                <a:ext uri="{FF2B5EF4-FFF2-40B4-BE49-F238E27FC236}">
                  <a16:creationId xmlns:a16="http://schemas.microsoft.com/office/drawing/2014/main" id="{4262414F-5D33-444C-81D6-D059EC05D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22504" y="55061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5">
              <a:extLst>
                <a:ext uri="{FF2B5EF4-FFF2-40B4-BE49-F238E27FC236}">
                  <a16:creationId xmlns:a16="http://schemas.microsoft.com/office/drawing/2014/main" id="{A035666B-2FAB-4FD6-9ADA-4770A33B9A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36517" y="139979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6">
              <a:extLst>
                <a:ext uri="{FF2B5EF4-FFF2-40B4-BE49-F238E27FC236}">
                  <a16:creationId xmlns:a16="http://schemas.microsoft.com/office/drawing/2014/main" id="{BC45742B-781F-43CF-967D-04E8532B5D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36213" y="2229829"/>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7">
              <a:extLst>
                <a:ext uri="{FF2B5EF4-FFF2-40B4-BE49-F238E27FC236}">
                  <a16:creationId xmlns:a16="http://schemas.microsoft.com/office/drawing/2014/main" id="{9A565171-85E6-47B4-96D9-A815A5A608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22666" y="1609538"/>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02116" y="19189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0">
              <a:extLst>
                <a:ext uri="{FF2B5EF4-FFF2-40B4-BE49-F238E27FC236}">
                  <a16:creationId xmlns:a16="http://schemas.microsoft.com/office/drawing/2014/main" id="{79D613E3-CA24-4F43-A0A9-345387044C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97347" y="183933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1">
              <a:extLst>
                <a:ext uri="{FF2B5EF4-FFF2-40B4-BE49-F238E27FC236}">
                  <a16:creationId xmlns:a16="http://schemas.microsoft.com/office/drawing/2014/main" id="{0C069C76-F3AB-4A56-AB65-D9837622A8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63644" y="2073692"/>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288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525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991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96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079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35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437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434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914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0699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32">
              <a:extLst>
                <a:ext uri="{FF2B5EF4-FFF2-40B4-BE49-F238E27FC236}">
                  <a16:creationId xmlns:a16="http://schemas.microsoft.com/office/drawing/2014/main" id="{C0CE652D-B224-4EC0-A270-14E78D333F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85689" y="3232568"/>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33">
              <a:extLst>
                <a:ext uri="{FF2B5EF4-FFF2-40B4-BE49-F238E27FC236}">
                  <a16:creationId xmlns:a16="http://schemas.microsoft.com/office/drawing/2014/main" id="{37E8E3DB-6FB9-4F73-B1D1-F3B3A3C101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15602" y="4323879"/>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34">
              <a:extLst>
                <a:ext uri="{FF2B5EF4-FFF2-40B4-BE49-F238E27FC236}">
                  <a16:creationId xmlns:a16="http://schemas.microsoft.com/office/drawing/2014/main" id="{FA7E6C6A-13E7-43F5-9891-23A9983AEB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19532" y="5321202"/>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35">
              <a:extLst>
                <a:ext uri="{FF2B5EF4-FFF2-40B4-BE49-F238E27FC236}">
                  <a16:creationId xmlns:a16="http://schemas.microsoft.com/office/drawing/2014/main" id="{E2A09D59-BD40-4E83-9EE0-71DB34EAB2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15184" y="453210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36">
              <a:extLst>
                <a:ext uri="{FF2B5EF4-FFF2-40B4-BE49-F238E27FC236}">
                  <a16:creationId xmlns:a16="http://schemas.microsoft.com/office/drawing/2014/main" id="{FB0AF6EA-0C4B-419C-A465-AF41DAD75D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87321" y="598309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37">
              <a:extLst>
                <a:ext uri="{FF2B5EF4-FFF2-40B4-BE49-F238E27FC236}">
                  <a16:creationId xmlns:a16="http://schemas.microsoft.com/office/drawing/2014/main" id="{994F7A2A-F2AF-4DBA-B4AB-295CD6BFFE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99087" y="2996628"/>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38">
              <a:extLst>
                <a:ext uri="{FF2B5EF4-FFF2-40B4-BE49-F238E27FC236}">
                  <a16:creationId xmlns:a16="http://schemas.microsoft.com/office/drawing/2014/main" id="{AF7C6756-507C-4EAA-8584-98559EBA7E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06756" y="4836724"/>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39">
              <a:extLst>
                <a:ext uri="{FF2B5EF4-FFF2-40B4-BE49-F238E27FC236}">
                  <a16:creationId xmlns:a16="http://schemas.microsoft.com/office/drawing/2014/main" id="{C957EA97-DC3B-4894-B0EF-0548C0FB8E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98864" y="507784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40">
              <a:extLst>
                <a:ext uri="{FF2B5EF4-FFF2-40B4-BE49-F238E27FC236}">
                  <a16:creationId xmlns:a16="http://schemas.microsoft.com/office/drawing/2014/main" id="{9E831CBF-DE63-4669-9B35-9E0B9A612C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93828" y="2534546"/>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41">
              <a:extLst>
                <a:ext uri="{FF2B5EF4-FFF2-40B4-BE49-F238E27FC236}">
                  <a16:creationId xmlns:a16="http://schemas.microsoft.com/office/drawing/2014/main" id="{DDCDA67E-7542-4ED8-949C-84C7EAD42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87321" y="621509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42">
              <a:extLst>
                <a:ext uri="{FF2B5EF4-FFF2-40B4-BE49-F238E27FC236}">
                  <a16:creationId xmlns:a16="http://schemas.microsoft.com/office/drawing/2014/main" id="{D8B93D38-E025-4D67-8A0C-19E3253208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75489" y="5533115"/>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44">
              <a:extLst>
                <a:ext uri="{FF2B5EF4-FFF2-40B4-BE49-F238E27FC236}">
                  <a16:creationId xmlns:a16="http://schemas.microsoft.com/office/drawing/2014/main" id="{4E29CE45-4558-426B-8C24-3069B04817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79279" y="401724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5">
              <a:extLst>
                <a:ext uri="{FF2B5EF4-FFF2-40B4-BE49-F238E27FC236}">
                  <a16:creationId xmlns:a16="http://schemas.microsoft.com/office/drawing/2014/main" id="{3B64559B-6389-4C5E-A736-9BB79FBA0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7128" y="577306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6">
              <a:extLst>
                <a:ext uri="{FF2B5EF4-FFF2-40B4-BE49-F238E27FC236}">
                  <a16:creationId xmlns:a16="http://schemas.microsoft.com/office/drawing/2014/main" id="{EB6B7C23-A7CF-4256-932B-D67CD52BAC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06187" y="2767165"/>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47">
              <a:extLst>
                <a:ext uri="{FF2B5EF4-FFF2-40B4-BE49-F238E27FC236}">
                  <a16:creationId xmlns:a16="http://schemas.microsoft.com/office/drawing/2014/main" id="{62342B15-30BB-40CF-87B9-130A77AC8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64332" y="3786116"/>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48">
              <a:extLst>
                <a:ext uri="{FF2B5EF4-FFF2-40B4-BE49-F238E27FC236}">
                  <a16:creationId xmlns:a16="http://schemas.microsoft.com/office/drawing/2014/main" id="{3EEDF4C2-803E-42B9-B9A1-31E071A722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9589" y="3552646"/>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49">
              <a:extLst>
                <a:ext uri="{FF2B5EF4-FFF2-40B4-BE49-F238E27FC236}">
                  <a16:creationId xmlns:a16="http://schemas.microsoft.com/office/drawing/2014/main" id="{CFF066B7-F19B-494E-817B-9443234AF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8203" y="644431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002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137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933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996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1774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9792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531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0456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878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1611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1284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1772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8567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068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8592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7218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9666" y="659402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022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8">
              <a:extLst>
                <a:ext uri="{FF2B5EF4-FFF2-40B4-BE49-F238E27FC236}">
                  <a16:creationId xmlns:a16="http://schemas.microsoft.com/office/drawing/2014/main" id="{2FB17AE4-6B5D-4C91-8A55-551DF75ED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23344" y="-287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8285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E2EDDC-6BD9-4F12-9125-7FE2E3590251}"/>
              </a:ext>
            </a:extLst>
          </p:cNvPr>
          <p:cNvSpPr>
            <a:spLocks noGrp="1"/>
          </p:cNvSpPr>
          <p:nvPr>
            <p:ph type="title"/>
          </p:nvPr>
        </p:nvSpPr>
        <p:spPr>
          <a:xfrm>
            <a:off x="1101045" y="67288"/>
            <a:ext cx="8317275" cy="784406"/>
          </a:xfrm>
        </p:spPr>
        <p:txBody>
          <a:bodyPr/>
          <a:lstStyle/>
          <a:p>
            <a:pPr algn="ctr"/>
            <a:r>
              <a:rPr lang="es-MX" dirty="0"/>
              <a:t>Amazon DocumentDB</a:t>
            </a:r>
          </a:p>
        </p:txBody>
      </p:sp>
      <p:sp>
        <p:nvSpPr>
          <p:cNvPr id="3" name="Marcador de texto 2">
            <a:extLst>
              <a:ext uri="{FF2B5EF4-FFF2-40B4-BE49-F238E27FC236}">
                <a16:creationId xmlns:a16="http://schemas.microsoft.com/office/drawing/2014/main" id="{E10DBAE8-ADB2-4D5B-BD1D-22C823AE9B09}"/>
              </a:ext>
            </a:extLst>
          </p:cNvPr>
          <p:cNvSpPr>
            <a:spLocks noGrp="1"/>
          </p:cNvSpPr>
          <p:nvPr>
            <p:ph type="body" idx="1"/>
          </p:nvPr>
        </p:nvSpPr>
        <p:spPr>
          <a:xfrm>
            <a:off x="801683" y="1222986"/>
            <a:ext cx="3856995" cy="388892"/>
          </a:xfrm>
        </p:spPr>
        <p:txBody>
          <a:bodyPr/>
          <a:lstStyle/>
          <a:p>
            <a:pPr algn="ctr"/>
            <a:r>
              <a:rPr lang="es-MX" dirty="0"/>
              <a:t>funcionamiento</a:t>
            </a:r>
          </a:p>
        </p:txBody>
      </p:sp>
      <p:sp>
        <p:nvSpPr>
          <p:cNvPr id="4" name="Marcador de contenido 3">
            <a:extLst>
              <a:ext uri="{FF2B5EF4-FFF2-40B4-BE49-F238E27FC236}">
                <a16:creationId xmlns:a16="http://schemas.microsoft.com/office/drawing/2014/main" id="{2525D772-3376-4A69-8A0F-C62D6BE9C9BC}"/>
              </a:ext>
            </a:extLst>
          </p:cNvPr>
          <p:cNvSpPr>
            <a:spLocks noGrp="1"/>
          </p:cNvSpPr>
          <p:nvPr>
            <p:ph sz="half" idx="2"/>
          </p:nvPr>
        </p:nvSpPr>
        <p:spPr>
          <a:xfrm>
            <a:off x="294115" y="1971529"/>
            <a:ext cx="4872133" cy="3677938"/>
          </a:xfrm>
        </p:spPr>
        <p:txBody>
          <a:bodyPr>
            <a:normAutofit/>
          </a:bodyPr>
          <a:lstStyle/>
          <a:p>
            <a:pPr marL="0" indent="0">
              <a:buNone/>
            </a:pPr>
            <a:r>
              <a:rPr lang="es-MX" sz="1300" dirty="0">
                <a:solidFill>
                  <a:schemeClr val="tx1"/>
                </a:solidFill>
              </a:rPr>
              <a:t>Con Amazon DocumentDB puedes configurar y proteger bases de datos compatibles con MongoDB en la nube, además de ajustar su escala.</a:t>
            </a:r>
          </a:p>
          <a:p>
            <a:pPr marL="0" indent="0">
              <a:buNone/>
            </a:pPr>
            <a:r>
              <a:rPr lang="es-MX" sz="1300" b="1" dirty="0">
                <a:solidFill>
                  <a:schemeClr val="tx1"/>
                </a:solidFill>
              </a:rPr>
              <a:t>Almacene, consulte e indexe datos JSON</a:t>
            </a:r>
          </a:p>
          <a:p>
            <a:pPr marL="0" indent="0">
              <a:buNone/>
            </a:pPr>
            <a:r>
              <a:rPr lang="es-MX" sz="1300" dirty="0">
                <a:solidFill>
                  <a:schemeClr val="tx1"/>
                </a:solidFill>
              </a:rPr>
              <a:t>Amazon DocumentDB hace que almacenar, consultar, indexar y realizar agregaciones a datos JSON sea fácil. Poder almacenar y consultar datos JSON en su formato natural permite a los desarrolladores iterar más rápido y ser más productivos.</a:t>
            </a:r>
          </a:p>
        </p:txBody>
      </p:sp>
      <p:sp>
        <p:nvSpPr>
          <p:cNvPr id="5" name="Marcador de texto 4">
            <a:extLst>
              <a:ext uri="{FF2B5EF4-FFF2-40B4-BE49-F238E27FC236}">
                <a16:creationId xmlns:a16="http://schemas.microsoft.com/office/drawing/2014/main" id="{E3FDAF8B-C1EC-46EA-ACC0-892FF83FEFAF}"/>
              </a:ext>
            </a:extLst>
          </p:cNvPr>
          <p:cNvSpPr>
            <a:spLocks noGrp="1"/>
          </p:cNvSpPr>
          <p:nvPr>
            <p:ph type="body" sz="quarter" idx="3"/>
          </p:nvPr>
        </p:nvSpPr>
        <p:spPr>
          <a:xfrm>
            <a:off x="6395939" y="1160281"/>
            <a:ext cx="3594335" cy="454205"/>
          </a:xfrm>
        </p:spPr>
        <p:txBody>
          <a:bodyPr/>
          <a:lstStyle/>
          <a:p>
            <a:pPr algn="ctr"/>
            <a:r>
              <a:rPr lang="es-MX" dirty="0"/>
              <a:t>Casos de usos</a:t>
            </a:r>
          </a:p>
        </p:txBody>
      </p:sp>
      <p:sp>
        <p:nvSpPr>
          <p:cNvPr id="6" name="Marcador de contenido 5">
            <a:extLst>
              <a:ext uri="{FF2B5EF4-FFF2-40B4-BE49-F238E27FC236}">
                <a16:creationId xmlns:a16="http://schemas.microsoft.com/office/drawing/2014/main" id="{0AE41D68-D14B-4E2A-98AF-FF499B679FA8}"/>
              </a:ext>
            </a:extLst>
          </p:cNvPr>
          <p:cNvSpPr>
            <a:spLocks noGrp="1"/>
          </p:cNvSpPr>
          <p:nvPr>
            <p:ph sz="quarter" idx="4"/>
          </p:nvPr>
        </p:nvSpPr>
        <p:spPr>
          <a:xfrm>
            <a:off x="5166248" y="1808169"/>
            <a:ext cx="5866851" cy="3841298"/>
          </a:xfrm>
        </p:spPr>
        <p:txBody>
          <a:bodyPr>
            <a:normAutofit fontScale="70000" lnSpcReduction="20000"/>
          </a:bodyPr>
          <a:lstStyle/>
          <a:p>
            <a:pPr marL="0" indent="0">
              <a:buNone/>
            </a:pPr>
            <a:r>
              <a:rPr lang="es-MX" sz="1900" b="1" dirty="0">
                <a:solidFill>
                  <a:schemeClr val="tx1"/>
                </a:solidFill>
              </a:rPr>
              <a:t>Administración de contenido y catálogo</a:t>
            </a:r>
          </a:p>
          <a:p>
            <a:pPr marL="0" indent="0">
              <a:buNone/>
            </a:pPr>
            <a:r>
              <a:rPr lang="es-MX" sz="1900" dirty="0">
                <a:solidFill>
                  <a:schemeClr val="tx1"/>
                </a:solidFill>
              </a:rPr>
              <a:t>Los sitios de compras, las publicaciones online, los archivos digitales están basados en sistemas de administración de contenido y catálogos que les permiten satisfacer las necesidades de los clientes.</a:t>
            </a:r>
          </a:p>
          <a:p>
            <a:pPr marL="0" indent="0">
              <a:buNone/>
            </a:pPr>
            <a:r>
              <a:rPr lang="es-MX" sz="1900" b="1" dirty="0">
                <a:solidFill>
                  <a:schemeClr val="tx1"/>
                </a:solidFill>
              </a:rPr>
              <a:t>Administración de servicios</a:t>
            </a:r>
          </a:p>
          <a:p>
            <a:pPr marL="0" indent="0">
              <a:buNone/>
            </a:pPr>
            <a:r>
              <a:rPr lang="es-MX" sz="1900" dirty="0">
                <a:solidFill>
                  <a:schemeClr val="tx1"/>
                </a:solidFill>
              </a:rPr>
              <a:t>La administración de perfiles de usuarios permite usar transacciones online, preferencias y autenticación de usuarios.</a:t>
            </a:r>
          </a:p>
          <a:p>
            <a:pPr marL="0" indent="0">
              <a:buNone/>
            </a:pPr>
            <a:r>
              <a:rPr lang="es-MX" sz="1900" b="1" dirty="0">
                <a:solidFill>
                  <a:schemeClr val="tx1"/>
                </a:solidFill>
              </a:rPr>
              <a:t>Aplicaciones web y móviles  </a:t>
            </a:r>
          </a:p>
          <a:p>
            <a:pPr marL="0" indent="0">
              <a:buNone/>
            </a:pPr>
            <a:r>
              <a:rPr lang="es-MX" sz="1900" dirty="0">
                <a:solidFill>
                  <a:schemeClr val="tx1"/>
                </a:solidFill>
              </a:rPr>
              <a:t>Aplicaciones web y móviles de alto rendimiento cuya escala pueda ajustarse para procesar millones de solicitudes de usuarios.</a:t>
            </a:r>
          </a:p>
          <a:p>
            <a:endParaRPr lang="es-MX" dirty="0">
              <a:solidFill>
                <a:schemeClr val="tx1"/>
              </a:solidFill>
            </a:endParaRPr>
          </a:p>
        </p:txBody>
      </p:sp>
      <p:pic>
        <p:nvPicPr>
          <p:cNvPr id="7" name="Imagen 6"/>
          <p:cNvPicPr>
            <a:picLocks noChangeAspect="1"/>
          </p:cNvPicPr>
          <p:nvPr/>
        </p:nvPicPr>
        <p:blipFill>
          <a:blip r:embed="rId2"/>
          <a:stretch>
            <a:fillRect/>
          </a:stretch>
        </p:blipFill>
        <p:spPr>
          <a:xfrm>
            <a:off x="945704" y="5018442"/>
            <a:ext cx="4220544" cy="1587500"/>
          </a:xfrm>
          <a:prstGeom prst="rect">
            <a:avLst/>
          </a:prstGeom>
        </p:spPr>
      </p:pic>
    </p:spTree>
    <p:extLst>
      <p:ext uri="{BB962C8B-B14F-4D97-AF65-F5344CB8AC3E}">
        <p14:creationId xmlns:p14="http://schemas.microsoft.com/office/powerpoint/2010/main" val="1751195148"/>
      </p:ext>
    </p:extLst>
  </p:cSld>
  <p:clrMapOvr>
    <a:masterClrMapping/>
  </p:clrMapOvr>
</p:sld>
</file>

<file path=ppt/theme/theme1.xml><?xml version="1.0" encoding="utf-8"?>
<a:theme xmlns:a="http://schemas.openxmlformats.org/drawingml/2006/main" name="BohemianVTI">
  <a:themeElements>
    <a:clrScheme name="AnalogousFromRegularSeedLeftStep">
      <a:dk1>
        <a:srgbClr val="000000"/>
      </a:dk1>
      <a:lt1>
        <a:srgbClr val="FFFFFF"/>
      </a:lt1>
      <a:dk2>
        <a:srgbClr val="1E1835"/>
      </a:dk2>
      <a:lt2>
        <a:srgbClr val="F1F0F3"/>
      </a:lt2>
      <a:accent1>
        <a:srgbClr val="82AF1F"/>
      </a:accent1>
      <a:accent2>
        <a:srgbClr val="B3A213"/>
      </a:accent2>
      <a:accent3>
        <a:srgbClr val="E78429"/>
      </a:accent3>
      <a:accent4>
        <a:srgbClr val="D52317"/>
      </a:accent4>
      <a:accent5>
        <a:srgbClr val="E7296C"/>
      </a:accent5>
      <a:accent6>
        <a:srgbClr val="D517AA"/>
      </a:accent6>
      <a:hlink>
        <a:srgbClr val="7753C5"/>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otalTime>3</TotalTime>
  <Words>1892</Words>
  <Application>Microsoft Office PowerPoint</Application>
  <PresentationFormat>Panorámica</PresentationFormat>
  <Paragraphs>191</Paragraphs>
  <Slides>21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AmazonEmberBold</vt:lpstr>
      <vt:lpstr>AmazonEmberLight</vt:lpstr>
      <vt:lpstr>Arial</vt:lpstr>
      <vt:lpstr>Avenir Next LT Pro</vt:lpstr>
      <vt:lpstr>Modern Love</vt:lpstr>
      <vt:lpstr>BohemianVTI</vt:lpstr>
      <vt:lpstr>Amazon DocumentDB</vt:lpstr>
      <vt:lpstr>Introducción </vt:lpstr>
      <vt:lpstr>Introducción </vt:lpstr>
      <vt:lpstr>Amazon DocumentDB</vt:lpstr>
      <vt:lpstr>Características principales </vt:lpstr>
      <vt:lpstr>Características principales </vt:lpstr>
      <vt:lpstr>¿Qué ofrece? </vt:lpstr>
      <vt:lpstr>¿Cuál es su propósito? </vt:lpstr>
      <vt:lpstr>Amazon DocumentDB</vt:lpstr>
      <vt:lpstr>Precios </vt:lpstr>
      <vt:lpstr>Clientes destacados </vt:lpstr>
      <vt:lpstr>Clientes destacados</vt:lpstr>
      <vt:lpstr>Compatibilidad con MongoDB</vt:lpstr>
      <vt:lpstr>Lenguajes compatibles </vt:lpstr>
      <vt:lpstr>Tabla comparativa </vt:lpstr>
      <vt:lpstr>Clave y valor</vt:lpstr>
      <vt:lpstr>Características</vt:lpstr>
      <vt:lpstr>                            </vt:lpstr>
      <vt:lpstr>Integrantes </vt:lpstr>
      <vt:lpstr>Fichas bibliográficas </vt:lpstr>
      <vt:lpstr>Fichas bibliográficas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DocumentDB</dc:title>
  <dc:creator>Informática Plantel169</dc:creator>
  <cp:lastModifiedBy>Informática Plantel169</cp:lastModifiedBy>
  <cp:revision>1</cp:revision>
  <dcterms:created xsi:type="dcterms:W3CDTF">2021-10-25T17:10:06Z</dcterms:created>
  <dcterms:modified xsi:type="dcterms:W3CDTF">2021-10-25T17:13:20Z</dcterms:modified>
</cp:coreProperties>
</file>