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Montserrat Black"/>
      <p:bold r:id="rId18"/>
      <p:boldItalic r:id="rId19"/>
    </p:embeddedFont>
    <p:embeddedFont>
      <p:font typeface="Montserrat"/>
      <p:regular r:id="rId20"/>
      <p:bold r:id="rId21"/>
      <p:italic r:id="rId22"/>
      <p:boldItalic r:id="rId23"/>
    </p:embeddedFont>
    <p:embeddedFont>
      <p:font typeface="Montserrat Medium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E942CDC-97CC-44AA-ABA9-D40BF0292BF0}">
  <a:tblStyle styleId="{5E942CDC-97CC-44AA-ABA9-D40BF0292BF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regular.fntdata"/><Relationship Id="rId22" Type="http://schemas.openxmlformats.org/officeDocument/2006/relationships/font" Target="fonts/Montserrat-italic.fntdata"/><Relationship Id="rId21" Type="http://schemas.openxmlformats.org/officeDocument/2006/relationships/font" Target="fonts/Montserrat-bold.fntdata"/><Relationship Id="rId24" Type="http://schemas.openxmlformats.org/officeDocument/2006/relationships/font" Target="fonts/MontserratMedium-regular.fntdata"/><Relationship Id="rId23" Type="http://schemas.openxmlformats.org/officeDocument/2006/relationships/font" Target="fonts/Montserrat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Medium-italic.fntdata"/><Relationship Id="rId25" Type="http://schemas.openxmlformats.org/officeDocument/2006/relationships/font" Target="fonts/MontserratMedium-bold.fntdata"/><Relationship Id="rId27" Type="http://schemas.openxmlformats.org/officeDocument/2006/relationships/font" Target="fonts/MontserratMedium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MontserratBlack-boldItalic.fntdata"/><Relationship Id="rId18" Type="http://schemas.openxmlformats.org/officeDocument/2006/relationships/font" Target="fonts/MontserratBlack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8" name="Shape 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" name="Google Shape;939;g12710bb8ab2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0" name="Google Shape;940;g12710bb8ab2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4" name="Shape 1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" name="Google Shape;1005;gf3f3706109_0_8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6" name="Google Shape;1006;gf3f3706109_0_8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0" name="Shape 1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Google Shape;1031;gf3f3706109_0_3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2" name="Google Shape;1032;gf3f3706109_0_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gd49886441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1" name="Google Shape;641;gd49886441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g11b6e7b4d8d_0_4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7" name="Google Shape;647;g11b6e7b4d8d_0_4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geadc43b1a0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7" name="Google Shape;677;geadc43b1a0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9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gf3f3706109_0_2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1" name="Google Shape;731;gf3f3706109_0_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gf3f370610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6" name="Google Shape;786;gf3f370610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6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g16273395e0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8" name="Google Shape;808;g16273395e0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0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g162808fca92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2" name="Google Shape;882;g162808fca92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3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gf3f3706109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5" name="Google Shape;905;gf3f3706109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1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25" y="0"/>
            <a:ext cx="4662092" cy="1114124"/>
          </a:xfrm>
          <a:custGeom>
            <a:rect b="b" l="l" r="r" t="t"/>
            <a:pathLst>
              <a:path extrusionOk="0" h="7965" w="19919">
                <a:moveTo>
                  <a:pt x="1" y="0"/>
                </a:moveTo>
                <a:lnTo>
                  <a:pt x="1" y="7730"/>
                </a:lnTo>
                <a:cubicBezTo>
                  <a:pt x="1038" y="7879"/>
                  <a:pt x="2096" y="7965"/>
                  <a:pt x="3177" y="7965"/>
                </a:cubicBezTo>
                <a:cubicBezTo>
                  <a:pt x="9933" y="7965"/>
                  <a:pt x="15963" y="4864"/>
                  <a:pt x="19919" y="0"/>
                </a:cubicBezTo>
                <a:close/>
              </a:path>
            </a:pathLst>
          </a:custGeom>
          <a:solidFill>
            <a:srgbClr val="FDD8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 txBox="1"/>
          <p:nvPr>
            <p:ph type="ctrTitle"/>
          </p:nvPr>
        </p:nvSpPr>
        <p:spPr>
          <a:xfrm>
            <a:off x="716725" y="1255400"/>
            <a:ext cx="4337100" cy="243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716725" y="3686575"/>
            <a:ext cx="43371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lt2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1"/>
          <p:cNvSpPr/>
          <p:nvPr/>
        </p:nvSpPr>
        <p:spPr>
          <a:xfrm rot="5400000">
            <a:off x="759059" y="-755637"/>
            <a:ext cx="5136629" cy="6654753"/>
          </a:xfrm>
          <a:custGeom>
            <a:rect b="b" l="l" r="r" t="t"/>
            <a:pathLst>
              <a:path extrusionOk="0" h="45834" w="32245">
                <a:moveTo>
                  <a:pt x="16123" y="0"/>
                </a:moveTo>
                <a:cubicBezTo>
                  <a:pt x="9836" y="0"/>
                  <a:pt x="4137" y="2534"/>
                  <a:pt x="0" y="6628"/>
                </a:cubicBezTo>
                <a:lnTo>
                  <a:pt x="0" y="39205"/>
                </a:lnTo>
                <a:cubicBezTo>
                  <a:pt x="4137" y="43299"/>
                  <a:pt x="9836" y="45833"/>
                  <a:pt x="16123" y="45833"/>
                </a:cubicBezTo>
                <a:cubicBezTo>
                  <a:pt x="22409" y="45833"/>
                  <a:pt x="28107" y="43299"/>
                  <a:pt x="32245" y="39205"/>
                </a:cubicBezTo>
                <a:lnTo>
                  <a:pt x="32245" y="6628"/>
                </a:lnTo>
                <a:cubicBezTo>
                  <a:pt x="28107" y="2534"/>
                  <a:pt x="22409" y="0"/>
                  <a:pt x="1612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1"/>
          <p:cNvSpPr txBox="1"/>
          <p:nvPr>
            <p:ph hasCustomPrompt="1" type="title"/>
          </p:nvPr>
        </p:nvSpPr>
        <p:spPr>
          <a:xfrm>
            <a:off x="713293" y="1647975"/>
            <a:ext cx="4429500" cy="12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144" name="Google Shape;144;p11"/>
          <p:cNvSpPr txBox="1"/>
          <p:nvPr>
            <p:ph idx="1" type="subTitle"/>
          </p:nvPr>
        </p:nvSpPr>
        <p:spPr>
          <a:xfrm>
            <a:off x="713225" y="2921000"/>
            <a:ext cx="4429500" cy="5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45" name="Google Shape;145;p11"/>
          <p:cNvSpPr/>
          <p:nvPr/>
        </p:nvSpPr>
        <p:spPr>
          <a:xfrm rot="7011697">
            <a:off x="839746" y="3328790"/>
            <a:ext cx="369608" cy="2437825"/>
          </a:xfrm>
          <a:custGeom>
            <a:rect b="b" l="l" r="r" t="t"/>
            <a:pathLst>
              <a:path extrusionOk="0" h="22709" w="3443">
                <a:moveTo>
                  <a:pt x="3005" y="1"/>
                </a:moveTo>
                <a:lnTo>
                  <a:pt x="2941" y="22"/>
                </a:lnTo>
                <a:cubicBezTo>
                  <a:pt x="2951" y="54"/>
                  <a:pt x="2962" y="86"/>
                  <a:pt x="2972" y="129"/>
                </a:cubicBezTo>
                <a:lnTo>
                  <a:pt x="3036" y="108"/>
                </a:lnTo>
                <a:cubicBezTo>
                  <a:pt x="3026" y="75"/>
                  <a:pt x="3015" y="44"/>
                  <a:pt x="3005" y="1"/>
                </a:cubicBezTo>
                <a:close/>
                <a:moveTo>
                  <a:pt x="3122" y="417"/>
                </a:moveTo>
                <a:lnTo>
                  <a:pt x="3058" y="428"/>
                </a:lnTo>
                <a:cubicBezTo>
                  <a:pt x="3090" y="535"/>
                  <a:pt x="3112" y="642"/>
                  <a:pt x="3133" y="738"/>
                </a:cubicBezTo>
                <a:lnTo>
                  <a:pt x="3186" y="728"/>
                </a:lnTo>
                <a:cubicBezTo>
                  <a:pt x="3165" y="621"/>
                  <a:pt x="3143" y="524"/>
                  <a:pt x="3122" y="417"/>
                </a:cubicBezTo>
                <a:close/>
                <a:moveTo>
                  <a:pt x="3261" y="1037"/>
                </a:moveTo>
                <a:lnTo>
                  <a:pt x="3197" y="1049"/>
                </a:lnTo>
                <a:cubicBezTo>
                  <a:pt x="3219" y="1155"/>
                  <a:pt x="3240" y="1262"/>
                  <a:pt x="3250" y="1358"/>
                </a:cubicBezTo>
                <a:lnTo>
                  <a:pt x="3314" y="1348"/>
                </a:lnTo>
                <a:cubicBezTo>
                  <a:pt x="3293" y="1251"/>
                  <a:pt x="3272" y="1144"/>
                  <a:pt x="3261" y="1037"/>
                </a:cubicBezTo>
                <a:close/>
                <a:moveTo>
                  <a:pt x="3357" y="1669"/>
                </a:moveTo>
                <a:lnTo>
                  <a:pt x="3293" y="1679"/>
                </a:lnTo>
                <a:cubicBezTo>
                  <a:pt x="3314" y="1775"/>
                  <a:pt x="3325" y="1882"/>
                  <a:pt x="3336" y="1989"/>
                </a:cubicBezTo>
                <a:lnTo>
                  <a:pt x="3390" y="1989"/>
                </a:lnTo>
                <a:lnTo>
                  <a:pt x="3357" y="1669"/>
                </a:lnTo>
                <a:close/>
                <a:moveTo>
                  <a:pt x="3421" y="2299"/>
                </a:moveTo>
                <a:lnTo>
                  <a:pt x="3357" y="2310"/>
                </a:lnTo>
                <a:cubicBezTo>
                  <a:pt x="3368" y="2406"/>
                  <a:pt x="3368" y="2513"/>
                  <a:pt x="3378" y="2620"/>
                </a:cubicBezTo>
                <a:lnTo>
                  <a:pt x="3432" y="2620"/>
                </a:lnTo>
                <a:cubicBezTo>
                  <a:pt x="3432" y="2513"/>
                  <a:pt x="3421" y="2406"/>
                  <a:pt x="3421" y="2299"/>
                </a:cubicBezTo>
                <a:close/>
                <a:moveTo>
                  <a:pt x="3378" y="2940"/>
                </a:moveTo>
                <a:lnTo>
                  <a:pt x="3378" y="2994"/>
                </a:lnTo>
                <a:lnTo>
                  <a:pt x="3378" y="3251"/>
                </a:lnTo>
                <a:lnTo>
                  <a:pt x="3432" y="3261"/>
                </a:lnTo>
                <a:cubicBezTo>
                  <a:pt x="3443" y="3165"/>
                  <a:pt x="3443" y="3080"/>
                  <a:pt x="3443" y="2994"/>
                </a:cubicBezTo>
                <a:lnTo>
                  <a:pt x="3443" y="2940"/>
                </a:lnTo>
                <a:close/>
                <a:moveTo>
                  <a:pt x="3368" y="3572"/>
                </a:moveTo>
                <a:cubicBezTo>
                  <a:pt x="3357" y="3679"/>
                  <a:pt x="3347" y="3785"/>
                  <a:pt x="3347" y="3892"/>
                </a:cubicBezTo>
                <a:lnTo>
                  <a:pt x="3400" y="3892"/>
                </a:lnTo>
                <a:cubicBezTo>
                  <a:pt x="3411" y="3785"/>
                  <a:pt x="3421" y="3679"/>
                  <a:pt x="3421" y="3572"/>
                </a:cubicBezTo>
                <a:close/>
                <a:moveTo>
                  <a:pt x="3314" y="4202"/>
                </a:moveTo>
                <a:cubicBezTo>
                  <a:pt x="3293" y="4309"/>
                  <a:pt x="3283" y="4416"/>
                  <a:pt x="3272" y="4512"/>
                </a:cubicBezTo>
                <a:lnTo>
                  <a:pt x="3325" y="4523"/>
                </a:lnTo>
                <a:cubicBezTo>
                  <a:pt x="3347" y="4416"/>
                  <a:pt x="3357" y="4309"/>
                  <a:pt x="3368" y="4213"/>
                </a:cubicBezTo>
                <a:lnTo>
                  <a:pt x="3314" y="4202"/>
                </a:lnTo>
                <a:close/>
                <a:moveTo>
                  <a:pt x="3219" y="4833"/>
                </a:moveTo>
                <a:cubicBezTo>
                  <a:pt x="3197" y="4929"/>
                  <a:pt x="3176" y="5036"/>
                  <a:pt x="3154" y="5143"/>
                </a:cubicBezTo>
                <a:lnTo>
                  <a:pt x="3219" y="5154"/>
                </a:lnTo>
                <a:cubicBezTo>
                  <a:pt x="3240" y="5047"/>
                  <a:pt x="3261" y="4940"/>
                  <a:pt x="3272" y="4843"/>
                </a:cubicBezTo>
                <a:lnTo>
                  <a:pt x="3219" y="4833"/>
                </a:lnTo>
                <a:close/>
                <a:moveTo>
                  <a:pt x="3090" y="5442"/>
                </a:moveTo>
                <a:cubicBezTo>
                  <a:pt x="3058" y="5549"/>
                  <a:pt x="3036" y="5656"/>
                  <a:pt x="3005" y="5753"/>
                </a:cubicBezTo>
                <a:lnTo>
                  <a:pt x="3058" y="5774"/>
                </a:lnTo>
                <a:cubicBezTo>
                  <a:pt x="3090" y="5667"/>
                  <a:pt x="3122" y="5560"/>
                  <a:pt x="3143" y="5464"/>
                </a:cubicBezTo>
                <a:lnTo>
                  <a:pt x="3090" y="5442"/>
                </a:lnTo>
                <a:close/>
                <a:moveTo>
                  <a:pt x="2919" y="6062"/>
                </a:moveTo>
                <a:cubicBezTo>
                  <a:pt x="2887" y="6159"/>
                  <a:pt x="2855" y="6255"/>
                  <a:pt x="2812" y="6362"/>
                </a:cubicBezTo>
                <a:lnTo>
                  <a:pt x="2876" y="6373"/>
                </a:lnTo>
                <a:cubicBezTo>
                  <a:pt x="2908" y="6276"/>
                  <a:pt x="2941" y="6169"/>
                  <a:pt x="2972" y="6073"/>
                </a:cubicBezTo>
                <a:lnTo>
                  <a:pt x="2919" y="6062"/>
                </a:lnTo>
                <a:close/>
                <a:moveTo>
                  <a:pt x="2716" y="6661"/>
                </a:moveTo>
                <a:cubicBezTo>
                  <a:pt x="2673" y="6758"/>
                  <a:pt x="2641" y="6853"/>
                  <a:pt x="2598" y="6950"/>
                </a:cubicBezTo>
                <a:lnTo>
                  <a:pt x="2651" y="6971"/>
                </a:lnTo>
                <a:cubicBezTo>
                  <a:pt x="2694" y="6875"/>
                  <a:pt x="2727" y="6779"/>
                  <a:pt x="2769" y="6682"/>
                </a:cubicBezTo>
                <a:lnTo>
                  <a:pt x="2716" y="6661"/>
                </a:lnTo>
                <a:close/>
                <a:moveTo>
                  <a:pt x="2480" y="7249"/>
                </a:moveTo>
                <a:cubicBezTo>
                  <a:pt x="2438" y="7335"/>
                  <a:pt x="2395" y="7442"/>
                  <a:pt x="2352" y="7538"/>
                </a:cubicBezTo>
                <a:lnTo>
                  <a:pt x="2406" y="7559"/>
                </a:lnTo>
                <a:lnTo>
                  <a:pt x="2534" y="7271"/>
                </a:lnTo>
                <a:lnTo>
                  <a:pt x="2480" y="7249"/>
                </a:lnTo>
                <a:close/>
                <a:moveTo>
                  <a:pt x="2224" y="7827"/>
                </a:moveTo>
                <a:lnTo>
                  <a:pt x="2096" y="8115"/>
                </a:lnTo>
                <a:lnTo>
                  <a:pt x="2149" y="8147"/>
                </a:lnTo>
                <a:cubicBezTo>
                  <a:pt x="2192" y="8051"/>
                  <a:pt x="2235" y="7955"/>
                  <a:pt x="2278" y="7848"/>
                </a:cubicBezTo>
                <a:lnTo>
                  <a:pt x="2224" y="7827"/>
                </a:lnTo>
                <a:close/>
                <a:moveTo>
                  <a:pt x="1967" y="8404"/>
                </a:moveTo>
                <a:cubicBezTo>
                  <a:pt x="1924" y="8500"/>
                  <a:pt x="1871" y="8596"/>
                  <a:pt x="1829" y="8692"/>
                </a:cubicBezTo>
                <a:lnTo>
                  <a:pt x="1882" y="8725"/>
                </a:lnTo>
                <a:cubicBezTo>
                  <a:pt x="1924" y="8628"/>
                  <a:pt x="1978" y="8532"/>
                  <a:pt x="2021" y="8436"/>
                </a:cubicBezTo>
                <a:lnTo>
                  <a:pt x="1967" y="8404"/>
                </a:lnTo>
                <a:close/>
                <a:moveTo>
                  <a:pt x="1700" y="8981"/>
                </a:moveTo>
                <a:cubicBezTo>
                  <a:pt x="1658" y="9077"/>
                  <a:pt x="1604" y="9174"/>
                  <a:pt x="1561" y="9270"/>
                </a:cubicBezTo>
                <a:lnTo>
                  <a:pt x="1615" y="9291"/>
                </a:lnTo>
                <a:cubicBezTo>
                  <a:pt x="1668" y="9195"/>
                  <a:pt x="1711" y="9098"/>
                  <a:pt x="1753" y="9003"/>
                </a:cubicBezTo>
                <a:lnTo>
                  <a:pt x="1700" y="8981"/>
                </a:lnTo>
                <a:close/>
                <a:moveTo>
                  <a:pt x="1433" y="9559"/>
                </a:moveTo>
                <a:lnTo>
                  <a:pt x="1304" y="9847"/>
                </a:lnTo>
                <a:lnTo>
                  <a:pt x="1358" y="9879"/>
                </a:lnTo>
                <a:lnTo>
                  <a:pt x="1487" y="9590"/>
                </a:lnTo>
                <a:lnTo>
                  <a:pt x="1433" y="9559"/>
                </a:lnTo>
                <a:close/>
                <a:moveTo>
                  <a:pt x="1187" y="10146"/>
                </a:moveTo>
                <a:lnTo>
                  <a:pt x="1166" y="10189"/>
                </a:lnTo>
                <a:cubicBezTo>
                  <a:pt x="1133" y="10275"/>
                  <a:pt x="1091" y="10360"/>
                  <a:pt x="1059" y="10435"/>
                </a:cubicBezTo>
                <a:lnTo>
                  <a:pt x="1123" y="10457"/>
                </a:lnTo>
                <a:cubicBezTo>
                  <a:pt x="1155" y="10381"/>
                  <a:pt x="1187" y="10296"/>
                  <a:pt x="1219" y="10210"/>
                </a:cubicBezTo>
                <a:lnTo>
                  <a:pt x="1240" y="10168"/>
                </a:lnTo>
                <a:lnTo>
                  <a:pt x="1187" y="10146"/>
                </a:lnTo>
                <a:close/>
                <a:moveTo>
                  <a:pt x="952" y="10735"/>
                </a:moveTo>
                <a:cubicBezTo>
                  <a:pt x="909" y="10830"/>
                  <a:pt x="877" y="10937"/>
                  <a:pt x="845" y="11034"/>
                </a:cubicBezTo>
                <a:lnTo>
                  <a:pt x="898" y="11055"/>
                </a:lnTo>
                <a:cubicBezTo>
                  <a:pt x="931" y="10959"/>
                  <a:pt x="962" y="10852"/>
                  <a:pt x="1005" y="10756"/>
                </a:cubicBezTo>
                <a:lnTo>
                  <a:pt x="952" y="10735"/>
                </a:lnTo>
                <a:close/>
                <a:moveTo>
                  <a:pt x="738" y="11333"/>
                </a:moveTo>
                <a:cubicBezTo>
                  <a:pt x="706" y="11440"/>
                  <a:pt x="674" y="11536"/>
                  <a:pt x="642" y="11643"/>
                </a:cubicBezTo>
                <a:lnTo>
                  <a:pt x="695" y="11654"/>
                </a:lnTo>
                <a:cubicBezTo>
                  <a:pt x="727" y="11557"/>
                  <a:pt x="760" y="11451"/>
                  <a:pt x="791" y="11355"/>
                </a:cubicBezTo>
                <a:lnTo>
                  <a:pt x="738" y="11333"/>
                </a:lnTo>
                <a:close/>
                <a:moveTo>
                  <a:pt x="546" y="11942"/>
                </a:moveTo>
                <a:cubicBezTo>
                  <a:pt x="513" y="12049"/>
                  <a:pt x="492" y="12146"/>
                  <a:pt x="460" y="12253"/>
                </a:cubicBezTo>
                <a:lnTo>
                  <a:pt x="524" y="12263"/>
                </a:lnTo>
                <a:cubicBezTo>
                  <a:pt x="546" y="12167"/>
                  <a:pt x="577" y="12060"/>
                  <a:pt x="610" y="11964"/>
                </a:cubicBezTo>
                <a:lnTo>
                  <a:pt x="546" y="11942"/>
                </a:lnTo>
                <a:close/>
                <a:moveTo>
                  <a:pt x="385" y="12562"/>
                </a:moveTo>
                <a:cubicBezTo>
                  <a:pt x="353" y="12659"/>
                  <a:pt x="332" y="12766"/>
                  <a:pt x="311" y="12873"/>
                </a:cubicBezTo>
                <a:lnTo>
                  <a:pt x="375" y="12883"/>
                </a:lnTo>
                <a:cubicBezTo>
                  <a:pt x="396" y="12776"/>
                  <a:pt x="417" y="12680"/>
                  <a:pt x="439" y="12574"/>
                </a:cubicBezTo>
                <a:lnTo>
                  <a:pt x="385" y="12562"/>
                </a:lnTo>
                <a:close/>
                <a:moveTo>
                  <a:pt x="246" y="13182"/>
                </a:moveTo>
                <a:cubicBezTo>
                  <a:pt x="225" y="13279"/>
                  <a:pt x="204" y="13386"/>
                  <a:pt x="193" y="13493"/>
                </a:cubicBezTo>
                <a:lnTo>
                  <a:pt x="246" y="13503"/>
                </a:lnTo>
                <a:cubicBezTo>
                  <a:pt x="268" y="13396"/>
                  <a:pt x="289" y="13301"/>
                  <a:pt x="299" y="13194"/>
                </a:cubicBezTo>
                <a:lnTo>
                  <a:pt x="246" y="13182"/>
                </a:lnTo>
                <a:close/>
                <a:moveTo>
                  <a:pt x="139" y="13803"/>
                </a:moveTo>
                <a:cubicBezTo>
                  <a:pt x="118" y="13909"/>
                  <a:pt x="107" y="14016"/>
                  <a:pt x="97" y="14123"/>
                </a:cubicBezTo>
                <a:lnTo>
                  <a:pt x="150" y="14134"/>
                </a:lnTo>
                <a:cubicBezTo>
                  <a:pt x="161" y="14028"/>
                  <a:pt x="182" y="13921"/>
                  <a:pt x="193" y="13814"/>
                </a:cubicBezTo>
                <a:lnTo>
                  <a:pt x="139" y="13803"/>
                </a:lnTo>
                <a:close/>
                <a:moveTo>
                  <a:pt x="54" y="14434"/>
                </a:moveTo>
                <a:cubicBezTo>
                  <a:pt x="43" y="14541"/>
                  <a:pt x="43" y="14648"/>
                  <a:pt x="33" y="14755"/>
                </a:cubicBezTo>
                <a:lnTo>
                  <a:pt x="86" y="14755"/>
                </a:lnTo>
                <a:cubicBezTo>
                  <a:pt x="97" y="14658"/>
                  <a:pt x="107" y="14551"/>
                  <a:pt x="118" y="14444"/>
                </a:cubicBezTo>
                <a:lnTo>
                  <a:pt x="54" y="14434"/>
                </a:lnTo>
                <a:close/>
                <a:moveTo>
                  <a:pt x="11" y="15075"/>
                </a:moveTo>
                <a:cubicBezTo>
                  <a:pt x="11" y="15182"/>
                  <a:pt x="0" y="15289"/>
                  <a:pt x="0" y="15396"/>
                </a:cubicBezTo>
                <a:lnTo>
                  <a:pt x="64" y="15396"/>
                </a:lnTo>
                <a:cubicBezTo>
                  <a:pt x="64" y="15289"/>
                  <a:pt x="64" y="15182"/>
                  <a:pt x="75" y="15075"/>
                </a:cubicBezTo>
                <a:close/>
                <a:moveTo>
                  <a:pt x="0" y="15706"/>
                </a:moveTo>
                <a:cubicBezTo>
                  <a:pt x="0" y="15812"/>
                  <a:pt x="0" y="15919"/>
                  <a:pt x="11" y="16026"/>
                </a:cubicBezTo>
                <a:lnTo>
                  <a:pt x="64" y="16026"/>
                </a:lnTo>
                <a:cubicBezTo>
                  <a:pt x="64" y="15919"/>
                  <a:pt x="64" y="15812"/>
                  <a:pt x="54" y="15706"/>
                </a:cubicBezTo>
                <a:close/>
                <a:moveTo>
                  <a:pt x="86" y="16337"/>
                </a:moveTo>
                <a:lnTo>
                  <a:pt x="21" y="16347"/>
                </a:lnTo>
                <a:lnTo>
                  <a:pt x="54" y="16668"/>
                </a:lnTo>
                <a:lnTo>
                  <a:pt x="107" y="16658"/>
                </a:lnTo>
                <a:cubicBezTo>
                  <a:pt x="97" y="16551"/>
                  <a:pt x="86" y="16444"/>
                  <a:pt x="86" y="16337"/>
                </a:cubicBezTo>
                <a:close/>
                <a:moveTo>
                  <a:pt x="150" y="16967"/>
                </a:moveTo>
                <a:lnTo>
                  <a:pt x="86" y="16978"/>
                </a:lnTo>
                <a:cubicBezTo>
                  <a:pt x="97" y="17085"/>
                  <a:pt x="118" y="17192"/>
                  <a:pt x="128" y="17299"/>
                </a:cubicBezTo>
                <a:lnTo>
                  <a:pt x="193" y="17288"/>
                </a:lnTo>
                <a:cubicBezTo>
                  <a:pt x="171" y="17181"/>
                  <a:pt x="161" y="17074"/>
                  <a:pt x="150" y="16967"/>
                </a:cubicBezTo>
                <a:close/>
                <a:moveTo>
                  <a:pt x="246" y="17598"/>
                </a:moveTo>
                <a:lnTo>
                  <a:pt x="193" y="17609"/>
                </a:lnTo>
                <a:cubicBezTo>
                  <a:pt x="214" y="17716"/>
                  <a:pt x="235" y="17812"/>
                  <a:pt x="257" y="17919"/>
                </a:cubicBezTo>
                <a:lnTo>
                  <a:pt x="311" y="17908"/>
                </a:lnTo>
                <a:cubicBezTo>
                  <a:pt x="289" y="17801"/>
                  <a:pt x="268" y="17694"/>
                  <a:pt x="246" y="17598"/>
                </a:cubicBezTo>
                <a:close/>
                <a:moveTo>
                  <a:pt x="385" y="18218"/>
                </a:moveTo>
                <a:lnTo>
                  <a:pt x="332" y="18229"/>
                </a:lnTo>
                <a:cubicBezTo>
                  <a:pt x="364" y="18336"/>
                  <a:pt x="385" y="18432"/>
                  <a:pt x="417" y="18539"/>
                </a:cubicBezTo>
                <a:lnTo>
                  <a:pt x="482" y="18518"/>
                </a:lnTo>
                <a:cubicBezTo>
                  <a:pt x="449" y="18421"/>
                  <a:pt x="417" y="18314"/>
                  <a:pt x="385" y="18218"/>
                </a:cubicBezTo>
                <a:close/>
                <a:moveTo>
                  <a:pt x="577" y="18817"/>
                </a:moveTo>
                <a:lnTo>
                  <a:pt x="513" y="18839"/>
                </a:lnTo>
                <a:cubicBezTo>
                  <a:pt x="556" y="18934"/>
                  <a:pt x="589" y="19041"/>
                  <a:pt x="620" y="19138"/>
                </a:cubicBezTo>
                <a:lnTo>
                  <a:pt x="684" y="19116"/>
                </a:lnTo>
                <a:cubicBezTo>
                  <a:pt x="642" y="19020"/>
                  <a:pt x="610" y="18924"/>
                  <a:pt x="577" y="18817"/>
                </a:cubicBezTo>
                <a:close/>
                <a:moveTo>
                  <a:pt x="802" y="19416"/>
                </a:moveTo>
                <a:lnTo>
                  <a:pt x="748" y="19437"/>
                </a:lnTo>
                <a:cubicBezTo>
                  <a:pt x="781" y="19533"/>
                  <a:pt x="824" y="19630"/>
                  <a:pt x="877" y="19725"/>
                </a:cubicBezTo>
                <a:lnTo>
                  <a:pt x="931" y="19704"/>
                </a:lnTo>
                <a:cubicBezTo>
                  <a:pt x="877" y="19608"/>
                  <a:pt x="834" y="19512"/>
                  <a:pt x="802" y="19416"/>
                </a:cubicBezTo>
                <a:close/>
                <a:moveTo>
                  <a:pt x="1059" y="19982"/>
                </a:moveTo>
                <a:lnTo>
                  <a:pt x="1005" y="20015"/>
                </a:lnTo>
                <a:cubicBezTo>
                  <a:pt x="1059" y="20110"/>
                  <a:pt x="1112" y="20196"/>
                  <a:pt x="1155" y="20293"/>
                </a:cubicBezTo>
                <a:lnTo>
                  <a:pt x="1209" y="20260"/>
                </a:lnTo>
                <a:cubicBezTo>
                  <a:pt x="1166" y="20174"/>
                  <a:pt x="1112" y="20079"/>
                  <a:pt x="1059" y="19982"/>
                </a:cubicBezTo>
                <a:close/>
                <a:moveTo>
                  <a:pt x="1369" y="20538"/>
                </a:moveTo>
                <a:lnTo>
                  <a:pt x="1316" y="20570"/>
                </a:lnTo>
                <a:cubicBezTo>
                  <a:pt x="1369" y="20656"/>
                  <a:pt x="1433" y="20752"/>
                  <a:pt x="1487" y="20837"/>
                </a:cubicBezTo>
                <a:lnTo>
                  <a:pt x="1540" y="20806"/>
                </a:lnTo>
                <a:cubicBezTo>
                  <a:pt x="1487" y="20720"/>
                  <a:pt x="1422" y="20623"/>
                  <a:pt x="1369" y="20538"/>
                </a:cubicBezTo>
                <a:close/>
                <a:moveTo>
                  <a:pt x="1722" y="21062"/>
                </a:moveTo>
                <a:lnTo>
                  <a:pt x="1668" y="21105"/>
                </a:lnTo>
                <a:lnTo>
                  <a:pt x="1860" y="21362"/>
                </a:lnTo>
                <a:lnTo>
                  <a:pt x="1903" y="21319"/>
                </a:lnTo>
                <a:cubicBezTo>
                  <a:pt x="1839" y="21233"/>
                  <a:pt x="1775" y="21148"/>
                  <a:pt x="1722" y="21062"/>
                </a:cubicBezTo>
                <a:close/>
                <a:moveTo>
                  <a:pt x="2107" y="21564"/>
                </a:moveTo>
                <a:lnTo>
                  <a:pt x="2064" y="21607"/>
                </a:lnTo>
                <a:cubicBezTo>
                  <a:pt x="2128" y="21682"/>
                  <a:pt x="2202" y="21768"/>
                  <a:pt x="2267" y="21842"/>
                </a:cubicBezTo>
                <a:lnTo>
                  <a:pt x="2309" y="21800"/>
                </a:lnTo>
                <a:cubicBezTo>
                  <a:pt x="2245" y="21725"/>
                  <a:pt x="2171" y="21650"/>
                  <a:pt x="2107" y="21564"/>
                </a:cubicBezTo>
                <a:close/>
                <a:moveTo>
                  <a:pt x="2534" y="22035"/>
                </a:moveTo>
                <a:lnTo>
                  <a:pt x="2492" y="22077"/>
                </a:lnTo>
                <a:cubicBezTo>
                  <a:pt x="2566" y="22153"/>
                  <a:pt x="2641" y="22227"/>
                  <a:pt x="2716" y="22291"/>
                </a:cubicBezTo>
                <a:lnTo>
                  <a:pt x="2758" y="22249"/>
                </a:lnTo>
                <a:cubicBezTo>
                  <a:pt x="2684" y="22184"/>
                  <a:pt x="2609" y="22110"/>
                  <a:pt x="2534" y="22035"/>
                </a:cubicBezTo>
                <a:close/>
                <a:moveTo>
                  <a:pt x="2994" y="22462"/>
                </a:moveTo>
                <a:lnTo>
                  <a:pt x="2962" y="22505"/>
                </a:lnTo>
                <a:cubicBezTo>
                  <a:pt x="3047" y="22569"/>
                  <a:pt x="3122" y="22645"/>
                  <a:pt x="3207" y="22709"/>
                </a:cubicBezTo>
                <a:lnTo>
                  <a:pt x="3250" y="22655"/>
                </a:lnTo>
                <a:lnTo>
                  <a:pt x="2994" y="22462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6" name="Google Shape;146;p11"/>
          <p:cNvGrpSpPr/>
          <p:nvPr/>
        </p:nvGrpSpPr>
        <p:grpSpPr>
          <a:xfrm>
            <a:off x="7955618" y="4194476"/>
            <a:ext cx="883804" cy="409512"/>
            <a:chOff x="6385975" y="2649937"/>
            <a:chExt cx="912173" cy="422613"/>
          </a:xfrm>
        </p:grpSpPr>
        <p:sp>
          <p:nvSpPr>
            <p:cNvPr id="147" name="Google Shape;147;p11"/>
            <p:cNvSpPr/>
            <p:nvPr/>
          </p:nvSpPr>
          <p:spPr>
            <a:xfrm>
              <a:off x="6385975" y="2654935"/>
              <a:ext cx="912173" cy="412617"/>
            </a:xfrm>
            <a:custGeom>
              <a:rect b="b" l="l" r="r" t="t"/>
              <a:pathLst>
                <a:path extrusionOk="0" h="3550" w="7848">
                  <a:moveTo>
                    <a:pt x="4459" y="1"/>
                  </a:moveTo>
                  <a:cubicBezTo>
                    <a:pt x="3198" y="1"/>
                    <a:pt x="2171" y="1027"/>
                    <a:pt x="2171" y="2288"/>
                  </a:cubicBezTo>
                  <a:lnTo>
                    <a:pt x="2171" y="2310"/>
                  </a:lnTo>
                  <a:cubicBezTo>
                    <a:pt x="2032" y="2267"/>
                    <a:pt x="1872" y="2246"/>
                    <a:pt x="1711" y="2246"/>
                  </a:cubicBezTo>
                  <a:cubicBezTo>
                    <a:pt x="899" y="2246"/>
                    <a:pt x="204" y="2802"/>
                    <a:pt x="1" y="3550"/>
                  </a:cubicBezTo>
                  <a:lnTo>
                    <a:pt x="7848" y="3550"/>
                  </a:lnTo>
                  <a:cubicBezTo>
                    <a:pt x="7624" y="3133"/>
                    <a:pt x="7185" y="2833"/>
                    <a:pt x="6683" y="2823"/>
                  </a:cubicBezTo>
                  <a:cubicBezTo>
                    <a:pt x="6726" y="2652"/>
                    <a:pt x="6747" y="2470"/>
                    <a:pt x="6747" y="2288"/>
                  </a:cubicBezTo>
                  <a:cubicBezTo>
                    <a:pt x="6747" y="1027"/>
                    <a:pt x="5721" y="1"/>
                    <a:pt x="445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11"/>
            <p:cNvSpPr/>
            <p:nvPr/>
          </p:nvSpPr>
          <p:spPr>
            <a:xfrm>
              <a:off x="6385975" y="3062554"/>
              <a:ext cx="334510" cy="9996"/>
            </a:xfrm>
            <a:custGeom>
              <a:rect b="b" l="l" r="r" t="t"/>
              <a:pathLst>
                <a:path extrusionOk="0" h="86" w="2878">
                  <a:moveTo>
                    <a:pt x="1" y="0"/>
                  </a:moveTo>
                  <a:lnTo>
                    <a:pt x="1" y="86"/>
                  </a:lnTo>
                  <a:lnTo>
                    <a:pt x="2877" y="86"/>
                  </a:lnTo>
                  <a:lnTo>
                    <a:pt x="28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11"/>
            <p:cNvSpPr/>
            <p:nvPr/>
          </p:nvSpPr>
          <p:spPr>
            <a:xfrm>
              <a:off x="6633313" y="2649937"/>
              <a:ext cx="541864" cy="273489"/>
            </a:xfrm>
            <a:custGeom>
              <a:rect b="b" l="l" r="r" t="t"/>
              <a:pathLst>
                <a:path extrusionOk="0" h="2353" w="4662">
                  <a:moveTo>
                    <a:pt x="2331" y="1"/>
                  </a:moveTo>
                  <a:cubicBezTo>
                    <a:pt x="1048" y="1"/>
                    <a:pt x="1" y="1049"/>
                    <a:pt x="1" y="2331"/>
                  </a:cubicBezTo>
                  <a:lnTo>
                    <a:pt x="1" y="2342"/>
                  </a:lnTo>
                  <a:lnTo>
                    <a:pt x="1" y="2353"/>
                  </a:lnTo>
                  <a:lnTo>
                    <a:pt x="86" y="2353"/>
                  </a:lnTo>
                  <a:lnTo>
                    <a:pt x="86" y="2342"/>
                  </a:lnTo>
                  <a:lnTo>
                    <a:pt x="86" y="2331"/>
                  </a:lnTo>
                  <a:cubicBezTo>
                    <a:pt x="86" y="1091"/>
                    <a:pt x="1091" y="86"/>
                    <a:pt x="2331" y="86"/>
                  </a:cubicBezTo>
                  <a:cubicBezTo>
                    <a:pt x="3571" y="86"/>
                    <a:pt x="4576" y="1091"/>
                    <a:pt x="4576" y="2331"/>
                  </a:cubicBezTo>
                  <a:lnTo>
                    <a:pt x="4662" y="2331"/>
                  </a:lnTo>
                  <a:cubicBezTo>
                    <a:pt x="4662" y="1049"/>
                    <a:pt x="3614" y="1"/>
                    <a:pt x="23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0" name="Google Shape;150;p11"/>
          <p:cNvSpPr/>
          <p:nvPr/>
        </p:nvSpPr>
        <p:spPr>
          <a:xfrm rot="-5326061">
            <a:off x="683830" y="4378143"/>
            <a:ext cx="300611" cy="241811"/>
          </a:xfrm>
          <a:custGeom>
            <a:rect b="b" l="l" r="r" t="t"/>
            <a:pathLst>
              <a:path extrusionOk="0" h="1419" w="1764">
                <a:moveTo>
                  <a:pt x="731" y="330"/>
                </a:moveTo>
                <a:cubicBezTo>
                  <a:pt x="793" y="330"/>
                  <a:pt x="856" y="348"/>
                  <a:pt x="908" y="385"/>
                </a:cubicBezTo>
                <a:cubicBezTo>
                  <a:pt x="1058" y="481"/>
                  <a:pt x="1091" y="673"/>
                  <a:pt x="994" y="823"/>
                </a:cubicBezTo>
                <a:cubicBezTo>
                  <a:pt x="933" y="911"/>
                  <a:pt x="834" y="961"/>
                  <a:pt x="731" y="961"/>
                </a:cubicBezTo>
                <a:cubicBezTo>
                  <a:pt x="672" y="961"/>
                  <a:pt x="611" y="944"/>
                  <a:pt x="556" y="908"/>
                </a:cubicBezTo>
                <a:cubicBezTo>
                  <a:pt x="417" y="813"/>
                  <a:pt x="374" y="620"/>
                  <a:pt x="471" y="471"/>
                </a:cubicBezTo>
                <a:cubicBezTo>
                  <a:pt x="530" y="378"/>
                  <a:pt x="630" y="330"/>
                  <a:pt x="731" y="330"/>
                </a:cubicBezTo>
                <a:close/>
                <a:moveTo>
                  <a:pt x="732" y="1"/>
                </a:moveTo>
                <a:cubicBezTo>
                  <a:pt x="524" y="1"/>
                  <a:pt x="320" y="100"/>
                  <a:pt x="193" y="288"/>
                </a:cubicBezTo>
                <a:cubicBezTo>
                  <a:pt x="0" y="588"/>
                  <a:pt x="75" y="984"/>
                  <a:pt x="374" y="1186"/>
                </a:cubicBezTo>
                <a:cubicBezTo>
                  <a:pt x="385" y="1186"/>
                  <a:pt x="395" y="1198"/>
                  <a:pt x="406" y="1198"/>
                </a:cubicBezTo>
                <a:cubicBezTo>
                  <a:pt x="671" y="1369"/>
                  <a:pt x="963" y="1418"/>
                  <a:pt x="1207" y="1418"/>
                </a:cubicBezTo>
                <a:cubicBezTo>
                  <a:pt x="1525" y="1418"/>
                  <a:pt x="1764" y="1336"/>
                  <a:pt x="1764" y="1336"/>
                </a:cubicBezTo>
                <a:cubicBezTo>
                  <a:pt x="1764" y="1336"/>
                  <a:pt x="1711" y="545"/>
                  <a:pt x="1122" y="128"/>
                </a:cubicBezTo>
                <a:cubicBezTo>
                  <a:pt x="1112" y="117"/>
                  <a:pt x="1101" y="117"/>
                  <a:pt x="1091" y="107"/>
                </a:cubicBezTo>
                <a:cubicBezTo>
                  <a:pt x="979" y="36"/>
                  <a:pt x="855" y="1"/>
                  <a:pt x="732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bg>
      <p:bgPr>
        <a:solidFill>
          <a:schemeClr val="lt2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3"/>
          <p:cNvSpPr/>
          <p:nvPr/>
        </p:nvSpPr>
        <p:spPr>
          <a:xfrm rot="5400000">
            <a:off x="1999815" y="-1996296"/>
            <a:ext cx="5136629" cy="9136091"/>
          </a:xfrm>
          <a:custGeom>
            <a:rect b="b" l="l" r="r" t="t"/>
            <a:pathLst>
              <a:path extrusionOk="0" h="45834" w="32245">
                <a:moveTo>
                  <a:pt x="16123" y="0"/>
                </a:moveTo>
                <a:cubicBezTo>
                  <a:pt x="9836" y="0"/>
                  <a:pt x="4137" y="2534"/>
                  <a:pt x="0" y="6628"/>
                </a:cubicBezTo>
                <a:lnTo>
                  <a:pt x="0" y="39205"/>
                </a:lnTo>
                <a:cubicBezTo>
                  <a:pt x="4137" y="43299"/>
                  <a:pt x="9836" y="45833"/>
                  <a:pt x="16123" y="45833"/>
                </a:cubicBezTo>
                <a:cubicBezTo>
                  <a:pt x="22409" y="45833"/>
                  <a:pt x="28107" y="43299"/>
                  <a:pt x="32245" y="39205"/>
                </a:cubicBezTo>
                <a:lnTo>
                  <a:pt x="32245" y="6628"/>
                </a:lnTo>
                <a:cubicBezTo>
                  <a:pt x="28107" y="2534"/>
                  <a:pt x="22409" y="0"/>
                  <a:pt x="1612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3"/>
          <p:cNvSpPr txBox="1"/>
          <p:nvPr>
            <p:ph hasCustomPrompt="1" type="title"/>
          </p:nvPr>
        </p:nvSpPr>
        <p:spPr>
          <a:xfrm>
            <a:off x="1623413" y="3130188"/>
            <a:ext cx="669900" cy="3966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55" name="Google Shape;155;p13"/>
          <p:cNvSpPr txBox="1"/>
          <p:nvPr>
            <p:ph idx="1" type="subTitle"/>
          </p:nvPr>
        </p:nvSpPr>
        <p:spPr>
          <a:xfrm>
            <a:off x="711863" y="4099734"/>
            <a:ext cx="2493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13"/>
          <p:cNvSpPr txBox="1"/>
          <p:nvPr>
            <p:ph hasCustomPrompt="1" idx="2" type="title"/>
          </p:nvPr>
        </p:nvSpPr>
        <p:spPr>
          <a:xfrm>
            <a:off x="4237050" y="3129288"/>
            <a:ext cx="669900" cy="3966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57" name="Google Shape;157;p13"/>
          <p:cNvSpPr txBox="1"/>
          <p:nvPr>
            <p:ph idx="3" type="subTitle"/>
          </p:nvPr>
        </p:nvSpPr>
        <p:spPr>
          <a:xfrm>
            <a:off x="3325500" y="4077486"/>
            <a:ext cx="2493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13"/>
          <p:cNvSpPr txBox="1"/>
          <p:nvPr>
            <p:ph hasCustomPrompt="1" idx="4" type="title"/>
          </p:nvPr>
        </p:nvSpPr>
        <p:spPr>
          <a:xfrm>
            <a:off x="6850687" y="3130188"/>
            <a:ext cx="669900" cy="3966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59" name="Google Shape;159;p13"/>
          <p:cNvSpPr txBox="1"/>
          <p:nvPr>
            <p:ph idx="5" type="subTitle"/>
          </p:nvPr>
        </p:nvSpPr>
        <p:spPr>
          <a:xfrm>
            <a:off x="5939137" y="4099734"/>
            <a:ext cx="2493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13"/>
          <p:cNvSpPr txBox="1"/>
          <p:nvPr>
            <p:ph idx="6" type="title"/>
          </p:nvPr>
        </p:nvSpPr>
        <p:spPr>
          <a:xfrm>
            <a:off x="753575" y="445025"/>
            <a:ext cx="49917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1" name="Google Shape;161;p13"/>
          <p:cNvSpPr txBox="1"/>
          <p:nvPr>
            <p:ph hasCustomPrompt="1" idx="7" type="title"/>
          </p:nvPr>
        </p:nvSpPr>
        <p:spPr>
          <a:xfrm>
            <a:off x="1623413" y="1349275"/>
            <a:ext cx="669900" cy="3975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2" name="Google Shape;162;p13"/>
          <p:cNvSpPr txBox="1"/>
          <p:nvPr>
            <p:ph idx="8" type="subTitle"/>
          </p:nvPr>
        </p:nvSpPr>
        <p:spPr>
          <a:xfrm>
            <a:off x="711863" y="2323518"/>
            <a:ext cx="2493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13"/>
          <p:cNvSpPr txBox="1"/>
          <p:nvPr>
            <p:ph hasCustomPrompt="1" idx="9" type="title"/>
          </p:nvPr>
        </p:nvSpPr>
        <p:spPr>
          <a:xfrm>
            <a:off x="4237050" y="1349275"/>
            <a:ext cx="669900" cy="3975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4" name="Google Shape;164;p13"/>
          <p:cNvSpPr txBox="1"/>
          <p:nvPr>
            <p:ph idx="13" type="subTitle"/>
          </p:nvPr>
        </p:nvSpPr>
        <p:spPr>
          <a:xfrm>
            <a:off x="3325500" y="2323518"/>
            <a:ext cx="2493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13"/>
          <p:cNvSpPr txBox="1"/>
          <p:nvPr>
            <p:ph hasCustomPrompt="1" idx="14" type="title"/>
          </p:nvPr>
        </p:nvSpPr>
        <p:spPr>
          <a:xfrm>
            <a:off x="6850687" y="1349275"/>
            <a:ext cx="669900" cy="3975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6" name="Google Shape;166;p13"/>
          <p:cNvSpPr txBox="1"/>
          <p:nvPr>
            <p:ph idx="15" type="subTitle"/>
          </p:nvPr>
        </p:nvSpPr>
        <p:spPr>
          <a:xfrm>
            <a:off x="5939137" y="2323518"/>
            <a:ext cx="2493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13"/>
          <p:cNvSpPr/>
          <p:nvPr/>
        </p:nvSpPr>
        <p:spPr>
          <a:xfrm>
            <a:off x="135075" y="4647050"/>
            <a:ext cx="805190" cy="288001"/>
          </a:xfrm>
          <a:custGeom>
            <a:rect b="b" l="l" r="r" t="t"/>
            <a:pathLst>
              <a:path extrusionOk="0" h="5239" w="14766">
                <a:moveTo>
                  <a:pt x="8275" y="64"/>
                </a:moveTo>
                <a:cubicBezTo>
                  <a:pt x="8906" y="64"/>
                  <a:pt x="9515" y="246"/>
                  <a:pt x="10050" y="588"/>
                </a:cubicBezTo>
                <a:cubicBezTo>
                  <a:pt x="10563" y="920"/>
                  <a:pt x="10969" y="1379"/>
                  <a:pt x="11226" y="1935"/>
                </a:cubicBezTo>
                <a:lnTo>
                  <a:pt x="11247" y="1956"/>
                </a:lnTo>
                <a:lnTo>
                  <a:pt x="11269" y="1946"/>
                </a:lnTo>
                <a:cubicBezTo>
                  <a:pt x="11365" y="1914"/>
                  <a:pt x="11472" y="1903"/>
                  <a:pt x="11579" y="1903"/>
                </a:cubicBezTo>
                <a:cubicBezTo>
                  <a:pt x="12103" y="1903"/>
                  <a:pt x="12530" y="2331"/>
                  <a:pt x="12530" y="2854"/>
                </a:cubicBezTo>
                <a:cubicBezTo>
                  <a:pt x="12530" y="2961"/>
                  <a:pt x="12509" y="3068"/>
                  <a:pt x="12477" y="3165"/>
                </a:cubicBezTo>
                <a:lnTo>
                  <a:pt x="12456" y="3229"/>
                </a:lnTo>
                <a:lnTo>
                  <a:pt x="12520" y="3208"/>
                </a:lnTo>
                <a:cubicBezTo>
                  <a:pt x="12670" y="3165"/>
                  <a:pt x="12819" y="3144"/>
                  <a:pt x="12979" y="3144"/>
                </a:cubicBezTo>
                <a:cubicBezTo>
                  <a:pt x="13931" y="3144"/>
                  <a:pt x="14701" y="3924"/>
                  <a:pt x="14701" y="4875"/>
                </a:cubicBezTo>
                <a:cubicBezTo>
                  <a:pt x="14701" y="4971"/>
                  <a:pt x="14690" y="5068"/>
                  <a:pt x="14680" y="5175"/>
                </a:cubicBezTo>
                <a:lnTo>
                  <a:pt x="118" y="5175"/>
                </a:lnTo>
                <a:cubicBezTo>
                  <a:pt x="513" y="4555"/>
                  <a:pt x="1176" y="4191"/>
                  <a:pt x="1914" y="4191"/>
                </a:cubicBezTo>
                <a:cubicBezTo>
                  <a:pt x="2171" y="4191"/>
                  <a:pt x="2416" y="4234"/>
                  <a:pt x="2663" y="4320"/>
                </a:cubicBezTo>
                <a:lnTo>
                  <a:pt x="2706" y="4341"/>
                </a:lnTo>
                <a:lnTo>
                  <a:pt x="2706" y="4287"/>
                </a:lnTo>
                <a:cubicBezTo>
                  <a:pt x="2706" y="4244"/>
                  <a:pt x="2694" y="4201"/>
                  <a:pt x="2694" y="4170"/>
                </a:cubicBezTo>
                <a:cubicBezTo>
                  <a:pt x="2694" y="3325"/>
                  <a:pt x="3390" y="2641"/>
                  <a:pt x="4234" y="2641"/>
                </a:cubicBezTo>
                <a:cubicBezTo>
                  <a:pt x="4502" y="2641"/>
                  <a:pt x="4768" y="2705"/>
                  <a:pt x="5004" y="2844"/>
                </a:cubicBezTo>
                <a:lnTo>
                  <a:pt x="5046" y="2866"/>
                </a:lnTo>
                <a:lnTo>
                  <a:pt x="5046" y="2823"/>
                </a:lnTo>
                <a:cubicBezTo>
                  <a:pt x="5164" y="2063"/>
                  <a:pt x="5560" y="1358"/>
                  <a:pt x="6148" y="856"/>
                </a:cubicBezTo>
                <a:cubicBezTo>
                  <a:pt x="6736" y="342"/>
                  <a:pt x="7495" y="64"/>
                  <a:pt x="8275" y="64"/>
                </a:cubicBezTo>
                <a:close/>
                <a:moveTo>
                  <a:pt x="8275" y="0"/>
                </a:moveTo>
                <a:cubicBezTo>
                  <a:pt x="7474" y="0"/>
                  <a:pt x="6704" y="289"/>
                  <a:pt x="6105" y="813"/>
                </a:cubicBezTo>
                <a:cubicBezTo>
                  <a:pt x="5517" y="1315"/>
                  <a:pt x="5122" y="2010"/>
                  <a:pt x="4993" y="2769"/>
                </a:cubicBezTo>
                <a:cubicBezTo>
                  <a:pt x="4758" y="2641"/>
                  <a:pt x="4502" y="2576"/>
                  <a:pt x="4234" y="2576"/>
                </a:cubicBezTo>
                <a:cubicBezTo>
                  <a:pt x="3347" y="2576"/>
                  <a:pt x="2630" y="3293"/>
                  <a:pt x="2630" y="4170"/>
                </a:cubicBezTo>
                <a:cubicBezTo>
                  <a:pt x="2630" y="4191"/>
                  <a:pt x="2630" y="4223"/>
                  <a:pt x="2641" y="4244"/>
                </a:cubicBezTo>
                <a:cubicBezTo>
                  <a:pt x="2406" y="4170"/>
                  <a:pt x="2160" y="4127"/>
                  <a:pt x="1914" y="4127"/>
                </a:cubicBezTo>
                <a:cubicBezTo>
                  <a:pt x="1134" y="4127"/>
                  <a:pt x="428" y="4522"/>
                  <a:pt x="33" y="5185"/>
                </a:cubicBezTo>
                <a:lnTo>
                  <a:pt x="0" y="5239"/>
                </a:lnTo>
                <a:lnTo>
                  <a:pt x="14733" y="5239"/>
                </a:lnTo>
                <a:lnTo>
                  <a:pt x="14733" y="5206"/>
                </a:lnTo>
                <a:cubicBezTo>
                  <a:pt x="14754" y="5100"/>
                  <a:pt x="14765" y="4982"/>
                  <a:pt x="14765" y="4875"/>
                </a:cubicBezTo>
                <a:cubicBezTo>
                  <a:pt x="14765" y="3881"/>
                  <a:pt x="13963" y="3079"/>
                  <a:pt x="12979" y="3079"/>
                </a:cubicBezTo>
                <a:cubicBezTo>
                  <a:pt x="12830" y="3079"/>
                  <a:pt x="12691" y="3101"/>
                  <a:pt x="12552" y="3132"/>
                </a:cubicBezTo>
                <a:cubicBezTo>
                  <a:pt x="12584" y="3037"/>
                  <a:pt x="12594" y="2951"/>
                  <a:pt x="12594" y="2854"/>
                </a:cubicBezTo>
                <a:cubicBezTo>
                  <a:pt x="12594" y="2288"/>
                  <a:pt x="12135" y="1839"/>
                  <a:pt x="11579" y="1839"/>
                </a:cubicBezTo>
                <a:cubicBezTo>
                  <a:pt x="11472" y="1839"/>
                  <a:pt x="11376" y="1849"/>
                  <a:pt x="11280" y="1882"/>
                </a:cubicBezTo>
                <a:cubicBezTo>
                  <a:pt x="11012" y="1326"/>
                  <a:pt x="10596" y="866"/>
                  <a:pt x="10082" y="524"/>
                </a:cubicBezTo>
                <a:cubicBezTo>
                  <a:pt x="9548" y="182"/>
                  <a:pt x="8917" y="0"/>
                  <a:pt x="8275" y="0"/>
                </a:cubicBezTo>
                <a:close/>
              </a:path>
            </a:pathLst>
          </a:cu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3"/>
          <p:cNvSpPr txBox="1"/>
          <p:nvPr>
            <p:ph idx="16" type="subTitle"/>
          </p:nvPr>
        </p:nvSpPr>
        <p:spPr>
          <a:xfrm>
            <a:off x="711875" y="3761487"/>
            <a:ext cx="2493000" cy="31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Black"/>
              <a:buNone/>
              <a:defRPr sz="1800"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Black"/>
              <a:buNone/>
              <a:defRPr sz="1800"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Black"/>
              <a:buNone/>
              <a:defRPr sz="1800"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Black"/>
              <a:buNone/>
              <a:defRPr sz="1800"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Black"/>
              <a:buNone/>
              <a:defRPr sz="1800"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Black"/>
              <a:buNone/>
              <a:defRPr sz="1800"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Black"/>
              <a:buNone/>
              <a:defRPr sz="1800"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Black"/>
              <a:buNone/>
              <a:defRPr sz="1800"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Black"/>
              <a:buNone/>
              <a:defRPr sz="1800"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/>
        </p:txBody>
      </p:sp>
      <p:sp>
        <p:nvSpPr>
          <p:cNvPr id="169" name="Google Shape;169;p13"/>
          <p:cNvSpPr txBox="1"/>
          <p:nvPr>
            <p:ph idx="17" type="subTitle"/>
          </p:nvPr>
        </p:nvSpPr>
        <p:spPr>
          <a:xfrm>
            <a:off x="3325501" y="3761487"/>
            <a:ext cx="2493000" cy="31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Black"/>
              <a:buNone/>
              <a:defRPr sz="1800"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Black"/>
              <a:buNone/>
              <a:defRPr sz="1800"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Black"/>
              <a:buNone/>
              <a:defRPr sz="1800"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Black"/>
              <a:buNone/>
              <a:defRPr sz="1800"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Black"/>
              <a:buNone/>
              <a:defRPr sz="1800"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Black"/>
              <a:buNone/>
              <a:defRPr sz="1800"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Black"/>
              <a:buNone/>
              <a:defRPr sz="1800"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Black"/>
              <a:buNone/>
              <a:defRPr sz="1800"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Black"/>
              <a:buNone/>
              <a:defRPr sz="1800"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/>
        </p:txBody>
      </p:sp>
      <p:sp>
        <p:nvSpPr>
          <p:cNvPr id="170" name="Google Shape;170;p13"/>
          <p:cNvSpPr txBox="1"/>
          <p:nvPr>
            <p:ph idx="18" type="subTitle"/>
          </p:nvPr>
        </p:nvSpPr>
        <p:spPr>
          <a:xfrm>
            <a:off x="5939128" y="3761487"/>
            <a:ext cx="2493000" cy="31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Black"/>
              <a:buNone/>
              <a:defRPr sz="1800"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Black"/>
              <a:buNone/>
              <a:defRPr sz="1800"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Black"/>
              <a:buNone/>
              <a:defRPr sz="1800"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Black"/>
              <a:buNone/>
              <a:defRPr sz="1800"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Black"/>
              <a:buNone/>
              <a:defRPr sz="1800"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Black"/>
              <a:buNone/>
              <a:defRPr sz="1800"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Black"/>
              <a:buNone/>
              <a:defRPr sz="1800"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Black"/>
              <a:buNone/>
              <a:defRPr sz="1800"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Black"/>
              <a:buNone/>
              <a:defRPr sz="1800"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/>
        </p:txBody>
      </p:sp>
      <p:sp>
        <p:nvSpPr>
          <p:cNvPr id="171" name="Google Shape;171;p13"/>
          <p:cNvSpPr txBox="1"/>
          <p:nvPr>
            <p:ph idx="19" type="subTitle"/>
          </p:nvPr>
        </p:nvSpPr>
        <p:spPr>
          <a:xfrm>
            <a:off x="711875" y="1985213"/>
            <a:ext cx="2493000" cy="31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Black"/>
              <a:buNone/>
              <a:defRPr sz="1800"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Black"/>
              <a:buNone/>
              <a:defRPr sz="1800"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Black"/>
              <a:buNone/>
              <a:defRPr sz="1800"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Black"/>
              <a:buNone/>
              <a:defRPr sz="1800"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Black"/>
              <a:buNone/>
              <a:defRPr sz="1800"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Black"/>
              <a:buNone/>
              <a:defRPr sz="1800"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Black"/>
              <a:buNone/>
              <a:defRPr sz="1800"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Black"/>
              <a:buNone/>
              <a:defRPr sz="1800"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Black"/>
              <a:buNone/>
              <a:defRPr sz="1800"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/>
        </p:txBody>
      </p:sp>
      <p:sp>
        <p:nvSpPr>
          <p:cNvPr id="172" name="Google Shape;172;p13"/>
          <p:cNvSpPr txBox="1"/>
          <p:nvPr>
            <p:ph idx="20" type="subTitle"/>
          </p:nvPr>
        </p:nvSpPr>
        <p:spPr>
          <a:xfrm>
            <a:off x="3325500" y="1985213"/>
            <a:ext cx="2493000" cy="31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Black"/>
              <a:buNone/>
              <a:defRPr sz="1800"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Black"/>
              <a:buNone/>
              <a:defRPr sz="1800"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Black"/>
              <a:buNone/>
              <a:defRPr sz="1800"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Black"/>
              <a:buNone/>
              <a:defRPr sz="1800"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Black"/>
              <a:buNone/>
              <a:defRPr sz="1800"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Black"/>
              <a:buNone/>
              <a:defRPr sz="1800"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Black"/>
              <a:buNone/>
              <a:defRPr sz="1800"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Black"/>
              <a:buNone/>
              <a:defRPr sz="1800"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Black"/>
              <a:buNone/>
              <a:defRPr sz="1800"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/>
        </p:txBody>
      </p:sp>
      <p:sp>
        <p:nvSpPr>
          <p:cNvPr id="173" name="Google Shape;173;p13"/>
          <p:cNvSpPr txBox="1"/>
          <p:nvPr>
            <p:ph idx="21" type="subTitle"/>
          </p:nvPr>
        </p:nvSpPr>
        <p:spPr>
          <a:xfrm>
            <a:off x="5939126" y="1985213"/>
            <a:ext cx="2493000" cy="31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Black"/>
              <a:buNone/>
              <a:defRPr sz="1800"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Black"/>
              <a:buNone/>
              <a:defRPr sz="1800"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Black"/>
              <a:buNone/>
              <a:defRPr sz="1800"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Black"/>
              <a:buNone/>
              <a:defRPr sz="1800"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Black"/>
              <a:buNone/>
              <a:defRPr sz="1800"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Black"/>
              <a:buNone/>
              <a:defRPr sz="1800"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Black"/>
              <a:buNone/>
              <a:defRPr sz="1800"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Black"/>
              <a:buNone/>
              <a:defRPr sz="1800"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Black"/>
              <a:buNone/>
              <a:defRPr sz="1800"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bg>
      <p:bgPr>
        <a:solidFill>
          <a:schemeClr val="dk2"/>
        </a:solid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4"/>
          <p:cNvSpPr/>
          <p:nvPr/>
        </p:nvSpPr>
        <p:spPr>
          <a:xfrm>
            <a:off x="0" y="0"/>
            <a:ext cx="9144012" cy="3914409"/>
          </a:xfrm>
          <a:custGeom>
            <a:rect b="b" l="l" r="r" t="t"/>
            <a:pathLst>
              <a:path extrusionOk="0" h="42017" w="32256">
                <a:moveTo>
                  <a:pt x="0" y="0"/>
                </a:moveTo>
                <a:lnTo>
                  <a:pt x="0" y="37066"/>
                </a:lnTo>
                <a:cubicBezTo>
                  <a:pt x="4608" y="40188"/>
                  <a:pt x="10157" y="42016"/>
                  <a:pt x="16133" y="42016"/>
                </a:cubicBezTo>
                <a:cubicBezTo>
                  <a:pt x="22109" y="42016"/>
                  <a:pt x="27658" y="40188"/>
                  <a:pt x="32256" y="37066"/>
                </a:cubicBezTo>
                <a:lnTo>
                  <a:pt x="3225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4"/>
          <p:cNvSpPr txBox="1"/>
          <p:nvPr>
            <p:ph type="title"/>
          </p:nvPr>
        </p:nvSpPr>
        <p:spPr>
          <a:xfrm>
            <a:off x="919651" y="1926775"/>
            <a:ext cx="3196200" cy="4269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77" name="Google Shape;177;p14"/>
          <p:cNvSpPr txBox="1"/>
          <p:nvPr>
            <p:ph idx="1" type="subTitle"/>
          </p:nvPr>
        </p:nvSpPr>
        <p:spPr>
          <a:xfrm>
            <a:off x="919650" y="539500"/>
            <a:ext cx="7304700" cy="13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bg>
      <p:bgPr>
        <a:solidFill>
          <a:schemeClr val="lt1"/>
        </a:solid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5"/>
          <p:cNvSpPr/>
          <p:nvPr/>
        </p:nvSpPr>
        <p:spPr>
          <a:xfrm>
            <a:off x="0" y="3800655"/>
            <a:ext cx="9144037" cy="1366614"/>
          </a:xfrm>
          <a:custGeom>
            <a:rect b="b" l="l" r="r" t="t"/>
            <a:pathLst>
              <a:path extrusionOk="0" h="18988" w="32245">
                <a:moveTo>
                  <a:pt x="22441" y="0"/>
                </a:moveTo>
                <a:cubicBezTo>
                  <a:pt x="13546" y="0"/>
                  <a:pt x="5538" y="3839"/>
                  <a:pt x="0" y="9933"/>
                </a:cubicBezTo>
                <a:lnTo>
                  <a:pt x="0" y="18988"/>
                </a:lnTo>
                <a:lnTo>
                  <a:pt x="32244" y="18988"/>
                </a:lnTo>
                <a:lnTo>
                  <a:pt x="32244" y="1625"/>
                </a:lnTo>
                <a:cubicBezTo>
                  <a:pt x="29165" y="577"/>
                  <a:pt x="25872" y="0"/>
                  <a:pt x="22441" y="0"/>
                </a:cubicBezTo>
                <a:close/>
              </a:path>
            </a:pathLst>
          </a:custGeom>
          <a:solidFill>
            <a:srgbClr val="FDD8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5"/>
          <p:cNvSpPr/>
          <p:nvPr/>
        </p:nvSpPr>
        <p:spPr>
          <a:xfrm>
            <a:off x="-25" y="0"/>
            <a:ext cx="4662092" cy="1114124"/>
          </a:xfrm>
          <a:custGeom>
            <a:rect b="b" l="l" r="r" t="t"/>
            <a:pathLst>
              <a:path extrusionOk="0" h="7965" w="19919">
                <a:moveTo>
                  <a:pt x="1" y="0"/>
                </a:moveTo>
                <a:lnTo>
                  <a:pt x="1" y="7730"/>
                </a:lnTo>
                <a:cubicBezTo>
                  <a:pt x="1038" y="7879"/>
                  <a:pt x="2096" y="7965"/>
                  <a:pt x="3177" y="7965"/>
                </a:cubicBezTo>
                <a:cubicBezTo>
                  <a:pt x="9933" y="7965"/>
                  <a:pt x="15963" y="4864"/>
                  <a:pt x="19919" y="0"/>
                </a:cubicBezTo>
                <a:close/>
              </a:path>
            </a:pathLst>
          </a:custGeom>
          <a:solidFill>
            <a:srgbClr val="FDD8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5"/>
          <p:cNvSpPr/>
          <p:nvPr/>
        </p:nvSpPr>
        <p:spPr>
          <a:xfrm>
            <a:off x="7031613" y="-846152"/>
            <a:ext cx="2581485" cy="1752293"/>
          </a:xfrm>
          <a:custGeom>
            <a:rect b="b" l="l" r="r" t="t"/>
            <a:pathLst>
              <a:path extrusionOk="0" h="10981" w="16177">
                <a:moveTo>
                  <a:pt x="16122" y="1"/>
                </a:moveTo>
                <a:lnTo>
                  <a:pt x="16058" y="203"/>
                </a:lnTo>
                <a:lnTo>
                  <a:pt x="16122" y="225"/>
                </a:lnTo>
                <a:lnTo>
                  <a:pt x="16176" y="22"/>
                </a:lnTo>
                <a:lnTo>
                  <a:pt x="16122" y="1"/>
                </a:lnTo>
                <a:close/>
                <a:moveTo>
                  <a:pt x="15973" y="514"/>
                </a:moveTo>
                <a:lnTo>
                  <a:pt x="15887" y="813"/>
                </a:lnTo>
                <a:lnTo>
                  <a:pt x="15941" y="835"/>
                </a:lnTo>
                <a:lnTo>
                  <a:pt x="16026" y="524"/>
                </a:lnTo>
                <a:lnTo>
                  <a:pt x="15973" y="514"/>
                </a:lnTo>
                <a:close/>
                <a:moveTo>
                  <a:pt x="15802" y="1123"/>
                </a:moveTo>
                <a:lnTo>
                  <a:pt x="15706" y="1433"/>
                </a:lnTo>
                <a:lnTo>
                  <a:pt x="15770" y="1444"/>
                </a:lnTo>
                <a:lnTo>
                  <a:pt x="15855" y="1144"/>
                </a:lnTo>
                <a:lnTo>
                  <a:pt x="15802" y="1123"/>
                </a:lnTo>
                <a:close/>
                <a:moveTo>
                  <a:pt x="15620" y="1733"/>
                </a:moveTo>
                <a:lnTo>
                  <a:pt x="15535" y="2042"/>
                </a:lnTo>
                <a:lnTo>
                  <a:pt x="15588" y="2053"/>
                </a:lnTo>
                <a:lnTo>
                  <a:pt x="15684" y="1754"/>
                </a:lnTo>
                <a:lnTo>
                  <a:pt x="15620" y="1733"/>
                </a:lnTo>
                <a:close/>
                <a:moveTo>
                  <a:pt x="15449" y="2342"/>
                </a:moveTo>
                <a:lnTo>
                  <a:pt x="15364" y="2652"/>
                </a:lnTo>
                <a:lnTo>
                  <a:pt x="15417" y="2662"/>
                </a:lnTo>
                <a:lnTo>
                  <a:pt x="15502" y="2363"/>
                </a:lnTo>
                <a:lnTo>
                  <a:pt x="15449" y="2342"/>
                </a:lnTo>
                <a:close/>
                <a:moveTo>
                  <a:pt x="11" y="2598"/>
                </a:moveTo>
                <a:lnTo>
                  <a:pt x="0" y="2662"/>
                </a:lnTo>
                <a:cubicBezTo>
                  <a:pt x="97" y="2695"/>
                  <a:pt x="193" y="2727"/>
                  <a:pt x="289" y="2769"/>
                </a:cubicBezTo>
                <a:lnTo>
                  <a:pt x="311" y="2716"/>
                </a:lnTo>
                <a:cubicBezTo>
                  <a:pt x="214" y="2673"/>
                  <a:pt x="118" y="2631"/>
                  <a:pt x="11" y="2598"/>
                </a:cubicBezTo>
                <a:close/>
                <a:moveTo>
                  <a:pt x="599" y="2866"/>
                </a:moveTo>
                <a:lnTo>
                  <a:pt x="567" y="2919"/>
                </a:lnTo>
                <a:cubicBezTo>
                  <a:pt x="653" y="2973"/>
                  <a:pt x="749" y="3026"/>
                  <a:pt x="834" y="3090"/>
                </a:cubicBezTo>
                <a:lnTo>
                  <a:pt x="867" y="3037"/>
                </a:lnTo>
                <a:cubicBezTo>
                  <a:pt x="781" y="2983"/>
                  <a:pt x="684" y="2919"/>
                  <a:pt x="599" y="2866"/>
                </a:cubicBezTo>
                <a:close/>
                <a:moveTo>
                  <a:pt x="15267" y="2951"/>
                </a:moveTo>
                <a:lnTo>
                  <a:pt x="15181" y="3261"/>
                </a:lnTo>
                <a:lnTo>
                  <a:pt x="15246" y="3272"/>
                </a:lnTo>
                <a:lnTo>
                  <a:pt x="15331" y="2973"/>
                </a:lnTo>
                <a:lnTo>
                  <a:pt x="15267" y="2951"/>
                </a:lnTo>
                <a:close/>
                <a:moveTo>
                  <a:pt x="1112" y="3240"/>
                </a:moveTo>
                <a:lnTo>
                  <a:pt x="1080" y="3282"/>
                </a:lnTo>
                <a:cubicBezTo>
                  <a:pt x="1155" y="3347"/>
                  <a:pt x="1230" y="3422"/>
                  <a:pt x="1304" y="3496"/>
                </a:cubicBezTo>
                <a:lnTo>
                  <a:pt x="1347" y="3454"/>
                </a:lnTo>
                <a:cubicBezTo>
                  <a:pt x="1273" y="3379"/>
                  <a:pt x="1198" y="3304"/>
                  <a:pt x="1112" y="3240"/>
                </a:cubicBezTo>
                <a:close/>
                <a:moveTo>
                  <a:pt x="15096" y="3560"/>
                </a:moveTo>
                <a:lnTo>
                  <a:pt x="15010" y="3871"/>
                </a:lnTo>
                <a:lnTo>
                  <a:pt x="15064" y="3881"/>
                </a:lnTo>
                <a:lnTo>
                  <a:pt x="15150" y="3582"/>
                </a:lnTo>
                <a:lnTo>
                  <a:pt x="15096" y="3560"/>
                </a:lnTo>
                <a:close/>
                <a:moveTo>
                  <a:pt x="1572" y="3689"/>
                </a:moveTo>
                <a:lnTo>
                  <a:pt x="1529" y="3731"/>
                </a:lnTo>
                <a:cubicBezTo>
                  <a:pt x="1594" y="3807"/>
                  <a:pt x="1658" y="3892"/>
                  <a:pt x="1722" y="3978"/>
                </a:cubicBezTo>
                <a:lnTo>
                  <a:pt x="1775" y="3935"/>
                </a:lnTo>
                <a:cubicBezTo>
                  <a:pt x="1700" y="3850"/>
                  <a:pt x="1636" y="3764"/>
                  <a:pt x="1572" y="3689"/>
                </a:cubicBezTo>
                <a:close/>
                <a:moveTo>
                  <a:pt x="1957" y="4192"/>
                </a:moveTo>
                <a:lnTo>
                  <a:pt x="1914" y="4223"/>
                </a:lnTo>
                <a:cubicBezTo>
                  <a:pt x="1967" y="4309"/>
                  <a:pt x="2021" y="4405"/>
                  <a:pt x="2085" y="4491"/>
                </a:cubicBezTo>
                <a:lnTo>
                  <a:pt x="2138" y="4458"/>
                </a:lnTo>
                <a:cubicBezTo>
                  <a:pt x="2074" y="4373"/>
                  <a:pt x="2021" y="4277"/>
                  <a:pt x="1957" y="4192"/>
                </a:cubicBezTo>
                <a:close/>
                <a:moveTo>
                  <a:pt x="14925" y="4170"/>
                </a:moveTo>
                <a:lnTo>
                  <a:pt x="14829" y="4480"/>
                </a:lnTo>
                <a:lnTo>
                  <a:pt x="14893" y="4501"/>
                </a:lnTo>
                <a:lnTo>
                  <a:pt x="14979" y="4192"/>
                </a:lnTo>
                <a:lnTo>
                  <a:pt x="14925" y="4170"/>
                </a:lnTo>
                <a:close/>
                <a:moveTo>
                  <a:pt x="2299" y="4736"/>
                </a:moveTo>
                <a:lnTo>
                  <a:pt x="2245" y="4769"/>
                </a:lnTo>
                <a:cubicBezTo>
                  <a:pt x="2299" y="4854"/>
                  <a:pt x="2342" y="4950"/>
                  <a:pt x="2395" y="5047"/>
                </a:cubicBezTo>
                <a:lnTo>
                  <a:pt x="2449" y="5014"/>
                </a:lnTo>
                <a:cubicBezTo>
                  <a:pt x="2395" y="4919"/>
                  <a:pt x="2342" y="4822"/>
                  <a:pt x="2299" y="4736"/>
                </a:cubicBezTo>
                <a:close/>
                <a:moveTo>
                  <a:pt x="14744" y="4790"/>
                </a:moveTo>
                <a:cubicBezTo>
                  <a:pt x="14711" y="4897"/>
                  <a:pt x="14679" y="4993"/>
                  <a:pt x="14647" y="5090"/>
                </a:cubicBezTo>
                <a:lnTo>
                  <a:pt x="14711" y="5111"/>
                </a:lnTo>
                <a:cubicBezTo>
                  <a:pt x="14744" y="5014"/>
                  <a:pt x="14765" y="4919"/>
                  <a:pt x="14797" y="4801"/>
                </a:cubicBezTo>
                <a:lnTo>
                  <a:pt x="14744" y="4790"/>
                </a:lnTo>
                <a:close/>
                <a:moveTo>
                  <a:pt x="2587" y="5303"/>
                </a:moveTo>
                <a:lnTo>
                  <a:pt x="2534" y="5325"/>
                </a:lnTo>
                <a:cubicBezTo>
                  <a:pt x="2577" y="5421"/>
                  <a:pt x="2630" y="5517"/>
                  <a:pt x="2673" y="5613"/>
                </a:cubicBezTo>
                <a:lnTo>
                  <a:pt x="2727" y="5592"/>
                </a:lnTo>
                <a:cubicBezTo>
                  <a:pt x="2684" y="5485"/>
                  <a:pt x="2630" y="5389"/>
                  <a:pt x="2587" y="5303"/>
                </a:cubicBezTo>
                <a:close/>
                <a:moveTo>
                  <a:pt x="14551" y="5389"/>
                </a:moveTo>
                <a:cubicBezTo>
                  <a:pt x="14519" y="5496"/>
                  <a:pt x="14476" y="5592"/>
                  <a:pt x="14444" y="5688"/>
                </a:cubicBezTo>
                <a:lnTo>
                  <a:pt x="14497" y="5710"/>
                </a:lnTo>
                <a:cubicBezTo>
                  <a:pt x="14530" y="5613"/>
                  <a:pt x="14572" y="5517"/>
                  <a:pt x="14604" y="5410"/>
                </a:cubicBezTo>
                <a:lnTo>
                  <a:pt x="14551" y="5389"/>
                </a:lnTo>
                <a:close/>
                <a:moveTo>
                  <a:pt x="2855" y="5881"/>
                </a:moveTo>
                <a:lnTo>
                  <a:pt x="2801" y="5902"/>
                </a:lnTo>
                <a:cubicBezTo>
                  <a:pt x="2834" y="5998"/>
                  <a:pt x="2876" y="6095"/>
                  <a:pt x="2919" y="6202"/>
                </a:cubicBezTo>
                <a:lnTo>
                  <a:pt x="2972" y="6169"/>
                </a:lnTo>
                <a:cubicBezTo>
                  <a:pt x="2929" y="6073"/>
                  <a:pt x="2898" y="5977"/>
                  <a:pt x="2855" y="5881"/>
                </a:cubicBezTo>
                <a:close/>
                <a:moveTo>
                  <a:pt x="14316" y="5977"/>
                </a:moveTo>
                <a:cubicBezTo>
                  <a:pt x="14273" y="6073"/>
                  <a:pt x="14219" y="6169"/>
                  <a:pt x="14176" y="6255"/>
                </a:cubicBezTo>
                <a:lnTo>
                  <a:pt x="14230" y="6287"/>
                </a:lnTo>
                <a:cubicBezTo>
                  <a:pt x="14273" y="6190"/>
                  <a:pt x="14326" y="6095"/>
                  <a:pt x="14369" y="5998"/>
                </a:cubicBezTo>
                <a:lnTo>
                  <a:pt x="14316" y="5977"/>
                </a:lnTo>
                <a:close/>
                <a:moveTo>
                  <a:pt x="3090" y="6468"/>
                </a:moveTo>
                <a:lnTo>
                  <a:pt x="3036" y="6490"/>
                </a:lnTo>
                <a:lnTo>
                  <a:pt x="3058" y="6544"/>
                </a:lnTo>
                <a:cubicBezTo>
                  <a:pt x="3090" y="6629"/>
                  <a:pt x="3122" y="6704"/>
                  <a:pt x="3154" y="6789"/>
                </a:cubicBezTo>
                <a:lnTo>
                  <a:pt x="3207" y="6768"/>
                </a:lnTo>
                <a:cubicBezTo>
                  <a:pt x="3176" y="6682"/>
                  <a:pt x="3143" y="6608"/>
                  <a:pt x="3112" y="6522"/>
                </a:cubicBezTo>
                <a:lnTo>
                  <a:pt x="3090" y="6468"/>
                </a:lnTo>
                <a:close/>
                <a:moveTo>
                  <a:pt x="14017" y="6533"/>
                </a:moveTo>
                <a:cubicBezTo>
                  <a:pt x="13963" y="6618"/>
                  <a:pt x="13899" y="6704"/>
                  <a:pt x="13834" y="6789"/>
                </a:cubicBezTo>
                <a:lnTo>
                  <a:pt x="13888" y="6822"/>
                </a:lnTo>
                <a:cubicBezTo>
                  <a:pt x="13952" y="6736"/>
                  <a:pt x="14005" y="6651"/>
                  <a:pt x="14059" y="6565"/>
                </a:cubicBezTo>
                <a:lnTo>
                  <a:pt x="14017" y="6533"/>
                </a:lnTo>
                <a:close/>
                <a:moveTo>
                  <a:pt x="13642" y="7035"/>
                </a:moveTo>
                <a:cubicBezTo>
                  <a:pt x="13578" y="7121"/>
                  <a:pt x="13514" y="7195"/>
                  <a:pt x="13439" y="7281"/>
                </a:cubicBezTo>
                <a:lnTo>
                  <a:pt x="13482" y="7324"/>
                </a:lnTo>
                <a:cubicBezTo>
                  <a:pt x="13556" y="7238"/>
                  <a:pt x="13632" y="7153"/>
                  <a:pt x="13696" y="7078"/>
                </a:cubicBezTo>
                <a:lnTo>
                  <a:pt x="13642" y="7035"/>
                </a:lnTo>
                <a:close/>
                <a:moveTo>
                  <a:pt x="3325" y="7057"/>
                </a:moveTo>
                <a:lnTo>
                  <a:pt x="3272" y="7078"/>
                </a:lnTo>
                <a:cubicBezTo>
                  <a:pt x="3304" y="7185"/>
                  <a:pt x="3347" y="7281"/>
                  <a:pt x="3390" y="7378"/>
                </a:cubicBezTo>
                <a:lnTo>
                  <a:pt x="3443" y="7356"/>
                </a:lnTo>
                <a:cubicBezTo>
                  <a:pt x="3400" y="7260"/>
                  <a:pt x="3368" y="7164"/>
                  <a:pt x="3325" y="7057"/>
                </a:cubicBezTo>
                <a:close/>
                <a:moveTo>
                  <a:pt x="13225" y="7516"/>
                </a:moveTo>
                <a:cubicBezTo>
                  <a:pt x="13161" y="7591"/>
                  <a:pt x="13086" y="7666"/>
                  <a:pt x="13012" y="7741"/>
                </a:cubicBezTo>
                <a:lnTo>
                  <a:pt x="13054" y="7784"/>
                </a:lnTo>
                <a:cubicBezTo>
                  <a:pt x="13129" y="7709"/>
                  <a:pt x="13204" y="7634"/>
                  <a:pt x="13268" y="7559"/>
                </a:cubicBezTo>
                <a:lnTo>
                  <a:pt x="13225" y="7516"/>
                </a:lnTo>
                <a:close/>
                <a:moveTo>
                  <a:pt x="3571" y="7644"/>
                </a:moveTo>
                <a:lnTo>
                  <a:pt x="3518" y="7666"/>
                </a:lnTo>
                <a:cubicBezTo>
                  <a:pt x="3561" y="7773"/>
                  <a:pt x="3603" y="7869"/>
                  <a:pt x="3646" y="7965"/>
                </a:cubicBezTo>
                <a:lnTo>
                  <a:pt x="3699" y="7934"/>
                </a:lnTo>
                <a:cubicBezTo>
                  <a:pt x="3656" y="7848"/>
                  <a:pt x="3614" y="7741"/>
                  <a:pt x="3571" y="7644"/>
                </a:cubicBezTo>
                <a:close/>
                <a:moveTo>
                  <a:pt x="12787" y="7965"/>
                </a:moveTo>
                <a:lnTo>
                  <a:pt x="12594" y="8158"/>
                </a:lnTo>
                <a:lnTo>
                  <a:pt x="12563" y="8190"/>
                </a:lnTo>
                <a:lnTo>
                  <a:pt x="12594" y="8233"/>
                </a:lnTo>
                <a:lnTo>
                  <a:pt x="12627" y="8200"/>
                </a:lnTo>
                <a:cubicBezTo>
                  <a:pt x="12691" y="8136"/>
                  <a:pt x="12765" y="8072"/>
                  <a:pt x="12829" y="8008"/>
                </a:cubicBezTo>
                <a:lnTo>
                  <a:pt x="12787" y="7965"/>
                </a:lnTo>
                <a:close/>
                <a:moveTo>
                  <a:pt x="3839" y="8222"/>
                </a:moveTo>
                <a:lnTo>
                  <a:pt x="3785" y="8243"/>
                </a:lnTo>
                <a:cubicBezTo>
                  <a:pt x="3828" y="8340"/>
                  <a:pt x="3881" y="8436"/>
                  <a:pt x="3924" y="8532"/>
                </a:cubicBezTo>
                <a:lnTo>
                  <a:pt x="3977" y="8500"/>
                </a:lnTo>
                <a:cubicBezTo>
                  <a:pt x="3934" y="8414"/>
                  <a:pt x="3881" y="8318"/>
                  <a:pt x="3839" y="8222"/>
                </a:cubicBezTo>
                <a:close/>
                <a:moveTo>
                  <a:pt x="12327" y="8414"/>
                </a:moveTo>
                <a:cubicBezTo>
                  <a:pt x="12252" y="8478"/>
                  <a:pt x="12178" y="8554"/>
                  <a:pt x="12102" y="8628"/>
                </a:cubicBezTo>
                <a:lnTo>
                  <a:pt x="12135" y="8671"/>
                </a:lnTo>
                <a:cubicBezTo>
                  <a:pt x="12220" y="8596"/>
                  <a:pt x="12295" y="8532"/>
                  <a:pt x="12370" y="8457"/>
                </a:cubicBezTo>
                <a:lnTo>
                  <a:pt x="12327" y="8414"/>
                </a:lnTo>
                <a:close/>
                <a:moveTo>
                  <a:pt x="4138" y="8778"/>
                </a:moveTo>
                <a:lnTo>
                  <a:pt x="4084" y="8810"/>
                </a:lnTo>
                <a:cubicBezTo>
                  <a:pt x="4138" y="8906"/>
                  <a:pt x="4191" y="8991"/>
                  <a:pt x="4255" y="9077"/>
                </a:cubicBezTo>
                <a:lnTo>
                  <a:pt x="4298" y="9045"/>
                </a:lnTo>
                <a:cubicBezTo>
                  <a:pt x="4245" y="8960"/>
                  <a:pt x="4191" y="8874"/>
                  <a:pt x="4138" y="8778"/>
                </a:cubicBezTo>
                <a:close/>
                <a:moveTo>
                  <a:pt x="11867" y="8842"/>
                </a:moveTo>
                <a:cubicBezTo>
                  <a:pt x="11782" y="8917"/>
                  <a:pt x="11707" y="8991"/>
                  <a:pt x="11632" y="9056"/>
                </a:cubicBezTo>
                <a:lnTo>
                  <a:pt x="11665" y="9098"/>
                </a:lnTo>
                <a:cubicBezTo>
                  <a:pt x="11739" y="9034"/>
                  <a:pt x="11824" y="8960"/>
                  <a:pt x="11900" y="8885"/>
                </a:cubicBezTo>
                <a:lnTo>
                  <a:pt x="11867" y="8842"/>
                </a:lnTo>
                <a:close/>
                <a:moveTo>
                  <a:pt x="11387" y="9259"/>
                </a:moveTo>
                <a:cubicBezTo>
                  <a:pt x="11301" y="9334"/>
                  <a:pt x="11226" y="9398"/>
                  <a:pt x="11140" y="9462"/>
                </a:cubicBezTo>
                <a:lnTo>
                  <a:pt x="11183" y="9505"/>
                </a:lnTo>
                <a:cubicBezTo>
                  <a:pt x="11258" y="9441"/>
                  <a:pt x="11344" y="9376"/>
                  <a:pt x="11429" y="9302"/>
                </a:cubicBezTo>
                <a:lnTo>
                  <a:pt x="11387" y="9259"/>
                </a:lnTo>
                <a:close/>
                <a:moveTo>
                  <a:pt x="4480" y="9312"/>
                </a:moveTo>
                <a:lnTo>
                  <a:pt x="4437" y="9345"/>
                </a:lnTo>
                <a:cubicBezTo>
                  <a:pt x="4502" y="9430"/>
                  <a:pt x="4566" y="9516"/>
                  <a:pt x="4630" y="9590"/>
                </a:cubicBezTo>
                <a:lnTo>
                  <a:pt x="4673" y="9559"/>
                </a:lnTo>
                <a:cubicBezTo>
                  <a:pt x="4608" y="9473"/>
                  <a:pt x="4544" y="9398"/>
                  <a:pt x="4480" y="9312"/>
                </a:cubicBezTo>
                <a:close/>
                <a:moveTo>
                  <a:pt x="10895" y="9654"/>
                </a:moveTo>
                <a:cubicBezTo>
                  <a:pt x="10809" y="9718"/>
                  <a:pt x="10713" y="9783"/>
                  <a:pt x="10638" y="9837"/>
                </a:cubicBezTo>
                <a:lnTo>
                  <a:pt x="10670" y="9890"/>
                </a:lnTo>
                <a:lnTo>
                  <a:pt x="10926" y="9697"/>
                </a:lnTo>
                <a:lnTo>
                  <a:pt x="10895" y="9654"/>
                </a:lnTo>
                <a:close/>
                <a:moveTo>
                  <a:pt x="4886" y="9794"/>
                </a:moveTo>
                <a:lnTo>
                  <a:pt x="4844" y="9837"/>
                </a:lnTo>
                <a:lnTo>
                  <a:pt x="5068" y="10061"/>
                </a:lnTo>
                <a:lnTo>
                  <a:pt x="5110" y="10018"/>
                </a:lnTo>
                <a:lnTo>
                  <a:pt x="4886" y="9794"/>
                </a:lnTo>
                <a:close/>
                <a:moveTo>
                  <a:pt x="10370" y="10008"/>
                </a:moveTo>
                <a:cubicBezTo>
                  <a:pt x="10275" y="10072"/>
                  <a:pt x="10189" y="10125"/>
                  <a:pt x="10104" y="10179"/>
                </a:cubicBezTo>
                <a:lnTo>
                  <a:pt x="10125" y="10232"/>
                </a:lnTo>
                <a:cubicBezTo>
                  <a:pt x="10221" y="10179"/>
                  <a:pt x="10306" y="10114"/>
                  <a:pt x="10403" y="10061"/>
                </a:cubicBezTo>
                <a:lnTo>
                  <a:pt x="10370" y="10008"/>
                </a:lnTo>
                <a:close/>
                <a:moveTo>
                  <a:pt x="5346" y="10221"/>
                </a:moveTo>
                <a:lnTo>
                  <a:pt x="5314" y="10264"/>
                </a:lnTo>
                <a:cubicBezTo>
                  <a:pt x="5400" y="10328"/>
                  <a:pt x="5485" y="10392"/>
                  <a:pt x="5571" y="10445"/>
                </a:cubicBezTo>
                <a:lnTo>
                  <a:pt x="5602" y="10392"/>
                </a:lnTo>
                <a:cubicBezTo>
                  <a:pt x="5517" y="10339"/>
                  <a:pt x="5431" y="10286"/>
                  <a:pt x="5346" y="10221"/>
                </a:cubicBezTo>
                <a:close/>
                <a:moveTo>
                  <a:pt x="9826" y="10328"/>
                </a:moveTo>
                <a:cubicBezTo>
                  <a:pt x="9750" y="10360"/>
                  <a:pt x="9676" y="10403"/>
                  <a:pt x="9612" y="10435"/>
                </a:cubicBezTo>
                <a:cubicBezTo>
                  <a:pt x="9579" y="10445"/>
                  <a:pt x="9558" y="10457"/>
                  <a:pt x="9537" y="10467"/>
                </a:cubicBezTo>
                <a:lnTo>
                  <a:pt x="9558" y="10521"/>
                </a:lnTo>
                <a:cubicBezTo>
                  <a:pt x="9590" y="10510"/>
                  <a:pt x="9612" y="10499"/>
                  <a:pt x="9633" y="10488"/>
                </a:cubicBezTo>
                <a:cubicBezTo>
                  <a:pt x="9708" y="10457"/>
                  <a:pt x="9772" y="10414"/>
                  <a:pt x="9847" y="10381"/>
                </a:cubicBezTo>
                <a:lnTo>
                  <a:pt x="9826" y="10328"/>
                </a:lnTo>
                <a:close/>
                <a:moveTo>
                  <a:pt x="5880" y="10552"/>
                </a:moveTo>
                <a:lnTo>
                  <a:pt x="5849" y="10606"/>
                </a:lnTo>
                <a:cubicBezTo>
                  <a:pt x="5891" y="10628"/>
                  <a:pt x="5923" y="10638"/>
                  <a:pt x="5955" y="10659"/>
                </a:cubicBezTo>
                <a:cubicBezTo>
                  <a:pt x="6020" y="10681"/>
                  <a:pt x="6084" y="10713"/>
                  <a:pt x="6148" y="10735"/>
                </a:cubicBezTo>
                <a:lnTo>
                  <a:pt x="6169" y="10681"/>
                </a:lnTo>
                <a:cubicBezTo>
                  <a:pt x="6105" y="10659"/>
                  <a:pt x="6041" y="10628"/>
                  <a:pt x="5977" y="10606"/>
                </a:cubicBezTo>
                <a:cubicBezTo>
                  <a:pt x="5944" y="10585"/>
                  <a:pt x="5913" y="10574"/>
                  <a:pt x="5880" y="10552"/>
                </a:cubicBezTo>
                <a:close/>
                <a:moveTo>
                  <a:pt x="9248" y="10585"/>
                </a:moveTo>
                <a:cubicBezTo>
                  <a:pt x="9152" y="10628"/>
                  <a:pt x="9045" y="10659"/>
                  <a:pt x="8949" y="10692"/>
                </a:cubicBezTo>
                <a:lnTo>
                  <a:pt x="8970" y="10745"/>
                </a:lnTo>
                <a:cubicBezTo>
                  <a:pt x="9066" y="10713"/>
                  <a:pt x="9173" y="10681"/>
                  <a:pt x="9270" y="10638"/>
                </a:cubicBezTo>
                <a:lnTo>
                  <a:pt x="9248" y="10585"/>
                </a:lnTo>
                <a:close/>
                <a:moveTo>
                  <a:pt x="8650" y="10777"/>
                </a:moveTo>
                <a:cubicBezTo>
                  <a:pt x="8543" y="10809"/>
                  <a:pt x="8436" y="10830"/>
                  <a:pt x="8339" y="10852"/>
                </a:cubicBezTo>
                <a:lnTo>
                  <a:pt x="8350" y="10906"/>
                </a:lnTo>
                <a:cubicBezTo>
                  <a:pt x="8446" y="10884"/>
                  <a:pt x="8553" y="10863"/>
                  <a:pt x="8660" y="10841"/>
                </a:cubicBezTo>
                <a:lnTo>
                  <a:pt x="8650" y="10777"/>
                </a:lnTo>
                <a:close/>
                <a:moveTo>
                  <a:pt x="6469" y="10788"/>
                </a:moveTo>
                <a:lnTo>
                  <a:pt x="6447" y="10841"/>
                </a:lnTo>
                <a:cubicBezTo>
                  <a:pt x="6554" y="10873"/>
                  <a:pt x="6650" y="10895"/>
                  <a:pt x="6757" y="10916"/>
                </a:cubicBezTo>
                <a:lnTo>
                  <a:pt x="6768" y="10863"/>
                </a:lnTo>
                <a:cubicBezTo>
                  <a:pt x="6671" y="10841"/>
                  <a:pt x="6564" y="10809"/>
                  <a:pt x="6469" y="10788"/>
                </a:cubicBezTo>
                <a:close/>
                <a:moveTo>
                  <a:pt x="7078" y="10906"/>
                </a:moveTo>
                <a:lnTo>
                  <a:pt x="7078" y="10970"/>
                </a:lnTo>
                <a:cubicBezTo>
                  <a:pt x="7174" y="10980"/>
                  <a:pt x="7291" y="10980"/>
                  <a:pt x="7398" y="10980"/>
                </a:cubicBezTo>
                <a:lnTo>
                  <a:pt x="7398" y="10927"/>
                </a:lnTo>
                <a:cubicBezTo>
                  <a:pt x="7291" y="10927"/>
                  <a:pt x="7185" y="10916"/>
                  <a:pt x="7078" y="10906"/>
                </a:cubicBezTo>
                <a:close/>
                <a:moveTo>
                  <a:pt x="8030" y="10895"/>
                </a:moveTo>
                <a:lnTo>
                  <a:pt x="7709" y="10927"/>
                </a:lnTo>
                <a:lnTo>
                  <a:pt x="7709" y="10980"/>
                </a:lnTo>
                <a:cubicBezTo>
                  <a:pt x="7816" y="10980"/>
                  <a:pt x="7923" y="10970"/>
                  <a:pt x="8030" y="10959"/>
                </a:cubicBezTo>
                <a:lnTo>
                  <a:pt x="8030" y="1089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5"/>
          <p:cNvSpPr txBox="1"/>
          <p:nvPr>
            <p:ph idx="1" type="subTitle"/>
          </p:nvPr>
        </p:nvSpPr>
        <p:spPr>
          <a:xfrm>
            <a:off x="902975" y="2584550"/>
            <a:ext cx="3195900" cy="10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15"/>
          <p:cNvSpPr txBox="1"/>
          <p:nvPr>
            <p:ph type="title"/>
          </p:nvPr>
        </p:nvSpPr>
        <p:spPr>
          <a:xfrm>
            <a:off x="902975" y="1515550"/>
            <a:ext cx="3257100" cy="10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5">
    <p:bg>
      <p:bgPr>
        <a:solidFill>
          <a:schemeClr val="dk2"/>
        </a:solid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6"/>
          <p:cNvSpPr/>
          <p:nvPr/>
        </p:nvSpPr>
        <p:spPr>
          <a:xfrm>
            <a:off x="0" y="3800655"/>
            <a:ext cx="9144037" cy="1366614"/>
          </a:xfrm>
          <a:custGeom>
            <a:rect b="b" l="l" r="r" t="t"/>
            <a:pathLst>
              <a:path extrusionOk="0" h="18988" w="32245">
                <a:moveTo>
                  <a:pt x="22441" y="0"/>
                </a:moveTo>
                <a:cubicBezTo>
                  <a:pt x="13546" y="0"/>
                  <a:pt x="5538" y="3839"/>
                  <a:pt x="0" y="9933"/>
                </a:cubicBezTo>
                <a:lnTo>
                  <a:pt x="0" y="18988"/>
                </a:lnTo>
                <a:lnTo>
                  <a:pt x="32244" y="18988"/>
                </a:lnTo>
                <a:lnTo>
                  <a:pt x="32244" y="1625"/>
                </a:lnTo>
                <a:cubicBezTo>
                  <a:pt x="29165" y="577"/>
                  <a:pt x="25872" y="0"/>
                  <a:pt x="2244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6"/>
          <p:cNvSpPr/>
          <p:nvPr/>
        </p:nvSpPr>
        <p:spPr>
          <a:xfrm>
            <a:off x="-25" y="0"/>
            <a:ext cx="4662092" cy="1114124"/>
          </a:xfrm>
          <a:custGeom>
            <a:rect b="b" l="l" r="r" t="t"/>
            <a:pathLst>
              <a:path extrusionOk="0" h="7965" w="19919">
                <a:moveTo>
                  <a:pt x="1" y="0"/>
                </a:moveTo>
                <a:lnTo>
                  <a:pt x="1" y="7730"/>
                </a:lnTo>
                <a:cubicBezTo>
                  <a:pt x="1038" y="7879"/>
                  <a:pt x="2096" y="7965"/>
                  <a:pt x="3177" y="7965"/>
                </a:cubicBezTo>
                <a:cubicBezTo>
                  <a:pt x="9933" y="7965"/>
                  <a:pt x="15963" y="4864"/>
                  <a:pt x="1991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6"/>
          <p:cNvSpPr/>
          <p:nvPr/>
        </p:nvSpPr>
        <p:spPr>
          <a:xfrm>
            <a:off x="7031613" y="-846152"/>
            <a:ext cx="2581485" cy="1752293"/>
          </a:xfrm>
          <a:custGeom>
            <a:rect b="b" l="l" r="r" t="t"/>
            <a:pathLst>
              <a:path extrusionOk="0" h="10981" w="16177">
                <a:moveTo>
                  <a:pt x="16122" y="1"/>
                </a:moveTo>
                <a:lnTo>
                  <a:pt x="16058" y="203"/>
                </a:lnTo>
                <a:lnTo>
                  <a:pt x="16122" y="225"/>
                </a:lnTo>
                <a:lnTo>
                  <a:pt x="16176" y="22"/>
                </a:lnTo>
                <a:lnTo>
                  <a:pt x="16122" y="1"/>
                </a:lnTo>
                <a:close/>
                <a:moveTo>
                  <a:pt x="15973" y="514"/>
                </a:moveTo>
                <a:lnTo>
                  <a:pt x="15887" y="813"/>
                </a:lnTo>
                <a:lnTo>
                  <a:pt x="15941" y="835"/>
                </a:lnTo>
                <a:lnTo>
                  <a:pt x="16026" y="524"/>
                </a:lnTo>
                <a:lnTo>
                  <a:pt x="15973" y="514"/>
                </a:lnTo>
                <a:close/>
                <a:moveTo>
                  <a:pt x="15802" y="1123"/>
                </a:moveTo>
                <a:lnTo>
                  <a:pt x="15706" y="1433"/>
                </a:lnTo>
                <a:lnTo>
                  <a:pt x="15770" y="1444"/>
                </a:lnTo>
                <a:lnTo>
                  <a:pt x="15855" y="1144"/>
                </a:lnTo>
                <a:lnTo>
                  <a:pt x="15802" y="1123"/>
                </a:lnTo>
                <a:close/>
                <a:moveTo>
                  <a:pt x="15620" y="1733"/>
                </a:moveTo>
                <a:lnTo>
                  <a:pt x="15535" y="2042"/>
                </a:lnTo>
                <a:lnTo>
                  <a:pt x="15588" y="2053"/>
                </a:lnTo>
                <a:lnTo>
                  <a:pt x="15684" y="1754"/>
                </a:lnTo>
                <a:lnTo>
                  <a:pt x="15620" y="1733"/>
                </a:lnTo>
                <a:close/>
                <a:moveTo>
                  <a:pt x="15449" y="2342"/>
                </a:moveTo>
                <a:lnTo>
                  <a:pt x="15364" y="2652"/>
                </a:lnTo>
                <a:lnTo>
                  <a:pt x="15417" y="2662"/>
                </a:lnTo>
                <a:lnTo>
                  <a:pt x="15502" y="2363"/>
                </a:lnTo>
                <a:lnTo>
                  <a:pt x="15449" y="2342"/>
                </a:lnTo>
                <a:close/>
                <a:moveTo>
                  <a:pt x="11" y="2598"/>
                </a:moveTo>
                <a:lnTo>
                  <a:pt x="0" y="2662"/>
                </a:lnTo>
                <a:cubicBezTo>
                  <a:pt x="97" y="2695"/>
                  <a:pt x="193" y="2727"/>
                  <a:pt x="289" y="2769"/>
                </a:cubicBezTo>
                <a:lnTo>
                  <a:pt x="311" y="2716"/>
                </a:lnTo>
                <a:cubicBezTo>
                  <a:pt x="214" y="2673"/>
                  <a:pt x="118" y="2631"/>
                  <a:pt x="11" y="2598"/>
                </a:cubicBezTo>
                <a:close/>
                <a:moveTo>
                  <a:pt x="599" y="2866"/>
                </a:moveTo>
                <a:lnTo>
                  <a:pt x="567" y="2919"/>
                </a:lnTo>
                <a:cubicBezTo>
                  <a:pt x="653" y="2973"/>
                  <a:pt x="749" y="3026"/>
                  <a:pt x="834" y="3090"/>
                </a:cubicBezTo>
                <a:lnTo>
                  <a:pt x="867" y="3037"/>
                </a:lnTo>
                <a:cubicBezTo>
                  <a:pt x="781" y="2983"/>
                  <a:pt x="684" y="2919"/>
                  <a:pt x="599" y="2866"/>
                </a:cubicBezTo>
                <a:close/>
                <a:moveTo>
                  <a:pt x="15267" y="2951"/>
                </a:moveTo>
                <a:lnTo>
                  <a:pt x="15181" y="3261"/>
                </a:lnTo>
                <a:lnTo>
                  <a:pt x="15246" y="3272"/>
                </a:lnTo>
                <a:lnTo>
                  <a:pt x="15331" y="2973"/>
                </a:lnTo>
                <a:lnTo>
                  <a:pt x="15267" y="2951"/>
                </a:lnTo>
                <a:close/>
                <a:moveTo>
                  <a:pt x="1112" y="3240"/>
                </a:moveTo>
                <a:lnTo>
                  <a:pt x="1080" y="3282"/>
                </a:lnTo>
                <a:cubicBezTo>
                  <a:pt x="1155" y="3347"/>
                  <a:pt x="1230" y="3422"/>
                  <a:pt x="1304" y="3496"/>
                </a:cubicBezTo>
                <a:lnTo>
                  <a:pt x="1347" y="3454"/>
                </a:lnTo>
                <a:cubicBezTo>
                  <a:pt x="1273" y="3379"/>
                  <a:pt x="1198" y="3304"/>
                  <a:pt x="1112" y="3240"/>
                </a:cubicBezTo>
                <a:close/>
                <a:moveTo>
                  <a:pt x="15096" y="3560"/>
                </a:moveTo>
                <a:lnTo>
                  <a:pt x="15010" y="3871"/>
                </a:lnTo>
                <a:lnTo>
                  <a:pt x="15064" y="3881"/>
                </a:lnTo>
                <a:lnTo>
                  <a:pt x="15150" y="3582"/>
                </a:lnTo>
                <a:lnTo>
                  <a:pt x="15096" y="3560"/>
                </a:lnTo>
                <a:close/>
                <a:moveTo>
                  <a:pt x="1572" y="3689"/>
                </a:moveTo>
                <a:lnTo>
                  <a:pt x="1529" y="3731"/>
                </a:lnTo>
                <a:cubicBezTo>
                  <a:pt x="1594" y="3807"/>
                  <a:pt x="1658" y="3892"/>
                  <a:pt x="1722" y="3978"/>
                </a:cubicBezTo>
                <a:lnTo>
                  <a:pt x="1775" y="3935"/>
                </a:lnTo>
                <a:cubicBezTo>
                  <a:pt x="1700" y="3850"/>
                  <a:pt x="1636" y="3764"/>
                  <a:pt x="1572" y="3689"/>
                </a:cubicBezTo>
                <a:close/>
                <a:moveTo>
                  <a:pt x="1957" y="4192"/>
                </a:moveTo>
                <a:lnTo>
                  <a:pt x="1914" y="4223"/>
                </a:lnTo>
                <a:cubicBezTo>
                  <a:pt x="1967" y="4309"/>
                  <a:pt x="2021" y="4405"/>
                  <a:pt x="2085" y="4491"/>
                </a:cubicBezTo>
                <a:lnTo>
                  <a:pt x="2138" y="4458"/>
                </a:lnTo>
                <a:cubicBezTo>
                  <a:pt x="2074" y="4373"/>
                  <a:pt x="2021" y="4277"/>
                  <a:pt x="1957" y="4192"/>
                </a:cubicBezTo>
                <a:close/>
                <a:moveTo>
                  <a:pt x="14925" y="4170"/>
                </a:moveTo>
                <a:lnTo>
                  <a:pt x="14829" y="4480"/>
                </a:lnTo>
                <a:lnTo>
                  <a:pt x="14893" y="4501"/>
                </a:lnTo>
                <a:lnTo>
                  <a:pt x="14979" y="4192"/>
                </a:lnTo>
                <a:lnTo>
                  <a:pt x="14925" y="4170"/>
                </a:lnTo>
                <a:close/>
                <a:moveTo>
                  <a:pt x="2299" y="4736"/>
                </a:moveTo>
                <a:lnTo>
                  <a:pt x="2245" y="4769"/>
                </a:lnTo>
                <a:cubicBezTo>
                  <a:pt x="2299" y="4854"/>
                  <a:pt x="2342" y="4950"/>
                  <a:pt x="2395" y="5047"/>
                </a:cubicBezTo>
                <a:lnTo>
                  <a:pt x="2449" y="5014"/>
                </a:lnTo>
                <a:cubicBezTo>
                  <a:pt x="2395" y="4919"/>
                  <a:pt x="2342" y="4822"/>
                  <a:pt x="2299" y="4736"/>
                </a:cubicBezTo>
                <a:close/>
                <a:moveTo>
                  <a:pt x="14744" y="4790"/>
                </a:moveTo>
                <a:cubicBezTo>
                  <a:pt x="14711" y="4897"/>
                  <a:pt x="14679" y="4993"/>
                  <a:pt x="14647" y="5090"/>
                </a:cubicBezTo>
                <a:lnTo>
                  <a:pt x="14711" y="5111"/>
                </a:lnTo>
                <a:cubicBezTo>
                  <a:pt x="14744" y="5014"/>
                  <a:pt x="14765" y="4919"/>
                  <a:pt x="14797" y="4801"/>
                </a:cubicBezTo>
                <a:lnTo>
                  <a:pt x="14744" y="4790"/>
                </a:lnTo>
                <a:close/>
                <a:moveTo>
                  <a:pt x="2587" y="5303"/>
                </a:moveTo>
                <a:lnTo>
                  <a:pt x="2534" y="5325"/>
                </a:lnTo>
                <a:cubicBezTo>
                  <a:pt x="2577" y="5421"/>
                  <a:pt x="2630" y="5517"/>
                  <a:pt x="2673" y="5613"/>
                </a:cubicBezTo>
                <a:lnTo>
                  <a:pt x="2727" y="5592"/>
                </a:lnTo>
                <a:cubicBezTo>
                  <a:pt x="2684" y="5485"/>
                  <a:pt x="2630" y="5389"/>
                  <a:pt x="2587" y="5303"/>
                </a:cubicBezTo>
                <a:close/>
                <a:moveTo>
                  <a:pt x="14551" y="5389"/>
                </a:moveTo>
                <a:cubicBezTo>
                  <a:pt x="14519" y="5496"/>
                  <a:pt x="14476" y="5592"/>
                  <a:pt x="14444" y="5688"/>
                </a:cubicBezTo>
                <a:lnTo>
                  <a:pt x="14497" y="5710"/>
                </a:lnTo>
                <a:cubicBezTo>
                  <a:pt x="14530" y="5613"/>
                  <a:pt x="14572" y="5517"/>
                  <a:pt x="14604" y="5410"/>
                </a:cubicBezTo>
                <a:lnTo>
                  <a:pt x="14551" y="5389"/>
                </a:lnTo>
                <a:close/>
                <a:moveTo>
                  <a:pt x="2855" y="5881"/>
                </a:moveTo>
                <a:lnTo>
                  <a:pt x="2801" y="5902"/>
                </a:lnTo>
                <a:cubicBezTo>
                  <a:pt x="2834" y="5998"/>
                  <a:pt x="2876" y="6095"/>
                  <a:pt x="2919" y="6202"/>
                </a:cubicBezTo>
                <a:lnTo>
                  <a:pt x="2972" y="6169"/>
                </a:lnTo>
                <a:cubicBezTo>
                  <a:pt x="2929" y="6073"/>
                  <a:pt x="2898" y="5977"/>
                  <a:pt x="2855" y="5881"/>
                </a:cubicBezTo>
                <a:close/>
                <a:moveTo>
                  <a:pt x="14316" y="5977"/>
                </a:moveTo>
                <a:cubicBezTo>
                  <a:pt x="14273" y="6073"/>
                  <a:pt x="14219" y="6169"/>
                  <a:pt x="14176" y="6255"/>
                </a:cubicBezTo>
                <a:lnTo>
                  <a:pt x="14230" y="6287"/>
                </a:lnTo>
                <a:cubicBezTo>
                  <a:pt x="14273" y="6190"/>
                  <a:pt x="14326" y="6095"/>
                  <a:pt x="14369" y="5998"/>
                </a:cubicBezTo>
                <a:lnTo>
                  <a:pt x="14316" y="5977"/>
                </a:lnTo>
                <a:close/>
                <a:moveTo>
                  <a:pt x="3090" y="6468"/>
                </a:moveTo>
                <a:lnTo>
                  <a:pt x="3036" y="6490"/>
                </a:lnTo>
                <a:lnTo>
                  <a:pt x="3058" y="6544"/>
                </a:lnTo>
                <a:cubicBezTo>
                  <a:pt x="3090" y="6629"/>
                  <a:pt x="3122" y="6704"/>
                  <a:pt x="3154" y="6789"/>
                </a:cubicBezTo>
                <a:lnTo>
                  <a:pt x="3207" y="6768"/>
                </a:lnTo>
                <a:cubicBezTo>
                  <a:pt x="3176" y="6682"/>
                  <a:pt x="3143" y="6608"/>
                  <a:pt x="3112" y="6522"/>
                </a:cubicBezTo>
                <a:lnTo>
                  <a:pt x="3090" y="6468"/>
                </a:lnTo>
                <a:close/>
                <a:moveTo>
                  <a:pt x="14017" y="6533"/>
                </a:moveTo>
                <a:cubicBezTo>
                  <a:pt x="13963" y="6618"/>
                  <a:pt x="13899" y="6704"/>
                  <a:pt x="13834" y="6789"/>
                </a:cubicBezTo>
                <a:lnTo>
                  <a:pt x="13888" y="6822"/>
                </a:lnTo>
                <a:cubicBezTo>
                  <a:pt x="13952" y="6736"/>
                  <a:pt x="14005" y="6651"/>
                  <a:pt x="14059" y="6565"/>
                </a:cubicBezTo>
                <a:lnTo>
                  <a:pt x="14017" y="6533"/>
                </a:lnTo>
                <a:close/>
                <a:moveTo>
                  <a:pt x="13642" y="7035"/>
                </a:moveTo>
                <a:cubicBezTo>
                  <a:pt x="13578" y="7121"/>
                  <a:pt x="13514" y="7195"/>
                  <a:pt x="13439" y="7281"/>
                </a:cubicBezTo>
                <a:lnTo>
                  <a:pt x="13482" y="7324"/>
                </a:lnTo>
                <a:cubicBezTo>
                  <a:pt x="13556" y="7238"/>
                  <a:pt x="13632" y="7153"/>
                  <a:pt x="13696" y="7078"/>
                </a:cubicBezTo>
                <a:lnTo>
                  <a:pt x="13642" y="7035"/>
                </a:lnTo>
                <a:close/>
                <a:moveTo>
                  <a:pt x="3325" y="7057"/>
                </a:moveTo>
                <a:lnTo>
                  <a:pt x="3272" y="7078"/>
                </a:lnTo>
                <a:cubicBezTo>
                  <a:pt x="3304" y="7185"/>
                  <a:pt x="3347" y="7281"/>
                  <a:pt x="3390" y="7378"/>
                </a:cubicBezTo>
                <a:lnTo>
                  <a:pt x="3443" y="7356"/>
                </a:lnTo>
                <a:cubicBezTo>
                  <a:pt x="3400" y="7260"/>
                  <a:pt x="3368" y="7164"/>
                  <a:pt x="3325" y="7057"/>
                </a:cubicBezTo>
                <a:close/>
                <a:moveTo>
                  <a:pt x="13225" y="7516"/>
                </a:moveTo>
                <a:cubicBezTo>
                  <a:pt x="13161" y="7591"/>
                  <a:pt x="13086" y="7666"/>
                  <a:pt x="13012" y="7741"/>
                </a:cubicBezTo>
                <a:lnTo>
                  <a:pt x="13054" y="7784"/>
                </a:lnTo>
                <a:cubicBezTo>
                  <a:pt x="13129" y="7709"/>
                  <a:pt x="13204" y="7634"/>
                  <a:pt x="13268" y="7559"/>
                </a:cubicBezTo>
                <a:lnTo>
                  <a:pt x="13225" y="7516"/>
                </a:lnTo>
                <a:close/>
                <a:moveTo>
                  <a:pt x="3571" y="7644"/>
                </a:moveTo>
                <a:lnTo>
                  <a:pt x="3518" y="7666"/>
                </a:lnTo>
                <a:cubicBezTo>
                  <a:pt x="3561" y="7773"/>
                  <a:pt x="3603" y="7869"/>
                  <a:pt x="3646" y="7965"/>
                </a:cubicBezTo>
                <a:lnTo>
                  <a:pt x="3699" y="7934"/>
                </a:lnTo>
                <a:cubicBezTo>
                  <a:pt x="3656" y="7848"/>
                  <a:pt x="3614" y="7741"/>
                  <a:pt x="3571" y="7644"/>
                </a:cubicBezTo>
                <a:close/>
                <a:moveTo>
                  <a:pt x="12787" y="7965"/>
                </a:moveTo>
                <a:lnTo>
                  <a:pt x="12594" y="8158"/>
                </a:lnTo>
                <a:lnTo>
                  <a:pt x="12563" y="8190"/>
                </a:lnTo>
                <a:lnTo>
                  <a:pt x="12594" y="8233"/>
                </a:lnTo>
                <a:lnTo>
                  <a:pt x="12627" y="8200"/>
                </a:lnTo>
                <a:cubicBezTo>
                  <a:pt x="12691" y="8136"/>
                  <a:pt x="12765" y="8072"/>
                  <a:pt x="12829" y="8008"/>
                </a:cubicBezTo>
                <a:lnTo>
                  <a:pt x="12787" y="7965"/>
                </a:lnTo>
                <a:close/>
                <a:moveTo>
                  <a:pt x="3839" y="8222"/>
                </a:moveTo>
                <a:lnTo>
                  <a:pt x="3785" y="8243"/>
                </a:lnTo>
                <a:cubicBezTo>
                  <a:pt x="3828" y="8340"/>
                  <a:pt x="3881" y="8436"/>
                  <a:pt x="3924" y="8532"/>
                </a:cubicBezTo>
                <a:lnTo>
                  <a:pt x="3977" y="8500"/>
                </a:lnTo>
                <a:cubicBezTo>
                  <a:pt x="3934" y="8414"/>
                  <a:pt x="3881" y="8318"/>
                  <a:pt x="3839" y="8222"/>
                </a:cubicBezTo>
                <a:close/>
                <a:moveTo>
                  <a:pt x="12327" y="8414"/>
                </a:moveTo>
                <a:cubicBezTo>
                  <a:pt x="12252" y="8478"/>
                  <a:pt x="12178" y="8554"/>
                  <a:pt x="12102" y="8628"/>
                </a:cubicBezTo>
                <a:lnTo>
                  <a:pt x="12135" y="8671"/>
                </a:lnTo>
                <a:cubicBezTo>
                  <a:pt x="12220" y="8596"/>
                  <a:pt x="12295" y="8532"/>
                  <a:pt x="12370" y="8457"/>
                </a:cubicBezTo>
                <a:lnTo>
                  <a:pt x="12327" y="8414"/>
                </a:lnTo>
                <a:close/>
                <a:moveTo>
                  <a:pt x="4138" y="8778"/>
                </a:moveTo>
                <a:lnTo>
                  <a:pt x="4084" y="8810"/>
                </a:lnTo>
                <a:cubicBezTo>
                  <a:pt x="4138" y="8906"/>
                  <a:pt x="4191" y="8991"/>
                  <a:pt x="4255" y="9077"/>
                </a:cubicBezTo>
                <a:lnTo>
                  <a:pt x="4298" y="9045"/>
                </a:lnTo>
                <a:cubicBezTo>
                  <a:pt x="4245" y="8960"/>
                  <a:pt x="4191" y="8874"/>
                  <a:pt x="4138" y="8778"/>
                </a:cubicBezTo>
                <a:close/>
                <a:moveTo>
                  <a:pt x="11867" y="8842"/>
                </a:moveTo>
                <a:cubicBezTo>
                  <a:pt x="11782" y="8917"/>
                  <a:pt x="11707" y="8991"/>
                  <a:pt x="11632" y="9056"/>
                </a:cubicBezTo>
                <a:lnTo>
                  <a:pt x="11665" y="9098"/>
                </a:lnTo>
                <a:cubicBezTo>
                  <a:pt x="11739" y="9034"/>
                  <a:pt x="11824" y="8960"/>
                  <a:pt x="11900" y="8885"/>
                </a:cubicBezTo>
                <a:lnTo>
                  <a:pt x="11867" y="8842"/>
                </a:lnTo>
                <a:close/>
                <a:moveTo>
                  <a:pt x="11387" y="9259"/>
                </a:moveTo>
                <a:cubicBezTo>
                  <a:pt x="11301" y="9334"/>
                  <a:pt x="11226" y="9398"/>
                  <a:pt x="11140" y="9462"/>
                </a:cubicBezTo>
                <a:lnTo>
                  <a:pt x="11183" y="9505"/>
                </a:lnTo>
                <a:cubicBezTo>
                  <a:pt x="11258" y="9441"/>
                  <a:pt x="11344" y="9376"/>
                  <a:pt x="11429" y="9302"/>
                </a:cubicBezTo>
                <a:lnTo>
                  <a:pt x="11387" y="9259"/>
                </a:lnTo>
                <a:close/>
                <a:moveTo>
                  <a:pt x="4480" y="9312"/>
                </a:moveTo>
                <a:lnTo>
                  <a:pt x="4437" y="9345"/>
                </a:lnTo>
                <a:cubicBezTo>
                  <a:pt x="4502" y="9430"/>
                  <a:pt x="4566" y="9516"/>
                  <a:pt x="4630" y="9590"/>
                </a:cubicBezTo>
                <a:lnTo>
                  <a:pt x="4673" y="9559"/>
                </a:lnTo>
                <a:cubicBezTo>
                  <a:pt x="4608" y="9473"/>
                  <a:pt x="4544" y="9398"/>
                  <a:pt x="4480" y="9312"/>
                </a:cubicBezTo>
                <a:close/>
                <a:moveTo>
                  <a:pt x="10895" y="9654"/>
                </a:moveTo>
                <a:cubicBezTo>
                  <a:pt x="10809" y="9718"/>
                  <a:pt x="10713" y="9783"/>
                  <a:pt x="10638" y="9837"/>
                </a:cubicBezTo>
                <a:lnTo>
                  <a:pt x="10670" y="9890"/>
                </a:lnTo>
                <a:lnTo>
                  <a:pt x="10926" y="9697"/>
                </a:lnTo>
                <a:lnTo>
                  <a:pt x="10895" y="9654"/>
                </a:lnTo>
                <a:close/>
                <a:moveTo>
                  <a:pt x="4886" y="9794"/>
                </a:moveTo>
                <a:lnTo>
                  <a:pt x="4844" y="9837"/>
                </a:lnTo>
                <a:lnTo>
                  <a:pt x="5068" y="10061"/>
                </a:lnTo>
                <a:lnTo>
                  <a:pt x="5110" y="10018"/>
                </a:lnTo>
                <a:lnTo>
                  <a:pt x="4886" y="9794"/>
                </a:lnTo>
                <a:close/>
                <a:moveTo>
                  <a:pt x="10370" y="10008"/>
                </a:moveTo>
                <a:cubicBezTo>
                  <a:pt x="10275" y="10072"/>
                  <a:pt x="10189" y="10125"/>
                  <a:pt x="10104" y="10179"/>
                </a:cubicBezTo>
                <a:lnTo>
                  <a:pt x="10125" y="10232"/>
                </a:lnTo>
                <a:cubicBezTo>
                  <a:pt x="10221" y="10179"/>
                  <a:pt x="10306" y="10114"/>
                  <a:pt x="10403" y="10061"/>
                </a:cubicBezTo>
                <a:lnTo>
                  <a:pt x="10370" y="10008"/>
                </a:lnTo>
                <a:close/>
                <a:moveTo>
                  <a:pt x="5346" y="10221"/>
                </a:moveTo>
                <a:lnTo>
                  <a:pt x="5314" y="10264"/>
                </a:lnTo>
                <a:cubicBezTo>
                  <a:pt x="5400" y="10328"/>
                  <a:pt x="5485" y="10392"/>
                  <a:pt x="5571" y="10445"/>
                </a:cubicBezTo>
                <a:lnTo>
                  <a:pt x="5602" y="10392"/>
                </a:lnTo>
                <a:cubicBezTo>
                  <a:pt x="5517" y="10339"/>
                  <a:pt x="5431" y="10286"/>
                  <a:pt x="5346" y="10221"/>
                </a:cubicBezTo>
                <a:close/>
                <a:moveTo>
                  <a:pt x="9826" y="10328"/>
                </a:moveTo>
                <a:cubicBezTo>
                  <a:pt x="9750" y="10360"/>
                  <a:pt x="9676" y="10403"/>
                  <a:pt x="9612" y="10435"/>
                </a:cubicBezTo>
                <a:cubicBezTo>
                  <a:pt x="9579" y="10445"/>
                  <a:pt x="9558" y="10457"/>
                  <a:pt x="9537" y="10467"/>
                </a:cubicBezTo>
                <a:lnTo>
                  <a:pt x="9558" y="10521"/>
                </a:lnTo>
                <a:cubicBezTo>
                  <a:pt x="9590" y="10510"/>
                  <a:pt x="9612" y="10499"/>
                  <a:pt x="9633" y="10488"/>
                </a:cubicBezTo>
                <a:cubicBezTo>
                  <a:pt x="9708" y="10457"/>
                  <a:pt x="9772" y="10414"/>
                  <a:pt x="9847" y="10381"/>
                </a:cubicBezTo>
                <a:lnTo>
                  <a:pt x="9826" y="10328"/>
                </a:lnTo>
                <a:close/>
                <a:moveTo>
                  <a:pt x="5880" y="10552"/>
                </a:moveTo>
                <a:lnTo>
                  <a:pt x="5849" y="10606"/>
                </a:lnTo>
                <a:cubicBezTo>
                  <a:pt x="5891" y="10628"/>
                  <a:pt x="5923" y="10638"/>
                  <a:pt x="5955" y="10659"/>
                </a:cubicBezTo>
                <a:cubicBezTo>
                  <a:pt x="6020" y="10681"/>
                  <a:pt x="6084" y="10713"/>
                  <a:pt x="6148" y="10735"/>
                </a:cubicBezTo>
                <a:lnTo>
                  <a:pt x="6169" y="10681"/>
                </a:lnTo>
                <a:cubicBezTo>
                  <a:pt x="6105" y="10659"/>
                  <a:pt x="6041" y="10628"/>
                  <a:pt x="5977" y="10606"/>
                </a:cubicBezTo>
                <a:cubicBezTo>
                  <a:pt x="5944" y="10585"/>
                  <a:pt x="5913" y="10574"/>
                  <a:pt x="5880" y="10552"/>
                </a:cubicBezTo>
                <a:close/>
                <a:moveTo>
                  <a:pt x="9248" y="10585"/>
                </a:moveTo>
                <a:cubicBezTo>
                  <a:pt x="9152" y="10628"/>
                  <a:pt x="9045" y="10659"/>
                  <a:pt x="8949" y="10692"/>
                </a:cubicBezTo>
                <a:lnTo>
                  <a:pt x="8970" y="10745"/>
                </a:lnTo>
                <a:cubicBezTo>
                  <a:pt x="9066" y="10713"/>
                  <a:pt x="9173" y="10681"/>
                  <a:pt x="9270" y="10638"/>
                </a:cubicBezTo>
                <a:lnTo>
                  <a:pt x="9248" y="10585"/>
                </a:lnTo>
                <a:close/>
                <a:moveTo>
                  <a:pt x="8650" y="10777"/>
                </a:moveTo>
                <a:cubicBezTo>
                  <a:pt x="8543" y="10809"/>
                  <a:pt x="8436" y="10830"/>
                  <a:pt x="8339" y="10852"/>
                </a:cubicBezTo>
                <a:lnTo>
                  <a:pt x="8350" y="10906"/>
                </a:lnTo>
                <a:cubicBezTo>
                  <a:pt x="8446" y="10884"/>
                  <a:pt x="8553" y="10863"/>
                  <a:pt x="8660" y="10841"/>
                </a:cubicBezTo>
                <a:lnTo>
                  <a:pt x="8650" y="10777"/>
                </a:lnTo>
                <a:close/>
                <a:moveTo>
                  <a:pt x="6469" y="10788"/>
                </a:moveTo>
                <a:lnTo>
                  <a:pt x="6447" y="10841"/>
                </a:lnTo>
                <a:cubicBezTo>
                  <a:pt x="6554" y="10873"/>
                  <a:pt x="6650" y="10895"/>
                  <a:pt x="6757" y="10916"/>
                </a:cubicBezTo>
                <a:lnTo>
                  <a:pt x="6768" y="10863"/>
                </a:lnTo>
                <a:cubicBezTo>
                  <a:pt x="6671" y="10841"/>
                  <a:pt x="6564" y="10809"/>
                  <a:pt x="6469" y="10788"/>
                </a:cubicBezTo>
                <a:close/>
                <a:moveTo>
                  <a:pt x="7078" y="10906"/>
                </a:moveTo>
                <a:lnTo>
                  <a:pt x="7078" y="10970"/>
                </a:lnTo>
                <a:cubicBezTo>
                  <a:pt x="7174" y="10980"/>
                  <a:pt x="7291" y="10980"/>
                  <a:pt x="7398" y="10980"/>
                </a:cubicBezTo>
                <a:lnTo>
                  <a:pt x="7398" y="10927"/>
                </a:lnTo>
                <a:cubicBezTo>
                  <a:pt x="7291" y="10927"/>
                  <a:pt x="7185" y="10916"/>
                  <a:pt x="7078" y="10906"/>
                </a:cubicBezTo>
                <a:close/>
                <a:moveTo>
                  <a:pt x="8030" y="10895"/>
                </a:moveTo>
                <a:lnTo>
                  <a:pt x="7709" y="10927"/>
                </a:lnTo>
                <a:lnTo>
                  <a:pt x="7709" y="10980"/>
                </a:lnTo>
                <a:cubicBezTo>
                  <a:pt x="7816" y="10980"/>
                  <a:pt x="7923" y="10970"/>
                  <a:pt x="8030" y="10959"/>
                </a:cubicBezTo>
                <a:lnTo>
                  <a:pt x="8030" y="1089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6"/>
          <p:cNvSpPr txBox="1"/>
          <p:nvPr>
            <p:ph idx="1" type="subTitle"/>
          </p:nvPr>
        </p:nvSpPr>
        <p:spPr>
          <a:xfrm>
            <a:off x="902975" y="2584550"/>
            <a:ext cx="3195900" cy="10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16"/>
          <p:cNvSpPr txBox="1"/>
          <p:nvPr>
            <p:ph type="title"/>
          </p:nvPr>
        </p:nvSpPr>
        <p:spPr>
          <a:xfrm>
            <a:off x="902975" y="1515550"/>
            <a:ext cx="3257100" cy="10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5_1">
    <p:bg>
      <p:bgPr>
        <a:solidFill>
          <a:schemeClr val="accent3"/>
        </a:solid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7"/>
          <p:cNvSpPr/>
          <p:nvPr/>
        </p:nvSpPr>
        <p:spPr>
          <a:xfrm flipH="1">
            <a:off x="5" y="3800659"/>
            <a:ext cx="9143956" cy="1366614"/>
          </a:xfrm>
          <a:custGeom>
            <a:rect b="b" l="l" r="r" t="t"/>
            <a:pathLst>
              <a:path extrusionOk="0" h="18988" w="32245">
                <a:moveTo>
                  <a:pt x="22441" y="0"/>
                </a:moveTo>
                <a:cubicBezTo>
                  <a:pt x="13546" y="0"/>
                  <a:pt x="5538" y="3839"/>
                  <a:pt x="0" y="9933"/>
                </a:cubicBezTo>
                <a:lnTo>
                  <a:pt x="0" y="18988"/>
                </a:lnTo>
                <a:lnTo>
                  <a:pt x="32244" y="18988"/>
                </a:lnTo>
                <a:lnTo>
                  <a:pt x="32244" y="1625"/>
                </a:lnTo>
                <a:cubicBezTo>
                  <a:pt x="29165" y="577"/>
                  <a:pt x="25872" y="0"/>
                  <a:pt x="22441" y="0"/>
                </a:cubicBezTo>
                <a:close/>
              </a:path>
            </a:pathLst>
          </a:custGeom>
          <a:solidFill>
            <a:srgbClr val="FDD8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7"/>
          <p:cNvSpPr/>
          <p:nvPr/>
        </p:nvSpPr>
        <p:spPr>
          <a:xfrm flipH="1">
            <a:off x="4481945" y="0"/>
            <a:ext cx="4662042" cy="1114124"/>
          </a:xfrm>
          <a:custGeom>
            <a:rect b="b" l="l" r="r" t="t"/>
            <a:pathLst>
              <a:path extrusionOk="0" h="7965" w="19919">
                <a:moveTo>
                  <a:pt x="1" y="0"/>
                </a:moveTo>
                <a:lnTo>
                  <a:pt x="1" y="7730"/>
                </a:lnTo>
                <a:cubicBezTo>
                  <a:pt x="1038" y="7879"/>
                  <a:pt x="2096" y="7965"/>
                  <a:pt x="3177" y="7965"/>
                </a:cubicBezTo>
                <a:cubicBezTo>
                  <a:pt x="9933" y="7965"/>
                  <a:pt x="15963" y="4864"/>
                  <a:pt x="19919" y="0"/>
                </a:cubicBezTo>
                <a:close/>
              </a:path>
            </a:pathLst>
          </a:custGeom>
          <a:solidFill>
            <a:srgbClr val="FDD8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7"/>
          <p:cNvSpPr/>
          <p:nvPr/>
        </p:nvSpPr>
        <p:spPr>
          <a:xfrm>
            <a:off x="7031613" y="-846152"/>
            <a:ext cx="2581485" cy="1752293"/>
          </a:xfrm>
          <a:custGeom>
            <a:rect b="b" l="l" r="r" t="t"/>
            <a:pathLst>
              <a:path extrusionOk="0" h="10981" w="16177">
                <a:moveTo>
                  <a:pt x="16122" y="1"/>
                </a:moveTo>
                <a:lnTo>
                  <a:pt x="16058" y="203"/>
                </a:lnTo>
                <a:lnTo>
                  <a:pt x="16122" y="225"/>
                </a:lnTo>
                <a:lnTo>
                  <a:pt x="16176" y="22"/>
                </a:lnTo>
                <a:lnTo>
                  <a:pt x="16122" y="1"/>
                </a:lnTo>
                <a:close/>
                <a:moveTo>
                  <a:pt x="15973" y="514"/>
                </a:moveTo>
                <a:lnTo>
                  <a:pt x="15887" y="813"/>
                </a:lnTo>
                <a:lnTo>
                  <a:pt x="15941" y="835"/>
                </a:lnTo>
                <a:lnTo>
                  <a:pt x="16026" y="524"/>
                </a:lnTo>
                <a:lnTo>
                  <a:pt x="15973" y="514"/>
                </a:lnTo>
                <a:close/>
                <a:moveTo>
                  <a:pt x="15802" y="1123"/>
                </a:moveTo>
                <a:lnTo>
                  <a:pt x="15706" y="1433"/>
                </a:lnTo>
                <a:lnTo>
                  <a:pt x="15770" y="1444"/>
                </a:lnTo>
                <a:lnTo>
                  <a:pt x="15855" y="1144"/>
                </a:lnTo>
                <a:lnTo>
                  <a:pt x="15802" y="1123"/>
                </a:lnTo>
                <a:close/>
                <a:moveTo>
                  <a:pt x="15620" y="1733"/>
                </a:moveTo>
                <a:lnTo>
                  <a:pt x="15535" y="2042"/>
                </a:lnTo>
                <a:lnTo>
                  <a:pt x="15588" y="2053"/>
                </a:lnTo>
                <a:lnTo>
                  <a:pt x="15684" y="1754"/>
                </a:lnTo>
                <a:lnTo>
                  <a:pt x="15620" y="1733"/>
                </a:lnTo>
                <a:close/>
                <a:moveTo>
                  <a:pt x="15449" y="2342"/>
                </a:moveTo>
                <a:lnTo>
                  <a:pt x="15364" y="2652"/>
                </a:lnTo>
                <a:lnTo>
                  <a:pt x="15417" y="2662"/>
                </a:lnTo>
                <a:lnTo>
                  <a:pt x="15502" y="2363"/>
                </a:lnTo>
                <a:lnTo>
                  <a:pt x="15449" y="2342"/>
                </a:lnTo>
                <a:close/>
                <a:moveTo>
                  <a:pt x="11" y="2598"/>
                </a:moveTo>
                <a:lnTo>
                  <a:pt x="0" y="2662"/>
                </a:lnTo>
                <a:cubicBezTo>
                  <a:pt x="97" y="2695"/>
                  <a:pt x="193" y="2727"/>
                  <a:pt x="289" y="2769"/>
                </a:cubicBezTo>
                <a:lnTo>
                  <a:pt x="311" y="2716"/>
                </a:lnTo>
                <a:cubicBezTo>
                  <a:pt x="214" y="2673"/>
                  <a:pt x="118" y="2631"/>
                  <a:pt x="11" y="2598"/>
                </a:cubicBezTo>
                <a:close/>
                <a:moveTo>
                  <a:pt x="599" y="2866"/>
                </a:moveTo>
                <a:lnTo>
                  <a:pt x="567" y="2919"/>
                </a:lnTo>
                <a:cubicBezTo>
                  <a:pt x="653" y="2973"/>
                  <a:pt x="749" y="3026"/>
                  <a:pt x="834" y="3090"/>
                </a:cubicBezTo>
                <a:lnTo>
                  <a:pt x="867" y="3037"/>
                </a:lnTo>
                <a:cubicBezTo>
                  <a:pt x="781" y="2983"/>
                  <a:pt x="684" y="2919"/>
                  <a:pt x="599" y="2866"/>
                </a:cubicBezTo>
                <a:close/>
                <a:moveTo>
                  <a:pt x="15267" y="2951"/>
                </a:moveTo>
                <a:lnTo>
                  <a:pt x="15181" y="3261"/>
                </a:lnTo>
                <a:lnTo>
                  <a:pt x="15246" y="3272"/>
                </a:lnTo>
                <a:lnTo>
                  <a:pt x="15331" y="2973"/>
                </a:lnTo>
                <a:lnTo>
                  <a:pt x="15267" y="2951"/>
                </a:lnTo>
                <a:close/>
                <a:moveTo>
                  <a:pt x="1112" y="3240"/>
                </a:moveTo>
                <a:lnTo>
                  <a:pt x="1080" y="3282"/>
                </a:lnTo>
                <a:cubicBezTo>
                  <a:pt x="1155" y="3347"/>
                  <a:pt x="1230" y="3422"/>
                  <a:pt x="1304" y="3496"/>
                </a:cubicBezTo>
                <a:lnTo>
                  <a:pt x="1347" y="3454"/>
                </a:lnTo>
                <a:cubicBezTo>
                  <a:pt x="1273" y="3379"/>
                  <a:pt x="1198" y="3304"/>
                  <a:pt x="1112" y="3240"/>
                </a:cubicBezTo>
                <a:close/>
                <a:moveTo>
                  <a:pt x="15096" y="3560"/>
                </a:moveTo>
                <a:lnTo>
                  <a:pt x="15010" y="3871"/>
                </a:lnTo>
                <a:lnTo>
                  <a:pt x="15064" y="3881"/>
                </a:lnTo>
                <a:lnTo>
                  <a:pt x="15150" y="3582"/>
                </a:lnTo>
                <a:lnTo>
                  <a:pt x="15096" y="3560"/>
                </a:lnTo>
                <a:close/>
                <a:moveTo>
                  <a:pt x="1572" y="3689"/>
                </a:moveTo>
                <a:lnTo>
                  <a:pt x="1529" y="3731"/>
                </a:lnTo>
                <a:cubicBezTo>
                  <a:pt x="1594" y="3807"/>
                  <a:pt x="1658" y="3892"/>
                  <a:pt x="1722" y="3978"/>
                </a:cubicBezTo>
                <a:lnTo>
                  <a:pt x="1775" y="3935"/>
                </a:lnTo>
                <a:cubicBezTo>
                  <a:pt x="1700" y="3850"/>
                  <a:pt x="1636" y="3764"/>
                  <a:pt x="1572" y="3689"/>
                </a:cubicBezTo>
                <a:close/>
                <a:moveTo>
                  <a:pt x="1957" y="4192"/>
                </a:moveTo>
                <a:lnTo>
                  <a:pt x="1914" y="4223"/>
                </a:lnTo>
                <a:cubicBezTo>
                  <a:pt x="1967" y="4309"/>
                  <a:pt x="2021" y="4405"/>
                  <a:pt x="2085" y="4491"/>
                </a:cubicBezTo>
                <a:lnTo>
                  <a:pt x="2138" y="4458"/>
                </a:lnTo>
                <a:cubicBezTo>
                  <a:pt x="2074" y="4373"/>
                  <a:pt x="2021" y="4277"/>
                  <a:pt x="1957" y="4192"/>
                </a:cubicBezTo>
                <a:close/>
                <a:moveTo>
                  <a:pt x="14925" y="4170"/>
                </a:moveTo>
                <a:lnTo>
                  <a:pt x="14829" y="4480"/>
                </a:lnTo>
                <a:lnTo>
                  <a:pt x="14893" y="4501"/>
                </a:lnTo>
                <a:lnTo>
                  <a:pt x="14979" y="4192"/>
                </a:lnTo>
                <a:lnTo>
                  <a:pt x="14925" y="4170"/>
                </a:lnTo>
                <a:close/>
                <a:moveTo>
                  <a:pt x="2299" y="4736"/>
                </a:moveTo>
                <a:lnTo>
                  <a:pt x="2245" y="4769"/>
                </a:lnTo>
                <a:cubicBezTo>
                  <a:pt x="2299" y="4854"/>
                  <a:pt x="2342" y="4950"/>
                  <a:pt x="2395" y="5047"/>
                </a:cubicBezTo>
                <a:lnTo>
                  <a:pt x="2449" y="5014"/>
                </a:lnTo>
                <a:cubicBezTo>
                  <a:pt x="2395" y="4919"/>
                  <a:pt x="2342" y="4822"/>
                  <a:pt x="2299" y="4736"/>
                </a:cubicBezTo>
                <a:close/>
                <a:moveTo>
                  <a:pt x="14744" y="4790"/>
                </a:moveTo>
                <a:cubicBezTo>
                  <a:pt x="14711" y="4897"/>
                  <a:pt x="14679" y="4993"/>
                  <a:pt x="14647" y="5090"/>
                </a:cubicBezTo>
                <a:lnTo>
                  <a:pt x="14711" y="5111"/>
                </a:lnTo>
                <a:cubicBezTo>
                  <a:pt x="14744" y="5014"/>
                  <a:pt x="14765" y="4919"/>
                  <a:pt x="14797" y="4801"/>
                </a:cubicBezTo>
                <a:lnTo>
                  <a:pt x="14744" y="4790"/>
                </a:lnTo>
                <a:close/>
                <a:moveTo>
                  <a:pt x="2587" y="5303"/>
                </a:moveTo>
                <a:lnTo>
                  <a:pt x="2534" y="5325"/>
                </a:lnTo>
                <a:cubicBezTo>
                  <a:pt x="2577" y="5421"/>
                  <a:pt x="2630" y="5517"/>
                  <a:pt x="2673" y="5613"/>
                </a:cubicBezTo>
                <a:lnTo>
                  <a:pt x="2727" y="5592"/>
                </a:lnTo>
                <a:cubicBezTo>
                  <a:pt x="2684" y="5485"/>
                  <a:pt x="2630" y="5389"/>
                  <a:pt x="2587" y="5303"/>
                </a:cubicBezTo>
                <a:close/>
                <a:moveTo>
                  <a:pt x="14551" y="5389"/>
                </a:moveTo>
                <a:cubicBezTo>
                  <a:pt x="14519" y="5496"/>
                  <a:pt x="14476" y="5592"/>
                  <a:pt x="14444" y="5688"/>
                </a:cubicBezTo>
                <a:lnTo>
                  <a:pt x="14497" y="5710"/>
                </a:lnTo>
                <a:cubicBezTo>
                  <a:pt x="14530" y="5613"/>
                  <a:pt x="14572" y="5517"/>
                  <a:pt x="14604" y="5410"/>
                </a:cubicBezTo>
                <a:lnTo>
                  <a:pt x="14551" y="5389"/>
                </a:lnTo>
                <a:close/>
                <a:moveTo>
                  <a:pt x="2855" y="5881"/>
                </a:moveTo>
                <a:lnTo>
                  <a:pt x="2801" y="5902"/>
                </a:lnTo>
                <a:cubicBezTo>
                  <a:pt x="2834" y="5998"/>
                  <a:pt x="2876" y="6095"/>
                  <a:pt x="2919" y="6202"/>
                </a:cubicBezTo>
                <a:lnTo>
                  <a:pt x="2972" y="6169"/>
                </a:lnTo>
                <a:cubicBezTo>
                  <a:pt x="2929" y="6073"/>
                  <a:pt x="2898" y="5977"/>
                  <a:pt x="2855" y="5881"/>
                </a:cubicBezTo>
                <a:close/>
                <a:moveTo>
                  <a:pt x="14316" y="5977"/>
                </a:moveTo>
                <a:cubicBezTo>
                  <a:pt x="14273" y="6073"/>
                  <a:pt x="14219" y="6169"/>
                  <a:pt x="14176" y="6255"/>
                </a:cubicBezTo>
                <a:lnTo>
                  <a:pt x="14230" y="6287"/>
                </a:lnTo>
                <a:cubicBezTo>
                  <a:pt x="14273" y="6190"/>
                  <a:pt x="14326" y="6095"/>
                  <a:pt x="14369" y="5998"/>
                </a:cubicBezTo>
                <a:lnTo>
                  <a:pt x="14316" y="5977"/>
                </a:lnTo>
                <a:close/>
                <a:moveTo>
                  <a:pt x="3090" y="6468"/>
                </a:moveTo>
                <a:lnTo>
                  <a:pt x="3036" y="6490"/>
                </a:lnTo>
                <a:lnTo>
                  <a:pt x="3058" y="6544"/>
                </a:lnTo>
                <a:cubicBezTo>
                  <a:pt x="3090" y="6629"/>
                  <a:pt x="3122" y="6704"/>
                  <a:pt x="3154" y="6789"/>
                </a:cubicBezTo>
                <a:lnTo>
                  <a:pt x="3207" y="6768"/>
                </a:lnTo>
                <a:cubicBezTo>
                  <a:pt x="3176" y="6682"/>
                  <a:pt x="3143" y="6608"/>
                  <a:pt x="3112" y="6522"/>
                </a:cubicBezTo>
                <a:lnTo>
                  <a:pt x="3090" y="6468"/>
                </a:lnTo>
                <a:close/>
                <a:moveTo>
                  <a:pt x="14017" y="6533"/>
                </a:moveTo>
                <a:cubicBezTo>
                  <a:pt x="13963" y="6618"/>
                  <a:pt x="13899" y="6704"/>
                  <a:pt x="13834" y="6789"/>
                </a:cubicBezTo>
                <a:lnTo>
                  <a:pt x="13888" y="6822"/>
                </a:lnTo>
                <a:cubicBezTo>
                  <a:pt x="13952" y="6736"/>
                  <a:pt x="14005" y="6651"/>
                  <a:pt x="14059" y="6565"/>
                </a:cubicBezTo>
                <a:lnTo>
                  <a:pt x="14017" y="6533"/>
                </a:lnTo>
                <a:close/>
                <a:moveTo>
                  <a:pt x="13642" y="7035"/>
                </a:moveTo>
                <a:cubicBezTo>
                  <a:pt x="13578" y="7121"/>
                  <a:pt x="13514" y="7195"/>
                  <a:pt x="13439" y="7281"/>
                </a:cubicBezTo>
                <a:lnTo>
                  <a:pt x="13482" y="7324"/>
                </a:lnTo>
                <a:cubicBezTo>
                  <a:pt x="13556" y="7238"/>
                  <a:pt x="13632" y="7153"/>
                  <a:pt x="13696" y="7078"/>
                </a:cubicBezTo>
                <a:lnTo>
                  <a:pt x="13642" y="7035"/>
                </a:lnTo>
                <a:close/>
                <a:moveTo>
                  <a:pt x="3325" y="7057"/>
                </a:moveTo>
                <a:lnTo>
                  <a:pt x="3272" y="7078"/>
                </a:lnTo>
                <a:cubicBezTo>
                  <a:pt x="3304" y="7185"/>
                  <a:pt x="3347" y="7281"/>
                  <a:pt x="3390" y="7378"/>
                </a:cubicBezTo>
                <a:lnTo>
                  <a:pt x="3443" y="7356"/>
                </a:lnTo>
                <a:cubicBezTo>
                  <a:pt x="3400" y="7260"/>
                  <a:pt x="3368" y="7164"/>
                  <a:pt x="3325" y="7057"/>
                </a:cubicBezTo>
                <a:close/>
                <a:moveTo>
                  <a:pt x="13225" y="7516"/>
                </a:moveTo>
                <a:cubicBezTo>
                  <a:pt x="13161" y="7591"/>
                  <a:pt x="13086" y="7666"/>
                  <a:pt x="13012" y="7741"/>
                </a:cubicBezTo>
                <a:lnTo>
                  <a:pt x="13054" y="7784"/>
                </a:lnTo>
                <a:cubicBezTo>
                  <a:pt x="13129" y="7709"/>
                  <a:pt x="13204" y="7634"/>
                  <a:pt x="13268" y="7559"/>
                </a:cubicBezTo>
                <a:lnTo>
                  <a:pt x="13225" y="7516"/>
                </a:lnTo>
                <a:close/>
                <a:moveTo>
                  <a:pt x="3571" y="7644"/>
                </a:moveTo>
                <a:lnTo>
                  <a:pt x="3518" y="7666"/>
                </a:lnTo>
                <a:cubicBezTo>
                  <a:pt x="3561" y="7773"/>
                  <a:pt x="3603" y="7869"/>
                  <a:pt x="3646" y="7965"/>
                </a:cubicBezTo>
                <a:lnTo>
                  <a:pt x="3699" y="7934"/>
                </a:lnTo>
                <a:cubicBezTo>
                  <a:pt x="3656" y="7848"/>
                  <a:pt x="3614" y="7741"/>
                  <a:pt x="3571" y="7644"/>
                </a:cubicBezTo>
                <a:close/>
                <a:moveTo>
                  <a:pt x="12787" y="7965"/>
                </a:moveTo>
                <a:lnTo>
                  <a:pt x="12594" y="8158"/>
                </a:lnTo>
                <a:lnTo>
                  <a:pt x="12563" y="8190"/>
                </a:lnTo>
                <a:lnTo>
                  <a:pt x="12594" y="8233"/>
                </a:lnTo>
                <a:lnTo>
                  <a:pt x="12627" y="8200"/>
                </a:lnTo>
                <a:cubicBezTo>
                  <a:pt x="12691" y="8136"/>
                  <a:pt x="12765" y="8072"/>
                  <a:pt x="12829" y="8008"/>
                </a:cubicBezTo>
                <a:lnTo>
                  <a:pt x="12787" y="7965"/>
                </a:lnTo>
                <a:close/>
                <a:moveTo>
                  <a:pt x="3839" y="8222"/>
                </a:moveTo>
                <a:lnTo>
                  <a:pt x="3785" y="8243"/>
                </a:lnTo>
                <a:cubicBezTo>
                  <a:pt x="3828" y="8340"/>
                  <a:pt x="3881" y="8436"/>
                  <a:pt x="3924" y="8532"/>
                </a:cubicBezTo>
                <a:lnTo>
                  <a:pt x="3977" y="8500"/>
                </a:lnTo>
                <a:cubicBezTo>
                  <a:pt x="3934" y="8414"/>
                  <a:pt x="3881" y="8318"/>
                  <a:pt x="3839" y="8222"/>
                </a:cubicBezTo>
                <a:close/>
                <a:moveTo>
                  <a:pt x="12327" y="8414"/>
                </a:moveTo>
                <a:cubicBezTo>
                  <a:pt x="12252" y="8478"/>
                  <a:pt x="12178" y="8554"/>
                  <a:pt x="12102" y="8628"/>
                </a:cubicBezTo>
                <a:lnTo>
                  <a:pt x="12135" y="8671"/>
                </a:lnTo>
                <a:cubicBezTo>
                  <a:pt x="12220" y="8596"/>
                  <a:pt x="12295" y="8532"/>
                  <a:pt x="12370" y="8457"/>
                </a:cubicBezTo>
                <a:lnTo>
                  <a:pt x="12327" y="8414"/>
                </a:lnTo>
                <a:close/>
                <a:moveTo>
                  <a:pt x="4138" y="8778"/>
                </a:moveTo>
                <a:lnTo>
                  <a:pt x="4084" y="8810"/>
                </a:lnTo>
                <a:cubicBezTo>
                  <a:pt x="4138" y="8906"/>
                  <a:pt x="4191" y="8991"/>
                  <a:pt x="4255" y="9077"/>
                </a:cubicBezTo>
                <a:lnTo>
                  <a:pt x="4298" y="9045"/>
                </a:lnTo>
                <a:cubicBezTo>
                  <a:pt x="4245" y="8960"/>
                  <a:pt x="4191" y="8874"/>
                  <a:pt x="4138" y="8778"/>
                </a:cubicBezTo>
                <a:close/>
                <a:moveTo>
                  <a:pt x="11867" y="8842"/>
                </a:moveTo>
                <a:cubicBezTo>
                  <a:pt x="11782" y="8917"/>
                  <a:pt x="11707" y="8991"/>
                  <a:pt x="11632" y="9056"/>
                </a:cubicBezTo>
                <a:lnTo>
                  <a:pt x="11665" y="9098"/>
                </a:lnTo>
                <a:cubicBezTo>
                  <a:pt x="11739" y="9034"/>
                  <a:pt x="11824" y="8960"/>
                  <a:pt x="11900" y="8885"/>
                </a:cubicBezTo>
                <a:lnTo>
                  <a:pt x="11867" y="8842"/>
                </a:lnTo>
                <a:close/>
                <a:moveTo>
                  <a:pt x="11387" y="9259"/>
                </a:moveTo>
                <a:cubicBezTo>
                  <a:pt x="11301" y="9334"/>
                  <a:pt x="11226" y="9398"/>
                  <a:pt x="11140" y="9462"/>
                </a:cubicBezTo>
                <a:lnTo>
                  <a:pt x="11183" y="9505"/>
                </a:lnTo>
                <a:cubicBezTo>
                  <a:pt x="11258" y="9441"/>
                  <a:pt x="11344" y="9376"/>
                  <a:pt x="11429" y="9302"/>
                </a:cubicBezTo>
                <a:lnTo>
                  <a:pt x="11387" y="9259"/>
                </a:lnTo>
                <a:close/>
                <a:moveTo>
                  <a:pt x="4480" y="9312"/>
                </a:moveTo>
                <a:lnTo>
                  <a:pt x="4437" y="9345"/>
                </a:lnTo>
                <a:cubicBezTo>
                  <a:pt x="4502" y="9430"/>
                  <a:pt x="4566" y="9516"/>
                  <a:pt x="4630" y="9590"/>
                </a:cubicBezTo>
                <a:lnTo>
                  <a:pt x="4673" y="9559"/>
                </a:lnTo>
                <a:cubicBezTo>
                  <a:pt x="4608" y="9473"/>
                  <a:pt x="4544" y="9398"/>
                  <a:pt x="4480" y="9312"/>
                </a:cubicBezTo>
                <a:close/>
                <a:moveTo>
                  <a:pt x="10895" y="9654"/>
                </a:moveTo>
                <a:cubicBezTo>
                  <a:pt x="10809" y="9718"/>
                  <a:pt x="10713" y="9783"/>
                  <a:pt x="10638" y="9837"/>
                </a:cubicBezTo>
                <a:lnTo>
                  <a:pt x="10670" y="9890"/>
                </a:lnTo>
                <a:lnTo>
                  <a:pt x="10926" y="9697"/>
                </a:lnTo>
                <a:lnTo>
                  <a:pt x="10895" y="9654"/>
                </a:lnTo>
                <a:close/>
                <a:moveTo>
                  <a:pt x="4886" y="9794"/>
                </a:moveTo>
                <a:lnTo>
                  <a:pt x="4844" y="9837"/>
                </a:lnTo>
                <a:lnTo>
                  <a:pt x="5068" y="10061"/>
                </a:lnTo>
                <a:lnTo>
                  <a:pt x="5110" y="10018"/>
                </a:lnTo>
                <a:lnTo>
                  <a:pt x="4886" y="9794"/>
                </a:lnTo>
                <a:close/>
                <a:moveTo>
                  <a:pt x="10370" y="10008"/>
                </a:moveTo>
                <a:cubicBezTo>
                  <a:pt x="10275" y="10072"/>
                  <a:pt x="10189" y="10125"/>
                  <a:pt x="10104" y="10179"/>
                </a:cubicBezTo>
                <a:lnTo>
                  <a:pt x="10125" y="10232"/>
                </a:lnTo>
                <a:cubicBezTo>
                  <a:pt x="10221" y="10179"/>
                  <a:pt x="10306" y="10114"/>
                  <a:pt x="10403" y="10061"/>
                </a:cubicBezTo>
                <a:lnTo>
                  <a:pt x="10370" y="10008"/>
                </a:lnTo>
                <a:close/>
                <a:moveTo>
                  <a:pt x="5346" y="10221"/>
                </a:moveTo>
                <a:lnTo>
                  <a:pt x="5314" y="10264"/>
                </a:lnTo>
                <a:cubicBezTo>
                  <a:pt x="5400" y="10328"/>
                  <a:pt x="5485" y="10392"/>
                  <a:pt x="5571" y="10445"/>
                </a:cubicBezTo>
                <a:lnTo>
                  <a:pt x="5602" y="10392"/>
                </a:lnTo>
                <a:cubicBezTo>
                  <a:pt x="5517" y="10339"/>
                  <a:pt x="5431" y="10286"/>
                  <a:pt x="5346" y="10221"/>
                </a:cubicBezTo>
                <a:close/>
                <a:moveTo>
                  <a:pt x="9826" y="10328"/>
                </a:moveTo>
                <a:cubicBezTo>
                  <a:pt x="9750" y="10360"/>
                  <a:pt x="9676" y="10403"/>
                  <a:pt x="9612" y="10435"/>
                </a:cubicBezTo>
                <a:cubicBezTo>
                  <a:pt x="9579" y="10445"/>
                  <a:pt x="9558" y="10457"/>
                  <a:pt x="9537" y="10467"/>
                </a:cubicBezTo>
                <a:lnTo>
                  <a:pt x="9558" y="10521"/>
                </a:lnTo>
                <a:cubicBezTo>
                  <a:pt x="9590" y="10510"/>
                  <a:pt x="9612" y="10499"/>
                  <a:pt x="9633" y="10488"/>
                </a:cubicBezTo>
                <a:cubicBezTo>
                  <a:pt x="9708" y="10457"/>
                  <a:pt x="9772" y="10414"/>
                  <a:pt x="9847" y="10381"/>
                </a:cubicBezTo>
                <a:lnTo>
                  <a:pt x="9826" y="10328"/>
                </a:lnTo>
                <a:close/>
                <a:moveTo>
                  <a:pt x="5880" y="10552"/>
                </a:moveTo>
                <a:lnTo>
                  <a:pt x="5849" y="10606"/>
                </a:lnTo>
                <a:cubicBezTo>
                  <a:pt x="5891" y="10628"/>
                  <a:pt x="5923" y="10638"/>
                  <a:pt x="5955" y="10659"/>
                </a:cubicBezTo>
                <a:cubicBezTo>
                  <a:pt x="6020" y="10681"/>
                  <a:pt x="6084" y="10713"/>
                  <a:pt x="6148" y="10735"/>
                </a:cubicBezTo>
                <a:lnTo>
                  <a:pt x="6169" y="10681"/>
                </a:lnTo>
                <a:cubicBezTo>
                  <a:pt x="6105" y="10659"/>
                  <a:pt x="6041" y="10628"/>
                  <a:pt x="5977" y="10606"/>
                </a:cubicBezTo>
                <a:cubicBezTo>
                  <a:pt x="5944" y="10585"/>
                  <a:pt x="5913" y="10574"/>
                  <a:pt x="5880" y="10552"/>
                </a:cubicBezTo>
                <a:close/>
                <a:moveTo>
                  <a:pt x="9248" y="10585"/>
                </a:moveTo>
                <a:cubicBezTo>
                  <a:pt x="9152" y="10628"/>
                  <a:pt x="9045" y="10659"/>
                  <a:pt x="8949" y="10692"/>
                </a:cubicBezTo>
                <a:lnTo>
                  <a:pt x="8970" y="10745"/>
                </a:lnTo>
                <a:cubicBezTo>
                  <a:pt x="9066" y="10713"/>
                  <a:pt x="9173" y="10681"/>
                  <a:pt x="9270" y="10638"/>
                </a:cubicBezTo>
                <a:lnTo>
                  <a:pt x="9248" y="10585"/>
                </a:lnTo>
                <a:close/>
                <a:moveTo>
                  <a:pt x="8650" y="10777"/>
                </a:moveTo>
                <a:cubicBezTo>
                  <a:pt x="8543" y="10809"/>
                  <a:pt x="8436" y="10830"/>
                  <a:pt x="8339" y="10852"/>
                </a:cubicBezTo>
                <a:lnTo>
                  <a:pt x="8350" y="10906"/>
                </a:lnTo>
                <a:cubicBezTo>
                  <a:pt x="8446" y="10884"/>
                  <a:pt x="8553" y="10863"/>
                  <a:pt x="8660" y="10841"/>
                </a:cubicBezTo>
                <a:lnTo>
                  <a:pt x="8650" y="10777"/>
                </a:lnTo>
                <a:close/>
                <a:moveTo>
                  <a:pt x="6469" y="10788"/>
                </a:moveTo>
                <a:lnTo>
                  <a:pt x="6447" y="10841"/>
                </a:lnTo>
                <a:cubicBezTo>
                  <a:pt x="6554" y="10873"/>
                  <a:pt x="6650" y="10895"/>
                  <a:pt x="6757" y="10916"/>
                </a:cubicBezTo>
                <a:lnTo>
                  <a:pt x="6768" y="10863"/>
                </a:lnTo>
                <a:cubicBezTo>
                  <a:pt x="6671" y="10841"/>
                  <a:pt x="6564" y="10809"/>
                  <a:pt x="6469" y="10788"/>
                </a:cubicBezTo>
                <a:close/>
                <a:moveTo>
                  <a:pt x="7078" y="10906"/>
                </a:moveTo>
                <a:lnTo>
                  <a:pt x="7078" y="10970"/>
                </a:lnTo>
                <a:cubicBezTo>
                  <a:pt x="7174" y="10980"/>
                  <a:pt x="7291" y="10980"/>
                  <a:pt x="7398" y="10980"/>
                </a:cubicBezTo>
                <a:lnTo>
                  <a:pt x="7398" y="10927"/>
                </a:lnTo>
                <a:cubicBezTo>
                  <a:pt x="7291" y="10927"/>
                  <a:pt x="7185" y="10916"/>
                  <a:pt x="7078" y="10906"/>
                </a:cubicBezTo>
                <a:close/>
                <a:moveTo>
                  <a:pt x="8030" y="10895"/>
                </a:moveTo>
                <a:lnTo>
                  <a:pt x="7709" y="10927"/>
                </a:lnTo>
                <a:lnTo>
                  <a:pt x="7709" y="10980"/>
                </a:lnTo>
                <a:cubicBezTo>
                  <a:pt x="7816" y="10980"/>
                  <a:pt x="7923" y="10970"/>
                  <a:pt x="8030" y="10959"/>
                </a:cubicBezTo>
                <a:lnTo>
                  <a:pt x="8030" y="1089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7"/>
          <p:cNvSpPr txBox="1"/>
          <p:nvPr>
            <p:ph idx="1" type="subTitle"/>
          </p:nvPr>
        </p:nvSpPr>
        <p:spPr>
          <a:xfrm>
            <a:off x="5184413" y="2584550"/>
            <a:ext cx="3195900" cy="10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17"/>
          <p:cNvSpPr txBox="1"/>
          <p:nvPr>
            <p:ph type="title"/>
          </p:nvPr>
        </p:nvSpPr>
        <p:spPr>
          <a:xfrm>
            <a:off x="5184413" y="1515550"/>
            <a:ext cx="3257100" cy="10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1">
    <p:bg>
      <p:bgPr>
        <a:solidFill>
          <a:schemeClr val="accent3"/>
        </a:solidFill>
      </p:bgPr>
    </p:bg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8"/>
          <p:cNvSpPr/>
          <p:nvPr/>
        </p:nvSpPr>
        <p:spPr>
          <a:xfrm rot="-5400000">
            <a:off x="-2149523" y="2149503"/>
            <a:ext cx="5148945" cy="849899"/>
          </a:xfrm>
          <a:custGeom>
            <a:rect b="b" l="l" r="r" t="t"/>
            <a:pathLst>
              <a:path extrusionOk="0" h="42017" w="32256">
                <a:moveTo>
                  <a:pt x="0" y="0"/>
                </a:moveTo>
                <a:lnTo>
                  <a:pt x="0" y="37066"/>
                </a:lnTo>
                <a:cubicBezTo>
                  <a:pt x="4608" y="40188"/>
                  <a:pt x="10157" y="42016"/>
                  <a:pt x="16133" y="42016"/>
                </a:cubicBezTo>
                <a:cubicBezTo>
                  <a:pt x="22109" y="42016"/>
                  <a:pt x="27658" y="40188"/>
                  <a:pt x="32256" y="37066"/>
                </a:cubicBezTo>
                <a:lnTo>
                  <a:pt x="3225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8"/>
          <p:cNvSpPr txBox="1"/>
          <p:nvPr>
            <p:ph idx="1" type="subTitle"/>
          </p:nvPr>
        </p:nvSpPr>
        <p:spPr>
          <a:xfrm>
            <a:off x="1111200" y="1765663"/>
            <a:ext cx="4691700" cy="223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9" name="Google Shape;199;p18"/>
          <p:cNvSpPr txBox="1"/>
          <p:nvPr>
            <p:ph type="title"/>
          </p:nvPr>
        </p:nvSpPr>
        <p:spPr>
          <a:xfrm>
            <a:off x="1111200" y="1142537"/>
            <a:ext cx="4691700" cy="62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0" name="Google Shape;200;p18"/>
          <p:cNvSpPr/>
          <p:nvPr/>
        </p:nvSpPr>
        <p:spPr>
          <a:xfrm rot="10800000">
            <a:off x="4481908" y="3170014"/>
            <a:ext cx="4662092" cy="1997244"/>
          </a:xfrm>
          <a:custGeom>
            <a:rect b="b" l="l" r="r" t="t"/>
            <a:pathLst>
              <a:path extrusionOk="0" h="7965" w="19919">
                <a:moveTo>
                  <a:pt x="1" y="0"/>
                </a:moveTo>
                <a:lnTo>
                  <a:pt x="1" y="7730"/>
                </a:lnTo>
                <a:cubicBezTo>
                  <a:pt x="1038" y="7879"/>
                  <a:pt x="2096" y="7965"/>
                  <a:pt x="3177" y="7965"/>
                </a:cubicBezTo>
                <a:cubicBezTo>
                  <a:pt x="9933" y="7965"/>
                  <a:pt x="15963" y="4864"/>
                  <a:pt x="19919" y="0"/>
                </a:cubicBezTo>
                <a:close/>
              </a:path>
            </a:pathLst>
          </a:custGeom>
          <a:solidFill>
            <a:srgbClr val="FDD8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1" name="Google Shape;201;p18"/>
          <p:cNvGrpSpPr/>
          <p:nvPr/>
        </p:nvGrpSpPr>
        <p:grpSpPr>
          <a:xfrm>
            <a:off x="4325709" y="4275369"/>
            <a:ext cx="963255" cy="446322"/>
            <a:chOff x="6385975" y="2649937"/>
            <a:chExt cx="912173" cy="422613"/>
          </a:xfrm>
        </p:grpSpPr>
        <p:sp>
          <p:nvSpPr>
            <p:cNvPr id="202" name="Google Shape;202;p18"/>
            <p:cNvSpPr/>
            <p:nvPr/>
          </p:nvSpPr>
          <p:spPr>
            <a:xfrm>
              <a:off x="6385975" y="2654935"/>
              <a:ext cx="912173" cy="412617"/>
            </a:xfrm>
            <a:custGeom>
              <a:rect b="b" l="l" r="r" t="t"/>
              <a:pathLst>
                <a:path extrusionOk="0" h="3550" w="7848">
                  <a:moveTo>
                    <a:pt x="4459" y="1"/>
                  </a:moveTo>
                  <a:cubicBezTo>
                    <a:pt x="3198" y="1"/>
                    <a:pt x="2171" y="1027"/>
                    <a:pt x="2171" y="2288"/>
                  </a:cubicBezTo>
                  <a:lnTo>
                    <a:pt x="2171" y="2310"/>
                  </a:lnTo>
                  <a:cubicBezTo>
                    <a:pt x="2032" y="2267"/>
                    <a:pt x="1872" y="2246"/>
                    <a:pt x="1711" y="2246"/>
                  </a:cubicBezTo>
                  <a:cubicBezTo>
                    <a:pt x="899" y="2246"/>
                    <a:pt x="204" y="2802"/>
                    <a:pt x="1" y="3550"/>
                  </a:cubicBezTo>
                  <a:lnTo>
                    <a:pt x="7848" y="3550"/>
                  </a:lnTo>
                  <a:cubicBezTo>
                    <a:pt x="7624" y="3133"/>
                    <a:pt x="7185" y="2833"/>
                    <a:pt x="6683" y="2823"/>
                  </a:cubicBezTo>
                  <a:cubicBezTo>
                    <a:pt x="6726" y="2652"/>
                    <a:pt x="6747" y="2470"/>
                    <a:pt x="6747" y="2288"/>
                  </a:cubicBezTo>
                  <a:cubicBezTo>
                    <a:pt x="6747" y="1027"/>
                    <a:pt x="5721" y="1"/>
                    <a:pt x="445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18"/>
            <p:cNvSpPr/>
            <p:nvPr/>
          </p:nvSpPr>
          <p:spPr>
            <a:xfrm>
              <a:off x="6385975" y="3062554"/>
              <a:ext cx="334510" cy="9996"/>
            </a:xfrm>
            <a:custGeom>
              <a:rect b="b" l="l" r="r" t="t"/>
              <a:pathLst>
                <a:path extrusionOk="0" h="86" w="2878">
                  <a:moveTo>
                    <a:pt x="1" y="0"/>
                  </a:moveTo>
                  <a:lnTo>
                    <a:pt x="1" y="86"/>
                  </a:lnTo>
                  <a:lnTo>
                    <a:pt x="2877" y="86"/>
                  </a:lnTo>
                  <a:lnTo>
                    <a:pt x="28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18"/>
            <p:cNvSpPr/>
            <p:nvPr/>
          </p:nvSpPr>
          <p:spPr>
            <a:xfrm>
              <a:off x="6633313" y="2649937"/>
              <a:ext cx="541864" cy="273489"/>
            </a:xfrm>
            <a:custGeom>
              <a:rect b="b" l="l" r="r" t="t"/>
              <a:pathLst>
                <a:path extrusionOk="0" h="2353" w="4662">
                  <a:moveTo>
                    <a:pt x="2331" y="1"/>
                  </a:moveTo>
                  <a:cubicBezTo>
                    <a:pt x="1048" y="1"/>
                    <a:pt x="1" y="1049"/>
                    <a:pt x="1" y="2331"/>
                  </a:cubicBezTo>
                  <a:lnTo>
                    <a:pt x="1" y="2342"/>
                  </a:lnTo>
                  <a:lnTo>
                    <a:pt x="1" y="2353"/>
                  </a:lnTo>
                  <a:lnTo>
                    <a:pt x="86" y="2353"/>
                  </a:lnTo>
                  <a:lnTo>
                    <a:pt x="86" y="2342"/>
                  </a:lnTo>
                  <a:lnTo>
                    <a:pt x="86" y="2331"/>
                  </a:lnTo>
                  <a:cubicBezTo>
                    <a:pt x="86" y="1091"/>
                    <a:pt x="1091" y="86"/>
                    <a:pt x="2331" y="86"/>
                  </a:cubicBezTo>
                  <a:cubicBezTo>
                    <a:pt x="3571" y="86"/>
                    <a:pt x="4576" y="1091"/>
                    <a:pt x="4576" y="2331"/>
                  </a:cubicBezTo>
                  <a:lnTo>
                    <a:pt x="4662" y="2331"/>
                  </a:lnTo>
                  <a:cubicBezTo>
                    <a:pt x="4662" y="1049"/>
                    <a:pt x="3614" y="1"/>
                    <a:pt x="23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4">
    <p:bg>
      <p:bgPr>
        <a:solidFill>
          <a:schemeClr val="dk2"/>
        </a:solidFill>
      </p:bgPr>
    </p:bg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9"/>
          <p:cNvSpPr/>
          <p:nvPr/>
        </p:nvSpPr>
        <p:spPr>
          <a:xfrm>
            <a:off x="0" y="0"/>
            <a:ext cx="9144012" cy="1215867"/>
          </a:xfrm>
          <a:custGeom>
            <a:rect b="b" l="l" r="r" t="t"/>
            <a:pathLst>
              <a:path extrusionOk="0" h="42017" w="32256">
                <a:moveTo>
                  <a:pt x="0" y="0"/>
                </a:moveTo>
                <a:lnTo>
                  <a:pt x="0" y="37066"/>
                </a:lnTo>
                <a:cubicBezTo>
                  <a:pt x="4608" y="40188"/>
                  <a:pt x="10157" y="42016"/>
                  <a:pt x="16133" y="42016"/>
                </a:cubicBezTo>
                <a:cubicBezTo>
                  <a:pt x="22109" y="42016"/>
                  <a:pt x="27658" y="40188"/>
                  <a:pt x="32256" y="37066"/>
                </a:cubicBezTo>
                <a:lnTo>
                  <a:pt x="3225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208" name="Google Shape;208;p19"/>
          <p:cNvGrpSpPr/>
          <p:nvPr/>
        </p:nvGrpSpPr>
        <p:grpSpPr>
          <a:xfrm>
            <a:off x="6974463" y="-638177"/>
            <a:ext cx="2581485" cy="1752293"/>
            <a:chOff x="6974463" y="-638177"/>
            <a:chExt cx="2581485" cy="1752293"/>
          </a:xfrm>
        </p:grpSpPr>
        <p:sp>
          <p:nvSpPr>
            <p:cNvPr id="209" name="Google Shape;209;p19"/>
            <p:cNvSpPr/>
            <p:nvPr/>
          </p:nvSpPr>
          <p:spPr>
            <a:xfrm>
              <a:off x="6974463" y="-638177"/>
              <a:ext cx="2581485" cy="1752293"/>
            </a:xfrm>
            <a:custGeom>
              <a:rect b="b" l="l" r="r" t="t"/>
              <a:pathLst>
                <a:path extrusionOk="0" h="10981" w="16177">
                  <a:moveTo>
                    <a:pt x="16122" y="1"/>
                  </a:moveTo>
                  <a:lnTo>
                    <a:pt x="16058" y="203"/>
                  </a:lnTo>
                  <a:lnTo>
                    <a:pt x="16122" y="225"/>
                  </a:lnTo>
                  <a:lnTo>
                    <a:pt x="16176" y="22"/>
                  </a:lnTo>
                  <a:lnTo>
                    <a:pt x="16122" y="1"/>
                  </a:lnTo>
                  <a:close/>
                  <a:moveTo>
                    <a:pt x="15973" y="514"/>
                  </a:moveTo>
                  <a:lnTo>
                    <a:pt x="15887" y="813"/>
                  </a:lnTo>
                  <a:lnTo>
                    <a:pt x="15941" y="835"/>
                  </a:lnTo>
                  <a:lnTo>
                    <a:pt x="16026" y="524"/>
                  </a:lnTo>
                  <a:lnTo>
                    <a:pt x="15973" y="514"/>
                  </a:lnTo>
                  <a:close/>
                  <a:moveTo>
                    <a:pt x="15802" y="1123"/>
                  </a:moveTo>
                  <a:lnTo>
                    <a:pt x="15706" y="1433"/>
                  </a:lnTo>
                  <a:lnTo>
                    <a:pt x="15770" y="1444"/>
                  </a:lnTo>
                  <a:lnTo>
                    <a:pt x="15855" y="1144"/>
                  </a:lnTo>
                  <a:lnTo>
                    <a:pt x="15802" y="1123"/>
                  </a:lnTo>
                  <a:close/>
                  <a:moveTo>
                    <a:pt x="15620" y="1733"/>
                  </a:moveTo>
                  <a:lnTo>
                    <a:pt x="15535" y="2042"/>
                  </a:lnTo>
                  <a:lnTo>
                    <a:pt x="15588" y="2053"/>
                  </a:lnTo>
                  <a:lnTo>
                    <a:pt x="15684" y="1754"/>
                  </a:lnTo>
                  <a:lnTo>
                    <a:pt x="15620" y="1733"/>
                  </a:lnTo>
                  <a:close/>
                  <a:moveTo>
                    <a:pt x="15449" y="2342"/>
                  </a:moveTo>
                  <a:lnTo>
                    <a:pt x="15364" y="2652"/>
                  </a:lnTo>
                  <a:lnTo>
                    <a:pt x="15417" y="2662"/>
                  </a:lnTo>
                  <a:lnTo>
                    <a:pt x="15502" y="2363"/>
                  </a:lnTo>
                  <a:lnTo>
                    <a:pt x="15449" y="2342"/>
                  </a:lnTo>
                  <a:close/>
                  <a:moveTo>
                    <a:pt x="11" y="2598"/>
                  </a:moveTo>
                  <a:lnTo>
                    <a:pt x="0" y="2662"/>
                  </a:lnTo>
                  <a:cubicBezTo>
                    <a:pt x="97" y="2695"/>
                    <a:pt x="193" y="2727"/>
                    <a:pt x="289" y="2769"/>
                  </a:cubicBezTo>
                  <a:lnTo>
                    <a:pt x="311" y="2716"/>
                  </a:lnTo>
                  <a:cubicBezTo>
                    <a:pt x="214" y="2673"/>
                    <a:pt x="118" y="2631"/>
                    <a:pt x="11" y="2598"/>
                  </a:cubicBezTo>
                  <a:close/>
                  <a:moveTo>
                    <a:pt x="599" y="2866"/>
                  </a:moveTo>
                  <a:lnTo>
                    <a:pt x="567" y="2919"/>
                  </a:lnTo>
                  <a:cubicBezTo>
                    <a:pt x="653" y="2973"/>
                    <a:pt x="749" y="3026"/>
                    <a:pt x="834" y="3090"/>
                  </a:cubicBezTo>
                  <a:lnTo>
                    <a:pt x="867" y="3037"/>
                  </a:lnTo>
                  <a:cubicBezTo>
                    <a:pt x="781" y="2983"/>
                    <a:pt x="684" y="2919"/>
                    <a:pt x="599" y="2866"/>
                  </a:cubicBezTo>
                  <a:close/>
                  <a:moveTo>
                    <a:pt x="15267" y="2951"/>
                  </a:moveTo>
                  <a:lnTo>
                    <a:pt x="15181" y="3261"/>
                  </a:lnTo>
                  <a:lnTo>
                    <a:pt x="15246" y="3272"/>
                  </a:lnTo>
                  <a:lnTo>
                    <a:pt x="15331" y="2973"/>
                  </a:lnTo>
                  <a:lnTo>
                    <a:pt x="15267" y="2951"/>
                  </a:lnTo>
                  <a:close/>
                  <a:moveTo>
                    <a:pt x="1112" y="3240"/>
                  </a:moveTo>
                  <a:lnTo>
                    <a:pt x="1080" y="3282"/>
                  </a:lnTo>
                  <a:cubicBezTo>
                    <a:pt x="1155" y="3347"/>
                    <a:pt x="1230" y="3422"/>
                    <a:pt x="1304" y="3496"/>
                  </a:cubicBezTo>
                  <a:lnTo>
                    <a:pt x="1347" y="3454"/>
                  </a:lnTo>
                  <a:cubicBezTo>
                    <a:pt x="1273" y="3379"/>
                    <a:pt x="1198" y="3304"/>
                    <a:pt x="1112" y="3240"/>
                  </a:cubicBezTo>
                  <a:close/>
                  <a:moveTo>
                    <a:pt x="15096" y="3560"/>
                  </a:moveTo>
                  <a:lnTo>
                    <a:pt x="15010" y="3871"/>
                  </a:lnTo>
                  <a:lnTo>
                    <a:pt x="15064" y="3881"/>
                  </a:lnTo>
                  <a:lnTo>
                    <a:pt x="15150" y="3582"/>
                  </a:lnTo>
                  <a:lnTo>
                    <a:pt x="15096" y="3560"/>
                  </a:lnTo>
                  <a:close/>
                  <a:moveTo>
                    <a:pt x="1572" y="3689"/>
                  </a:moveTo>
                  <a:lnTo>
                    <a:pt x="1529" y="3731"/>
                  </a:lnTo>
                  <a:cubicBezTo>
                    <a:pt x="1594" y="3807"/>
                    <a:pt x="1658" y="3892"/>
                    <a:pt x="1722" y="3978"/>
                  </a:cubicBezTo>
                  <a:lnTo>
                    <a:pt x="1775" y="3935"/>
                  </a:lnTo>
                  <a:cubicBezTo>
                    <a:pt x="1700" y="3850"/>
                    <a:pt x="1636" y="3764"/>
                    <a:pt x="1572" y="3689"/>
                  </a:cubicBezTo>
                  <a:close/>
                  <a:moveTo>
                    <a:pt x="1957" y="4192"/>
                  </a:moveTo>
                  <a:lnTo>
                    <a:pt x="1914" y="4223"/>
                  </a:lnTo>
                  <a:cubicBezTo>
                    <a:pt x="1967" y="4309"/>
                    <a:pt x="2021" y="4405"/>
                    <a:pt x="2085" y="4491"/>
                  </a:cubicBezTo>
                  <a:lnTo>
                    <a:pt x="2138" y="4458"/>
                  </a:lnTo>
                  <a:cubicBezTo>
                    <a:pt x="2074" y="4373"/>
                    <a:pt x="2021" y="4277"/>
                    <a:pt x="1957" y="4192"/>
                  </a:cubicBezTo>
                  <a:close/>
                  <a:moveTo>
                    <a:pt x="14925" y="4170"/>
                  </a:moveTo>
                  <a:lnTo>
                    <a:pt x="14829" y="4480"/>
                  </a:lnTo>
                  <a:lnTo>
                    <a:pt x="14893" y="4501"/>
                  </a:lnTo>
                  <a:lnTo>
                    <a:pt x="14979" y="4192"/>
                  </a:lnTo>
                  <a:lnTo>
                    <a:pt x="14925" y="4170"/>
                  </a:lnTo>
                  <a:close/>
                  <a:moveTo>
                    <a:pt x="2299" y="4736"/>
                  </a:moveTo>
                  <a:lnTo>
                    <a:pt x="2245" y="4769"/>
                  </a:lnTo>
                  <a:cubicBezTo>
                    <a:pt x="2299" y="4854"/>
                    <a:pt x="2342" y="4950"/>
                    <a:pt x="2395" y="5047"/>
                  </a:cubicBezTo>
                  <a:lnTo>
                    <a:pt x="2449" y="5014"/>
                  </a:lnTo>
                  <a:cubicBezTo>
                    <a:pt x="2395" y="4919"/>
                    <a:pt x="2342" y="4822"/>
                    <a:pt x="2299" y="4736"/>
                  </a:cubicBezTo>
                  <a:close/>
                  <a:moveTo>
                    <a:pt x="14744" y="4790"/>
                  </a:moveTo>
                  <a:cubicBezTo>
                    <a:pt x="14711" y="4897"/>
                    <a:pt x="14679" y="4993"/>
                    <a:pt x="14647" y="5090"/>
                  </a:cubicBezTo>
                  <a:lnTo>
                    <a:pt x="14711" y="5111"/>
                  </a:lnTo>
                  <a:cubicBezTo>
                    <a:pt x="14744" y="5014"/>
                    <a:pt x="14765" y="4919"/>
                    <a:pt x="14797" y="4801"/>
                  </a:cubicBezTo>
                  <a:lnTo>
                    <a:pt x="14744" y="4790"/>
                  </a:lnTo>
                  <a:close/>
                  <a:moveTo>
                    <a:pt x="2587" y="5303"/>
                  </a:moveTo>
                  <a:lnTo>
                    <a:pt x="2534" y="5325"/>
                  </a:lnTo>
                  <a:cubicBezTo>
                    <a:pt x="2577" y="5421"/>
                    <a:pt x="2630" y="5517"/>
                    <a:pt x="2673" y="5613"/>
                  </a:cubicBezTo>
                  <a:lnTo>
                    <a:pt x="2727" y="5592"/>
                  </a:lnTo>
                  <a:cubicBezTo>
                    <a:pt x="2684" y="5485"/>
                    <a:pt x="2630" y="5389"/>
                    <a:pt x="2587" y="5303"/>
                  </a:cubicBezTo>
                  <a:close/>
                  <a:moveTo>
                    <a:pt x="14551" y="5389"/>
                  </a:moveTo>
                  <a:cubicBezTo>
                    <a:pt x="14519" y="5496"/>
                    <a:pt x="14476" y="5592"/>
                    <a:pt x="14444" y="5688"/>
                  </a:cubicBezTo>
                  <a:lnTo>
                    <a:pt x="14497" y="5710"/>
                  </a:lnTo>
                  <a:cubicBezTo>
                    <a:pt x="14530" y="5613"/>
                    <a:pt x="14572" y="5517"/>
                    <a:pt x="14604" y="5410"/>
                  </a:cubicBezTo>
                  <a:lnTo>
                    <a:pt x="14551" y="5389"/>
                  </a:lnTo>
                  <a:close/>
                  <a:moveTo>
                    <a:pt x="2855" y="5881"/>
                  </a:moveTo>
                  <a:lnTo>
                    <a:pt x="2801" y="5902"/>
                  </a:lnTo>
                  <a:cubicBezTo>
                    <a:pt x="2834" y="5998"/>
                    <a:pt x="2876" y="6095"/>
                    <a:pt x="2919" y="6202"/>
                  </a:cubicBezTo>
                  <a:lnTo>
                    <a:pt x="2972" y="6169"/>
                  </a:lnTo>
                  <a:cubicBezTo>
                    <a:pt x="2929" y="6073"/>
                    <a:pt x="2898" y="5977"/>
                    <a:pt x="2855" y="5881"/>
                  </a:cubicBezTo>
                  <a:close/>
                  <a:moveTo>
                    <a:pt x="14316" y="5977"/>
                  </a:moveTo>
                  <a:cubicBezTo>
                    <a:pt x="14273" y="6073"/>
                    <a:pt x="14219" y="6169"/>
                    <a:pt x="14176" y="6255"/>
                  </a:cubicBezTo>
                  <a:lnTo>
                    <a:pt x="14230" y="6287"/>
                  </a:lnTo>
                  <a:cubicBezTo>
                    <a:pt x="14273" y="6190"/>
                    <a:pt x="14326" y="6095"/>
                    <a:pt x="14369" y="5998"/>
                  </a:cubicBezTo>
                  <a:lnTo>
                    <a:pt x="14316" y="5977"/>
                  </a:lnTo>
                  <a:close/>
                  <a:moveTo>
                    <a:pt x="3090" y="6468"/>
                  </a:moveTo>
                  <a:lnTo>
                    <a:pt x="3036" y="6490"/>
                  </a:lnTo>
                  <a:lnTo>
                    <a:pt x="3058" y="6544"/>
                  </a:lnTo>
                  <a:cubicBezTo>
                    <a:pt x="3090" y="6629"/>
                    <a:pt x="3122" y="6704"/>
                    <a:pt x="3154" y="6789"/>
                  </a:cubicBezTo>
                  <a:lnTo>
                    <a:pt x="3207" y="6768"/>
                  </a:lnTo>
                  <a:cubicBezTo>
                    <a:pt x="3176" y="6682"/>
                    <a:pt x="3143" y="6608"/>
                    <a:pt x="3112" y="6522"/>
                  </a:cubicBezTo>
                  <a:lnTo>
                    <a:pt x="3090" y="6468"/>
                  </a:lnTo>
                  <a:close/>
                  <a:moveTo>
                    <a:pt x="14017" y="6533"/>
                  </a:moveTo>
                  <a:cubicBezTo>
                    <a:pt x="13963" y="6618"/>
                    <a:pt x="13899" y="6704"/>
                    <a:pt x="13834" y="6789"/>
                  </a:cubicBezTo>
                  <a:lnTo>
                    <a:pt x="13888" y="6822"/>
                  </a:lnTo>
                  <a:cubicBezTo>
                    <a:pt x="13952" y="6736"/>
                    <a:pt x="14005" y="6651"/>
                    <a:pt x="14059" y="6565"/>
                  </a:cubicBezTo>
                  <a:lnTo>
                    <a:pt x="14017" y="6533"/>
                  </a:lnTo>
                  <a:close/>
                  <a:moveTo>
                    <a:pt x="13642" y="7035"/>
                  </a:moveTo>
                  <a:cubicBezTo>
                    <a:pt x="13578" y="7121"/>
                    <a:pt x="13514" y="7195"/>
                    <a:pt x="13439" y="7281"/>
                  </a:cubicBezTo>
                  <a:lnTo>
                    <a:pt x="13482" y="7324"/>
                  </a:lnTo>
                  <a:cubicBezTo>
                    <a:pt x="13556" y="7238"/>
                    <a:pt x="13632" y="7153"/>
                    <a:pt x="13696" y="7078"/>
                  </a:cubicBezTo>
                  <a:lnTo>
                    <a:pt x="13642" y="7035"/>
                  </a:lnTo>
                  <a:close/>
                  <a:moveTo>
                    <a:pt x="3325" y="7057"/>
                  </a:moveTo>
                  <a:lnTo>
                    <a:pt x="3272" y="7078"/>
                  </a:lnTo>
                  <a:cubicBezTo>
                    <a:pt x="3304" y="7185"/>
                    <a:pt x="3347" y="7281"/>
                    <a:pt x="3390" y="7378"/>
                  </a:cubicBezTo>
                  <a:lnTo>
                    <a:pt x="3443" y="7356"/>
                  </a:lnTo>
                  <a:cubicBezTo>
                    <a:pt x="3400" y="7260"/>
                    <a:pt x="3368" y="7164"/>
                    <a:pt x="3325" y="7057"/>
                  </a:cubicBezTo>
                  <a:close/>
                  <a:moveTo>
                    <a:pt x="13225" y="7516"/>
                  </a:moveTo>
                  <a:cubicBezTo>
                    <a:pt x="13161" y="7591"/>
                    <a:pt x="13086" y="7666"/>
                    <a:pt x="13012" y="7741"/>
                  </a:cubicBezTo>
                  <a:lnTo>
                    <a:pt x="13054" y="7784"/>
                  </a:lnTo>
                  <a:cubicBezTo>
                    <a:pt x="13129" y="7709"/>
                    <a:pt x="13204" y="7634"/>
                    <a:pt x="13268" y="7559"/>
                  </a:cubicBezTo>
                  <a:lnTo>
                    <a:pt x="13225" y="7516"/>
                  </a:lnTo>
                  <a:close/>
                  <a:moveTo>
                    <a:pt x="3571" y="7644"/>
                  </a:moveTo>
                  <a:lnTo>
                    <a:pt x="3518" y="7666"/>
                  </a:lnTo>
                  <a:cubicBezTo>
                    <a:pt x="3561" y="7773"/>
                    <a:pt x="3603" y="7869"/>
                    <a:pt x="3646" y="7965"/>
                  </a:cubicBezTo>
                  <a:lnTo>
                    <a:pt x="3699" y="7934"/>
                  </a:lnTo>
                  <a:cubicBezTo>
                    <a:pt x="3656" y="7848"/>
                    <a:pt x="3614" y="7741"/>
                    <a:pt x="3571" y="7644"/>
                  </a:cubicBezTo>
                  <a:close/>
                  <a:moveTo>
                    <a:pt x="12787" y="7965"/>
                  </a:moveTo>
                  <a:lnTo>
                    <a:pt x="12594" y="8158"/>
                  </a:lnTo>
                  <a:lnTo>
                    <a:pt x="12563" y="8190"/>
                  </a:lnTo>
                  <a:lnTo>
                    <a:pt x="12594" y="8233"/>
                  </a:lnTo>
                  <a:lnTo>
                    <a:pt x="12627" y="8200"/>
                  </a:lnTo>
                  <a:cubicBezTo>
                    <a:pt x="12691" y="8136"/>
                    <a:pt x="12765" y="8072"/>
                    <a:pt x="12829" y="8008"/>
                  </a:cubicBezTo>
                  <a:lnTo>
                    <a:pt x="12787" y="7965"/>
                  </a:lnTo>
                  <a:close/>
                  <a:moveTo>
                    <a:pt x="3839" y="8222"/>
                  </a:moveTo>
                  <a:lnTo>
                    <a:pt x="3785" y="8243"/>
                  </a:lnTo>
                  <a:cubicBezTo>
                    <a:pt x="3828" y="8340"/>
                    <a:pt x="3881" y="8436"/>
                    <a:pt x="3924" y="8532"/>
                  </a:cubicBezTo>
                  <a:lnTo>
                    <a:pt x="3977" y="8500"/>
                  </a:lnTo>
                  <a:cubicBezTo>
                    <a:pt x="3934" y="8414"/>
                    <a:pt x="3881" y="8318"/>
                    <a:pt x="3839" y="8222"/>
                  </a:cubicBezTo>
                  <a:close/>
                  <a:moveTo>
                    <a:pt x="12327" y="8414"/>
                  </a:moveTo>
                  <a:cubicBezTo>
                    <a:pt x="12252" y="8478"/>
                    <a:pt x="12178" y="8554"/>
                    <a:pt x="12102" y="8628"/>
                  </a:cubicBezTo>
                  <a:lnTo>
                    <a:pt x="12135" y="8671"/>
                  </a:lnTo>
                  <a:cubicBezTo>
                    <a:pt x="12220" y="8596"/>
                    <a:pt x="12295" y="8532"/>
                    <a:pt x="12370" y="8457"/>
                  </a:cubicBezTo>
                  <a:lnTo>
                    <a:pt x="12327" y="8414"/>
                  </a:lnTo>
                  <a:close/>
                  <a:moveTo>
                    <a:pt x="4138" y="8778"/>
                  </a:moveTo>
                  <a:lnTo>
                    <a:pt x="4084" y="8810"/>
                  </a:lnTo>
                  <a:cubicBezTo>
                    <a:pt x="4138" y="8906"/>
                    <a:pt x="4191" y="8991"/>
                    <a:pt x="4255" y="9077"/>
                  </a:cubicBezTo>
                  <a:lnTo>
                    <a:pt x="4298" y="9045"/>
                  </a:lnTo>
                  <a:cubicBezTo>
                    <a:pt x="4245" y="8960"/>
                    <a:pt x="4191" y="8874"/>
                    <a:pt x="4138" y="8778"/>
                  </a:cubicBezTo>
                  <a:close/>
                  <a:moveTo>
                    <a:pt x="11867" y="8842"/>
                  </a:moveTo>
                  <a:cubicBezTo>
                    <a:pt x="11782" y="8917"/>
                    <a:pt x="11707" y="8991"/>
                    <a:pt x="11632" y="9056"/>
                  </a:cubicBezTo>
                  <a:lnTo>
                    <a:pt x="11665" y="9098"/>
                  </a:lnTo>
                  <a:cubicBezTo>
                    <a:pt x="11739" y="9034"/>
                    <a:pt x="11824" y="8960"/>
                    <a:pt x="11900" y="8885"/>
                  </a:cubicBezTo>
                  <a:lnTo>
                    <a:pt x="11867" y="8842"/>
                  </a:lnTo>
                  <a:close/>
                  <a:moveTo>
                    <a:pt x="11387" y="9259"/>
                  </a:moveTo>
                  <a:cubicBezTo>
                    <a:pt x="11301" y="9334"/>
                    <a:pt x="11226" y="9398"/>
                    <a:pt x="11140" y="9462"/>
                  </a:cubicBezTo>
                  <a:lnTo>
                    <a:pt x="11183" y="9505"/>
                  </a:lnTo>
                  <a:cubicBezTo>
                    <a:pt x="11258" y="9441"/>
                    <a:pt x="11344" y="9376"/>
                    <a:pt x="11429" y="9302"/>
                  </a:cubicBezTo>
                  <a:lnTo>
                    <a:pt x="11387" y="9259"/>
                  </a:lnTo>
                  <a:close/>
                  <a:moveTo>
                    <a:pt x="4480" y="9312"/>
                  </a:moveTo>
                  <a:lnTo>
                    <a:pt x="4437" y="9345"/>
                  </a:lnTo>
                  <a:cubicBezTo>
                    <a:pt x="4502" y="9430"/>
                    <a:pt x="4566" y="9516"/>
                    <a:pt x="4630" y="9590"/>
                  </a:cubicBezTo>
                  <a:lnTo>
                    <a:pt x="4673" y="9559"/>
                  </a:lnTo>
                  <a:cubicBezTo>
                    <a:pt x="4608" y="9473"/>
                    <a:pt x="4544" y="9398"/>
                    <a:pt x="4480" y="9312"/>
                  </a:cubicBezTo>
                  <a:close/>
                  <a:moveTo>
                    <a:pt x="10895" y="9654"/>
                  </a:moveTo>
                  <a:cubicBezTo>
                    <a:pt x="10809" y="9718"/>
                    <a:pt x="10713" y="9783"/>
                    <a:pt x="10638" y="9837"/>
                  </a:cubicBezTo>
                  <a:lnTo>
                    <a:pt x="10670" y="9890"/>
                  </a:lnTo>
                  <a:lnTo>
                    <a:pt x="10926" y="9697"/>
                  </a:lnTo>
                  <a:lnTo>
                    <a:pt x="10895" y="9654"/>
                  </a:lnTo>
                  <a:close/>
                  <a:moveTo>
                    <a:pt x="4886" y="9794"/>
                  </a:moveTo>
                  <a:lnTo>
                    <a:pt x="4844" y="9837"/>
                  </a:lnTo>
                  <a:lnTo>
                    <a:pt x="5068" y="10061"/>
                  </a:lnTo>
                  <a:lnTo>
                    <a:pt x="5110" y="10018"/>
                  </a:lnTo>
                  <a:lnTo>
                    <a:pt x="4886" y="9794"/>
                  </a:lnTo>
                  <a:close/>
                  <a:moveTo>
                    <a:pt x="10370" y="10008"/>
                  </a:moveTo>
                  <a:cubicBezTo>
                    <a:pt x="10275" y="10072"/>
                    <a:pt x="10189" y="10125"/>
                    <a:pt x="10104" y="10179"/>
                  </a:cubicBezTo>
                  <a:lnTo>
                    <a:pt x="10125" y="10232"/>
                  </a:lnTo>
                  <a:cubicBezTo>
                    <a:pt x="10221" y="10179"/>
                    <a:pt x="10306" y="10114"/>
                    <a:pt x="10403" y="10061"/>
                  </a:cubicBezTo>
                  <a:lnTo>
                    <a:pt x="10370" y="10008"/>
                  </a:lnTo>
                  <a:close/>
                  <a:moveTo>
                    <a:pt x="5346" y="10221"/>
                  </a:moveTo>
                  <a:lnTo>
                    <a:pt x="5314" y="10264"/>
                  </a:lnTo>
                  <a:cubicBezTo>
                    <a:pt x="5400" y="10328"/>
                    <a:pt x="5485" y="10392"/>
                    <a:pt x="5571" y="10445"/>
                  </a:cubicBezTo>
                  <a:lnTo>
                    <a:pt x="5602" y="10392"/>
                  </a:lnTo>
                  <a:cubicBezTo>
                    <a:pt x="5517" y="10339"/>
                    <a:pt x="5431" y="10286"/>
                    <a:pt x="5346" y="10221"/>
                  </a:cubicBezTo>
                  <a:close/>
                  <a:moveTo>
                    <a:pt x="9826" y="10328"/>
                  </a:moveTo>
                  <a:cubicBezTo>
                    <a:pt x="9750" y="10360"/>
                    <a:pt x="9676" y="10403"/>
                    <a:pt x="9612" y="10435"/>
                  </a:cubicBezTo>
                  <a:cubicBezTo>
                    <a:pt x="9579" y="10445"/>
                    <a:pt x="9558" y="10457"/>
                    <a:pt x="9537" y="10467"/>
                  </a:cubicBezTo>
                  <a:lnTo>
                    <a:pt x="9558" y="10521"/>
                  </a:lnTo>
                  <a:cubicBezTo>
                    <a:pt x="9590" y="10510"/>
                    <a:pt x="9612" y="10499"/>
                    <a:pt x="9633" y="10488"/>
                  </a:cubicBezTo>
                  <a:cubicBezTo>
                    <a:pt x="9708" y="10457"/>
                    <a:pt x="9772" y="10414"/>
                    <a:pt x="9847" y="10381"/>
                  </a:cubicBezTo>
                  <a:lnTo>
                    <a:pt x="9826" y="10328"/>
                  </a:lnTo>
                  <a:close/>
                  <a:moveTo>
                    <a:pt x="5880" y="10552"/>
                  </a:moveTo>
                  <a:lnTo>
                    <a:pt x="5849" y="10606"/>
                  </a:lnTo>
                  <a:cubicBezTo>
                    <a:pt x="5891" y="10628"/>
                    <a:pt x="5923" y="10638"/>
                    <a:pt x="5955" y="10659"/>
                  </a:cubicBezTo>
                  <a:cubicBezTo>
                    <a:pt x="6020" y="10681"/>
                    <a:pt x="6084" y="10713"/>
                    <a:pt x="6148" y="10735"/>
                  </a:cubicBezTo>
                  <a:lnTo>
                    <a:pt x="6169" y="10681"/>
                  </a:lnTo>
                  <a:cubicBezTo>
                    <a:pt x="6105" y="10659"/>
                    <a:pt x="6041" y="10628"/>
                    <a:pt x="5977" y="10606"/>
                  </a:cubicBezTo>
                  <a:cubicBezTo>
                    <a:pt x="5944" y="10585"/>
                    <a:pt x="5913" y="10574"/>
                    <a:pt x="5880" y="10552"/>
                  </a:cubicBezTo>
                  <a:close/>
                  <a:moveTo>
                    <a:pt x="9248" y="10585"/>
                  </a:moveTo>
                  <a:cubicBezTo>
                    <a:pt x="9152" y="10628"/>
                    <a:pt x="9045" y="10659"/>
                    <a:pt x="8949" y="10692"/>
                  </a:cubicBezTo>
                  <a:lnTo>
                    <a:pt x="8970" y="10745"/>
                  </a:lnTo>
                  <a:cubicBezTo>
                    <a:pt x="9066" y="10713"/>
                    <a:pt x="9173" y="10681"/>
                    <a:pt x="9270" y="10638"/>
                  </a:cubicBezTo>
                  <a:lnTo>
                    <a:pt x="9248" y="10585"/>
                  </a:lnTo>
                  <a:close/>
                  <a:moveTo>
                    <a:pt x="8650" y="10777"/>
                  </a:moveTo>
                  <a:cubicBezTo>
                    <a:pt x="8543" y="10809"/>
                    <a:pt x="8436" y="10830"/>
                    <a:pt x="8339" y="10852"/>
                  </a:cubicBezTo>
                  <a:lnTo>
                    <a:pt x="8350" y="10906"/>
                  </a:lnTo>
                  <a:cubicBezTo>
                    <a:pt x="8446" y="10884"/>
                    <a:pt x="8553" y="10863"/>
                    <a:pt x="8660" y="10841"/>
                  </a:cubicBezTo>
                  <a:lnTo>
                    <a:pt x="8650" y="10777"/>
                  </a:lnTo>
                  <a:close/>
                  <a:moveTo>
                    <a:pt x="6469" y="10788"/>
                  </a:moveTo>
                  <a:lnTo>
                    <a:pt x="6447" y="10841"/>
                  </a:lnTo>
                  <a:cubicBezTo>
                    <a:pt x="6554" y="10873"/>
                    <a:pt x="6650" y="10895"/>
                    <a:pt x="6757" y="10916"/>
                  </a:cubicBezTo>
                  <a:lnTo>
                    <a:pt x="6768" y="10863"/>
                  </a:lnTo>
                  <a:cubicBezTo>
                    <a:pt x="6671" y="10841"/>
                    <a:pt x="6564" y="10809"/>
                    <a:pt x="6469" y="10788"/>
                  </a:cubicBezTo>
                  <a:close/>
                  <a:moveTo>
                    <a:pt x="7078" y="10906"/>
                  </a:moveTo>
                  <a:lnTo>
                    <a:pt x="7078" y="10970"/>
                  </a:lnTo>
                  <a:cubicBezTo>
                    <a:pt x="7174" y="10980"/>
                    <a:pt x="7291" y="10980"/>
                    <a:pt x="7398" y="10980"/>
                  </a:cubicBezTo>
                  <a:lnTo>
                    <a:pt x="7398" y="10927"/>
                  </a:lnTo>
                  <a:cubicBezTo>
                    <a:pt x="7291" y="10927"/>
                    <a:pt x="7185" y="10916"/>
                    <a:pt x="7078" y="10906"/>
                  </a:cubicBezTo>
                  <a:close/>
                  <a:moveTo>
                    <a:pt x="8030" y="10895"/>
                  </a:moveTo>
                  <a:lnTo>
                    <a:pt x="7709" y="10927"/>
                  </a:lnTo>
                  <a:lnTo>
                    <a:pt x="7709" y="10980"/>
                  </a:lnTo>
                  <a:cubicBezTo>
                    <a:pt x="7816" y="10980"/>
                    <a:pt x="7923" y="10970"/>
                    <a:pt x="8030" y="10959"/>
                  </a:cubicBezTo>
                  <a:lnTo>
                    <a:pt x="8030" y="1089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19"/>
            <p:cNvSpPr/>
            <p:nvPr/>
          </p:nvSpPr>
          <p:spPr>
            <a:xfrm rot="3962358">
              <a:off x="7931364" y="784136"/>
              <a:ext cx="300613" cy="241812"/>
            </a:xfrm>
            <a:custGeom>
              <a:rect b="b" l="l" r="r" t="t"/>
              <a:pathLst>
                <a:path extrusionOk="0" h="1419" w="1764">
                  <a:moveTo>
                    <a:pt x="731" y="330"/>
                  </a:moveTo>
                  <a:cubicBezTo>
                    <a:pt x="793" y="330"/>
                    <a:pt x="856" y="348"/>
                    <a:pt x="908" y="385"/>
                  </a:cubicBezTo>
                  <a:cubicBezTo>
                    <a:pt x="1058" y="481"/>
                    <a:pt x="1091" y="673"/>
                    <a:pt x="994" y="823"/>
                  </a:cubicBezTo>
                  <a:cubicBezTo>
                    <a:pt x="933" y="911"/>
                    <a:pt x="834" y="961"/>
                    <a:pt x="731" y="961"/>
                  </a:cubicBezTo>
                  <a:cubicBezTo>
                    <a:pt x="672" y="961"/>
                    <a:pt x="611" y="944"/>
                    <a:pt x="556" y="908"/>
                  </a:cubicBezTo>
                  <a:cubicBezTo>
                    <a:pt x="417" y="813"/>
                    <a:pt x="374" y="620"/>
                    <a:pt x="471" y="471"/>
                  </a:cubicBezTo>
                  <a:cubicBezTo>
                    <a:pt x="530" y="378"/>
                    <a:pt x="630" y="330"/>
                    <a:pt x="731" y="330"/>
                  </a:cubicBezTo>
                  <a:close/>
                  <a:moveTo>
                    <a:pt x="732" y="1"/>
                  </a:moveTo>
                  <a:cubicBezTo>
                    <a:pt x="524" y="1"/>
                    <a:pt x="320" y="100"/>
                    <a:pt x="193" y="288"/>
                  </a:cubicBezTo>
                  <a:cubicBezTo>
                    <a:pt x="0" y="588"/>
                    <a:pt x="75" y="984"/>
                    <a:pt x="374" y="1186"/>
                  </a:cubicBezTo>
                  <a:cubicBezTo>
                    <a:pt x="385" y="1186"/>
                    <a:pt x="395" y="1198"/>
                    <a:pt x="406" y="1198"/>
                  </a:cubicBezTo>
                  <a:cubicBezTo>
                    <a:pt x="671" y="1369"/>
                    <a:pt x="963" y="1418"/>
                    <a:pt x="1207" y="1418"/>
                  </a:cubicBezTo>
                  <a:cubicBezTo>
                    <a:pt x="1525" y="1418"/>
                    <a:pt x="1764" y="1336"/>
                    <a:pt x="1764" y="1336"/>
                  </a:cubicBezTo>
                  <a:cubicBezTo>
                    <a:pt x="1764" y="1336"/>
                    <a:pt x="1711" y="545"/>
                    <a:pt x="1122" y="128"/>
                  </a:cubicBezTo>
                  <a:cubicBezTo>
                    <a:pt x="1112" y="117"/>
                    <a:pt x="1101" y="117"/>
                    <a:pt x="1091" y="107"/>
                  </a:cubicBezTo>
                  <a:cubicBezTo>
                    <a:pt x="979" y="36"/>
                    <a:pt x="855" y="1"/>
                    <a:pt x="73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1" name="Google Shape;211;p19"/>
          <p:cNvSpPr/>
          <p:nvPr/>
        </p:nvSpPr>
        <p:spPr>
          <a:xfrm rot="-7553624">
            <a:off x="-1740357" y="3295502"/>
            <a:ext cx="2590345" cy="1253273"/>
          </a:xfrm>
          <a:custGeom>
            <a:rect b="b" l="l" r="r" t="t"/>
            <a:pathLst>
              <a:path extrusionOk="0" h="9078" w="18763">
                <a:moveTo>
                  <a:pt x="18121" y="0"/>
                </a:moveTo>
                <a:cubicBezTo>
                  <a:pt x="18025" y="0"/>
                  <a:pt x="17907" y="11"/>
                  <a:pt x="17811" y="11"/>
                </a:cubicBezTo>
                <a:lnTo>
                  <a:pt x="17811" y="76"/>
                </a:lnTo>
                <a:cubicBezTo>
                  <a:pt x="17918" y="64"/>
                  <a:pt x="18025" y="64"/>
                  <a:pt x="18132" y="64"/>
                </a:cubicBezTo>
                <a:lnTo>
                  <a:pt x="18121" y="0"/>
                </a:lnTo>
                <a:close/>
                <a:moveTo>
                  <a:pt x="18442" y="0"/>
                </a:moveTo>
                <a:lnTo>
                  <a:pt x="18442" y="64"/>
                </a:lnTo>
                <a:cubicBezTo>
                  <a:pt x="18549" y="64"/>
                  <a:pt x="18655" y="64"/>
                  <a:pt x="18762" y="76"/>
                </a:cubicBezTo>
                <a:lnTo>
                  <a:pt x="18762" y="11"/>
                </a:lnTo>
                <a:cubicBezTo>
                  <a:pt x="18655" y="11"/>
                  <a:pt x="18549" y="0"/>
                  <a:pt x="18442" y="0"/>
                </a:cubicBezTo>
                <a:close/>
                <a:moveTo>
                  <a:pt x="17491" y="43"/>
                </a:moveTo>
                <a:lnTo>
                  <a:pt x="17170" y="76"/>
                </a:lnTo>
                <a:lnTo>
                  <a:pt x="17180" y="140"/>
                </a:lnTo>
                <a:cubicBezTo>
                  <a:pt x="17287" y="118"/>
                  <a:pt x="17394" y="107"/>
                  <a:pt x="17491" y="97"/>
                </a:cubicBezTo>
                <a:lnTo>
                  <a:pt x="17491" y="43"/>
                </a:lnTo>
                <a:close/>
                <a:moveTo>
                  <a:pt x="16859" y="129"/>
                </a:moveTo>
                <a:cubicBezTo>
                  <a:pt x="16752" y="150"/>
                  <a:pt x="16646" y="171"/>
                  <a:pt x="16550" y="193"/>
                </a:cubicBezTo>
                <a:lnTo>
                  <a:pt x="16560" y="257"/>
                </a:lnTo>
                <a:cubicBezTo>
                  <a:pt x="16667" y="236"/>
                  <a:pt x="16764" y="214"/>
                  <a:pt x="16871" y="193"/>
                </a:cubicBezTo>
                <a:lnTo>
                  <a:pt x="16859" y="129"/>
                </a:lnTo>
                <a:close/>
                <a:moveTo>
                  <a:pt x="16239" y="278"/>
                </a:moveTo>
                <a:cubicBezTo>
                  <a:pt x="16132" y="311"/>
                  <a:pt x="16037" y="332"/>
                  <a:pt x="15930" y="364"/>
                </a:cubicBezTo>
                <a:lnTo>
                  <a:pt x="15951" y="428"/>
                </a:lnTo>
                <a:cubicBezTo>
                  <a:pt x="16047" y="396"/>
                  <a:pt x="16154" y="364"/>
                  <a:pt x="16250" y="332"/>
                </a:cubicBezTo>
                <a:lnTo>
                  <a:pt x="16239" y="278"/>
                </a:lnTo>
                <a:close/>
                <a:moveTo>
                  <a:pt x="15630" y="471"/>
                </a:moveTo>
                <a:cubicBezTo>
                  <a:pt x="15534" y="514"/>
                  <a:pt x="15438" y="546"/>
                  <a:pt x="15331" y="589"/>
                </a:cubicBezTo>
                <a:lnTo>
                  <a:pt x="15363" y="642"/>
                </a:lnTo>
                <a:cubicBezTo>
                  <a:pt x="15459" y="599"/>
                  <a:pt x="15555" y="567"/>
                  <a:pt x="15652" y="525"/>
                </a:cubicBezTo>
                <a:lnTo>
                  <a:pt x="15630" y="471"/>
                </a:lnTo>
                <a:close/>
                <a:moveTo>
                  <a:pt x="15042" y="717"/>
                </a:moveTo>
                <a:cubicBezTo>
                  <a:pt x="14946" y="760"/>
                  <a:pt x="14849" y="813"/>
                  <a:pt x="14754" y="867"/>
                </a:cubicBezTo>
                <a:lnTo>
                  <a:pt x="14785" y="910"/>
                </a:lnTo>
                <a:cubicBezTo>
                  <a:pt x="14882" y="867"/>
                  <a:pt x="14978" y="813"/>
                  <a:pt x="15074" y="770"/>
                </a:cubicBezTo>
                <a:lnTo>
                  <a:pt x="15042" y="717"/>
                </a:lnTo>
                <a:close/>
                <a:moveTo>
                  <a:pt x="14476" y="1016"/>
                </a:moveTo>
                <a:cubicBezTo>
                  <a:pt x="14390" y="1069"/>
                  <a:pt x="14294" y="1123"/>
                  <a:pt x="14208" y="1176"/>
                </a:cubicBezTo>
                <a:lnTo>
                  <a:pt x="14241" y="1230"/>
                </a:lnTo>
                <a:cubicBezTo>
                  <a:pt x="14326" y="1176"/>
                  <a:pt x="14422" y="1123"/>
                  <a:pt x="14507" y="1069"/>
                </a:cubicBezTo>
                <a:lnTo>
                  <a:pt x="14476" y="1016"/>
                </a:lnTo>
                <a:close/>
                <a:moveTo>
                  <a:pt x="13941" y="1359"/>
                </a:moveTo>
                <a:lnTo>
                  <a:pt x="13685" y="1551"/>
                </a:lnTo>
                <a:lnTo>
                  <a:pt x="13716" y="1594"/>
                </a:lnTo>
                <a:cubicBezTo>
                  <a:pt x="13802" y="1530"/>
                  <a:pt x="13887" y="1465"/>
                  <a:pt x="13973" y="1412"/>
                </a:cubicBezTo>
                <a:lnTo>
                  <a:pt x="13941" y="1359"/>
                </a:lnTo>
                <a:close/>
                <a:moveTo>
                  <a:pt x="13438" y="1743"/>
                </a:moveTo>
                <a:cubicBezTo>
                  <a:pt x="13353" y="1818"/>
                  <a:pt x="13278" y="1882"/>
                  <a:pt x="13193" y="1957"/>
                </a:cubicBezTo>
                <a:lnTo>
                  <a:pt x="13236" y="2000"/>
                </a:lnTo>
                <a:cubicBezTo>
                  <a:pt x="13321" y="1936"/>
                  <a:pt x="13395" y="1861"/>
                  <a:pt x="13471" y="1796"/>
                </a:cubicBezTo>
                <a:lnTo>
                  <a:pt x="13438" y="1743"/>
                </a:lnTo>
                <a:close/>
                <a:moveTo>
                  <a:pt x="12968" y="2181"/>
                </a:moveTo>
                <a:lnTo>
                  <a:pt x="12744" y="2406"/>
                </a:lnTo>
                <a:lnTo>
                  <a:pt x="12787" y="2449"/>
                </a:lnTo>
                <a:lnTo>
                  <a:pt x="13011" y="2224"/>
                </a:lnTo>
                <a:lnTo>
                  <a:pt x="12968" y="2181"/>
                </a:lnTo>
                <a:close/>
                <a:moveTo>
                  <a:pt x="12540" y="2652"/>
                </a:moveTo>
                <a:cubicBezTo>
                  <a:pt x="12466" y="2727"/>
                  <a:pt x="12402" y="2813"/>
                  <a:pt x="12338" y="2898"/>
                </a:cubicBezTo>
                <a:lnTo>
                  <a:pt x="12380" y="2930"/>
                </a:lnTo>
                <a:cubicBezTo>
                  <a:pt x="12444" y="2844"/>
                  <a:pt x="12519" y="2770"/>
                  <a:pt x="12583" y="2684"/>
                </a:cubicBezTo>
                <a:lnTo>
                  <a:pt x="12540" y="2652"/>
                </a:lnTo>
                <a:close/>
                <a:moveTo>
                  <a:pt x="12145" y="3155"/>
                </a:moveTo>
                <a:cubicBezTo>
                  <a:pt x="12081" y="3240"/>
                  <a:pt x="12027" y="3326"/>
                  <a:pt x="11963" y="3411"/>
                </a:cubicBezTo>
                <a:lnTo>
                  <a:pt x="12017" y="3443"/>
                </a:lnTo>
                <a:cubicBezTo>
                  <a:pt x="12070" y="3357"/>
                  <a:pt x="12134" y="3272"/>
                  <a:pt x="12198" y="3186"/>
                </a:cubicBezTo>
                <a:lnTo>
                  <a:pt x="12145" y="3155"/>
                </a:lnTo>
                <a:close/>
                <a:moveTo>
                  <a:pt x="11803" y="3689"/>
                </a:moveTo>
                <a:cubicBezTo>
                  <a:pt x="11749" y="3775"/>
                  <a:pt x="11696" y="3871"/>
                  <a:pt x="11642" y="3967"/>
                </a:cubicBezTo>
                <a:lnTo>
                  <a:pt x="11696" y="3989"/>
                </a:lnTo>
                <a:cubicBezTo>
                  <a:pt x="11749" y="3903"/>
                  <a:pt x="11792" y="3806"/>
                  <a:pt x="11846" y="3721"/>
                </a:cubicBezTo>
                <a:lnTo>
                  <a:pt x="11803" y="3689"/>
                </a:lnTo>
                <a:close/>
                <a:moveTo>
                  <a:pt x="11492" y="4245"/>
                </a:moveTo>
                <a:lnTo>
                  <a:pt x="11364" y="4533"/>
                </a:lnTo>
                <a:lnTo>
                  <a:pt x="11418" y="4566"/>
                </a:lnTo>
                <a:lnTo>
                  <a:pt x="11546" y="4277"/>
                </a:lnTo>
                <a:lnTo>
                  <a:pt x="11492" y="4245"/>
                </a:lnTo>
                <a:close/>
                <a:moveTo>
                  <a:pt x="11247" y="4833"/>
                </a:moveTo>
                <a:cubicBezTo>
                  <a:pt x="11204" y="4929"/>
                  <a:pt x="11172" y="5036"/>
                  <a:pt x="11140" y="5132"/>
                </a:cubicBezTo>
                <a:lnTo>
                  <a:pt x="11193" y="5153"/>
                </a:lnTo>
                <a:cubicBezTo>
                  <a:pt x="11226" y="5058"/>
                  <a:pt x="11268" y="4951"/>
                  <a:pt x="11300" y="4854"/>
                </a:cubicBezTo>
                <a:lnTo>
                  <a:pt x="11247" y="4833"/>
                </a:lnTo>
                <a:close/>
                <a:moveTo>
                  <a:pt x="11043" y="5443"/>
                </a:moveTo>
                <a:lnTo>
                  <a:pt x="11012" y="5538"/>
                </a:lnTo>
                <a:cubicBezTo>
                  <a:pt x="11001" y="5602"/>
                  <a:pt x="10979" y="5667"/>
                  <a:pt x="10958" y="5742"/>
                </a:cubicBezTo>
                <a:lnTo>
                  <a:pt x="11022" y="5763"/>
                </a:lnTo>
                <a:cubicBezTo>
                  <a:pt x="11043" y="5688"/>
                  <a:pt x="11055" y="5624"/>
                  <a:pt x="11076" y="5560"/>
                </a:cubicBezTo>
                <a:cubicBezTo>
                  <a:pt x="11086" y="5528"/>
                  <a:pt x="11086" y="5485"/>
                  <a:pt x="11097" y="5453"/>
                </a:cubicBezTo>
                <a:lnTo>
                  <a:pt x="11043" y="5443"/>
                </a:lnTo>
                <a:close/>
                <a:moveTo>
                  <a:pt x="10894" y="6052"/>
                </a:moveTo>
                <a:lnTo>
                  <a:pt x="10884" y="6105"/>
                </a:lnTo>
                <a:lnTo>
                  <a:pt x="10819" y="6362"/>
                </a:lnTo>
                <a:lnTo>
                  <a:pt x="10872" y="6383"/>
                </a:lnTo>
                <a:cubicBezTo>
                  <a:pt x="10894" y="6287"/>
                  <a:pt x="10915" y="6201"/>
                  <a:pt x="10937" y="6116"/>
                </a:cubicBezTo>
                <a:lnTo>
                  <a:pt x="10948" y="6073"/>
                </a:lnTo>
                <a:lnTo>
                  <a:pt x="10894" y="6052"/>
                </a:lnTo>
                <a:close/>
                <a:moveTo>
                  <a:pt x="10744" y="6672"/>
                </a:moveTo>
                <a:cubicBezTo>
                  <a:pt x="10712" y="6779"/>
                  <a:pt x="10680" y="6885"/>
                  <a:pt x="10648" y="6971"/>
                </a:cubicBezTo>
                <a:lnTo>
                  <a:pt x="10712" y="6992"/>
                </a:lnTo>
                <a:cubicBezTo>
                  <a:pt x="10744" y="6897"/>
                  <a:pt x="10765" y="6800"/>
                  <a:pt x="10798" y="6683"/>
                </a:cubicBezTo>
                <a:lnTo>
                  <a:pt x="10744" y="6672"/>
                </a:lnTo>
                <a:close/>
                <a:moveTo>
                  <a:pt x="10541" y="7270"/>
                </a:moveTo>
                <a:cubicBezTo>
                  <a:pt x="10499" y="7367"/>
                  <a:pt x="10456" y="7463"/>
                  <a:pt x="10402" y="7548"/>
                </a:cubicBezTo>
                <a:lnTo>
                  <a:pt x="10456" y="7581"/>
                </a:lnTo>
                <a:cubicBezTo>
                  <a:pt x="10509" y="7495"/>
                  <a:pt x="10552" y="7399"/>
                  <a:pt x="10594" y="7292"/>
                </a:cubicBezTo>
                <a:lnTo>
                  <a:pt x="10541" y="7270"/>
                </a:lnTo>
                <a:close/>
                <a:moveTo>
                  <a:pt x="2854" y="7805"/>
                </a:moveTo>
                <a:lnTo>
                  <a:pt x="2865" y="7859"/>
                </a:lnTo>
                <a:lnTo>
                  <a:pt x="3175" y="7859"/>
                </a:lnTo>
                <a:lnTo>
                  <a:pt x="3175" y="7805"/>
                </a:lnTo>
                <a:close/>
                <a:moveTo>
                  <a:pt x="2544" y="7826"/>
                </a:moveTo>
                <a:cubicBezTo>
                  <a:pt x="2438" y="7837"/>
                  <a:pt x="2331" y="7848"/>
                  <a:pt x="2224" y="7869"/>
                </a:cubicBezTo>
                <a:lnTo>
                  <a:pt x="2234" y="7923"/>
                </a:lnTo>
                <a:cubicBezTo>
                  <a:pt x="2341" y="7912"/>
                  <a:pt x="2438" y="7890"/>
                  <a:pt x="2544" y="7880"/>
                </a:cubicBezTo>
                <a:lnTo>
                  <a:pt x="2544" y="7826"/>
                </a:lnTo>
                <a:close/>
                <a:moveTo>
                  <a:pt x="3496" y="7826"/>
                </a:moveTo>
                <a:lnTo>
                  <a:pt x="3496" y="7880"/>
                </a:lnTo>
                <a:cubicBezTo>
                  <a:pt x="3592" y="7890"/>
                  <a:pt x="3699" y="7901"/>
                  <a:pt x="3806" y="7923"/>
                </a:cubicBezTo>
                <a:lnTo>
                  <a:pt x="3816" y="7859"/>
                </a:lnTo>
                <a:lnTo>
                  <a:pt x="3496" y="7826"/>
                </a:lnTo>
                <a:close/>
                <a:moveTo>
                  <a:pt x="4127" y="7923"/>
                </a:moveTo>
                <a:lnTo>
                  <a:pt x="4116" y="7976"/>
                </a:lnTo>
                <a:cubicBezTo>
                  <a:pt x="4212" y="7997"/>
                  <a:pt x="4319" y="8030"/>
                  <a:pt x="4426" y="8051"/>
                </a:cubicBezTo>
                <a:lnTo>
                  <a:pt x="4436" y="7997"/>
                </a:lnTo>
                <a:cubicBezTo>
                  <a:pt x="4329" y="7966"/>
                  <a:pt x="4223" y="7944"/>
                  <a:pt x="4127" y="7923"/>
                </a:cubicBezTo>
                <a:close/>
                <a:moveTo>
                  <a:pt x="1913" y="7933"/>
                </a:moveTo>
                <a:cubicBezTo>
                  <a:pt x="1806" y="7955"/>
                  <a:pt x="1699" y="7987"/>
                  <a:pt x="1604" y="8019"/>
                </a:cubicBezTo>
                <a:lnTo>
                  <a:pt x="1625" y="8073"/>
                </a:lnTo>
                <a:cubicBezTo>
                  <a:pt x="1721" y="8040"/>
                  <a:pt x="1828" y="8019"/>
                  <a:pt x="1924" y="7987"/>
                </a:cubicBezTo>
                <a:lnTo>
                  <a:pt x="1913" y="7933"/>
                </a:lnTo>
                <a:close/>
                <a:moveTo>
                  <a:pt x="10242" y="7816"/>
                </a:moveTo>
                <a:cubicBezTo>
                  <a:pt x="10178" y="7901"/>
                  <a:pt x="10114" y="7987"/>
                  <a:pt x="10038" y="8061"/>
                </a:cubicBezTo>
                <a:lnTo>
                  <a:pt x="10081" y="8104"/>
                </a:lnTo>
                <a:cubicBezTo>
                  <a:pt x="10157" y="8019"/>
                  <a:pt x="10221" y="7944"/>
                  <a:pt x="10285" y="7859"/>
                </a:cubicBezTo>
                <a:lnTo>
                  <a:pt x="10242" y="7816"/>
                </a:lnTo>
                <a:close/>
                <a:moveTo>
                  <a:pt x="4747" y="8094"/>
                </a:moveTo>
                <a:lnTo>
                  <a:pt x="4725" y="8147"/>
                </a:lnTo>
                <a:cubicBezTo>
                  <a:pt x="4821" y="8179"/>
                  <a:pt x="4918" y="8211"/>
                  <a:pt x="5025" y="8254"/>
                </a:cubicBezTo>
                <a:lnTo>
                  <a:pt x="5046" y="8190"/>
                </a:lnTo>
                <a:cubicBezTo>
                  <a:pt x="4939" y="8158"/>
                  <a:pt x="4832" y="8115"/>
                  <a:pt x="4747" y="8094"/>
                </a:cubicBezTo>
                <a:close/>
                <a:moveTo>
                  <a:pt x="1304" y="8137"/>
                </a:moveTo>
                <a:cubicBezTo>
                  <a:pt x="1208" y="8179"/>
                  <a:pt x="1112" y="8222"/>
                  <a:pt x="1015" y="8275"/>
                </a:cubicBezTo>
                <a:lnTo>
                  <a:pt x="1048" y="8329"/>
                </a:lnTo>
                <a:cubicBezTo>
                  <a:pt x="1133" y="8275"/>
                  <a:pt x="1229" y="8232"/>
                  <a:pt x="1326" y="8190"/>
                </a:cubicBezTo>
                <a:lnTo>
                  <a:pt x="1304" y="8137"/>
                </a:lnTo>
                <a:close/>
                <a:moveTo>
                  <a:pt x="5346" y="8308"/>
                </a:moveTo>
                <a:lnTo>
                  <a:pt x="5324" y="8361"/>
                </a:lnTo>
                <a:lnTo>
                  <a:pt x="5581" y="8457"/>
                </a:lnTo>
                <a:lnTo>
                  <a:pt x="5612" y="8468"/>
                </a:lnTo>
                <a:lnTo>
                  <a:pt x="5634" y="8415"/>
                </a:lnTo>
                <a:lnTo>
                  <a:pt x="5602" y="8404"/>
                </a:lnTo>
                <a:lnTo>
                  <a:pt x="5346" y="8308"/>
                </a:lnTo>
                <a:close/>
                <a:moveTo>
                  <a:pt x="9814" y="8275"/>
                </a:moveTo>
                <a:cubicBezTo>
                  <a:pt x="9729" y="8339"/>
                  <a:pt x="9643" y="8404"/>
                  <a:pt x="9558" y="8457"/>
                </a:cubicBezTo>
                <a:lnTo>
                  <a:pt x="9589" y="8510"/>
                </a:lnTo>
                <a:cubicBezTo>
                  <a:pt x="9686" y="8457"/>
                  <a:pt x="9772" y="8393"/>
                  <a:pt x="9846" y="8318"/>
                </a:cubicBezTo>
                <a:lnTo>
                  <a:pt x="9814" y="8275"/>
                </a:lnTo>
                <a:close/>
                <a:moveTo>
                  <a:pt x="737" y="8436"/>
                </a:moveTo>
                <a:cubicBezTo>
                  <a:pt x="652" y="8489"/>
                  <a:pt x="566" y="8553"/>
                  <a:pt x="481" y="8617"/>
                </a:cubicBezTo>
                <a:lnTo>
                  <a:pt x="513" y="8660"/>
                </a:lnTo>
                <a:cubicBezTo>
                  <a:pt x="599" y="8596"/>
                  <a:pt x="684" y="8543"/>
                  <a:pt x="770" y="8479"/>
                </a:cubicBezTo>
                <a:lnTo>
                  <a:pt x="737" y="8436"/>
                </a:lnTo>
                <a:close/>
                <a:moveTo>
                  <a:pt x="5933" y="8532"/>
                </a:moveTo>
                <a:lnTo>
                  <a:pt x="5912" y="8586"/>
                </a:lnTo>
                <a:cubicBezTo>
                  <a:pt x="6030" y="8628"/>
                  <a:pt x="6126" y="8660"/>
                  <a:pt x="6211" y="8693"/>
                </a:cubicBezTo>
                <a:lnTo>
                  <a:pt x="6232" y="8639"/>
                </a:lnTo>
                <a:cubicBezTo>
                  <a:pt x="6147" y="8607"/>
                  <a:pt x="6051" y="8575"/>
                  <a:pt x="5933" y="8532"/>
                </a:cubicBezTo>
                <a:close/>
                <a:moveTo>
                  <a:pt x="9290" y="8617"/>
                </a:moveTo>
                <a:cubicBezTo>
                  <a:pt x="9194" y="8671"/>
                  <a:pt x="9098" y="8714"/>
                  <a:pt x="9002" y="8746"/>
                </a:cubicBezTo>
                <a:lnTo>
                  <a:pt x="9023" y="8810"/>
                </a:lnTo>
                <a:cubicBezTo>
                  <a:pt x="9119" y="8767"/>
                  <a:pt x="9216" y="8724"/>
                  <a:pt x="9312" y="8671"/>
                </a:cubicBezTo>
                <a:lnTo>
                  <a:pt x="9290" y="8617"/>
                </a:lnTo>
                <a:close/>
                <a:moveTo>
                  <a:pt x="6532" y="8735"/>
                </a:moveTo>
                <a:lnTo>
                  <a:pt x="6522" y="8800"/>
                </a:lnTo>
                <a:cubicBezTo>
                  <a:pt x="6628" y="8831"/>
                  <a:pt x="6724" y="8853"/>
                  <a:pt x="6821" y="8885"/>
                </a:cubicBezTo>
                <a:lnTo>
                  <a:pt x="6842" y="8821"/>
                </a:lnTo>
                <a:cubicBezTo>
                  <a:pt x="6735" y="8800"/>
                  <a:pt x="6639" y="8767"/>
                  <a:pt x="6532" y="8735"/>
                </a:cubicBezTo>
                <a:close/>
                <a:moveTo>
                  <a:pt x="8703" y="8853"/>
                </a:moveTo>
                <a:cubicBezTo>
                  <a:pt x="8606" y="8874"/>
                  <a:pt x="8499" y="8906"/>
                  <a:pt x="8392" y="8917"/>
                </a:cubicBezTo>
                <a:lnTo>
                  <a:pt x="8403" y="8981"/>
                </a:lnTo>
                <a:cubicBezTo>
                  <a:pt x="8510" y="8959"/>
                  <a:pt x="8617" y="8938"/>
                  <a:pt x="8724" y="8906"/>
                </a:cubicBezTo>
                <a:lnTo>
                  <a:pt x="8703" y="8853"/>
                </a:lnTo>
                <a:close/>
                <a:moveTo>
                  <a:pt x="7142" y="8895"/>
                </a:moveTo>
                <a:lnTo>
                  <a:pt x="7131" y="8949"/>
                </a:lnTo>
                <a:cubicBezTo>
                  <a:pt x="7237" y="8971"/>
                  <a:pt x="7344" y="8992"/>
                  <a:pt x="7451" y="9002"/>
                </a:cubicBezTo>
                <a:lnTo>
                  <a:pt x="7451" y="8949"/>
                </a:lnTo>
                <a:cubicBezTo>
                  <a:pt x="7355" y="8928"/>
                  <a:pt x="7249" y="8917"/>
                  <a:pt x="7142" y="8895"/>
                </a:cubicBezTo>
                <a:close/>
                <a:moveTo>
                  <a:pt x="8082" y="8959"/>
                </a:moveTo>
                <a:cubicBezTo>
                  <a:pt x="7986" y="8971"/>
                  <a:pt x="7879" y="8971"/>
                  <a:pt x="7772" y="8971"/>
                </a:cubicBezTo>
                <a:lnTo>
                  <a:pt x="7772" y="9024"/>
                </a:lnTo>
                <a:lnTo>
                  <a:pt x="8093" y="9024"/>
                </a:lnTo>
                <a:lnTo>
                  <a:pt x="8082" y="8959"/>
                </a:lnTo>
                <a:close/>
                <a:moveTo>
                  <a:pt x="224" y="8821"/>
                </a:moveTo>
                <a:cubicBezTo>
                  <a:pt x="150" y="8885"/>
                  <a:pt x="74" y="8959"/>
                  <a:pt x="0" y="9035"/>
                </a:cubicBezTo>
                <a:lnTo>
                  <a:pt x="43" y="9078"/>
                </a:lnTo>
                <a:cubicBezTo>
                  <a:pt x="117" y="9002"/>
                  <a:pt x="192" y="8928"/>
                  <a:pt x="267" y="8864"/>
                </a:cubicBezTo>
                <a:lnTo>
                  <a:pt x="224" y="882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2" name="Google Shape;212;p19"/>
          <p:cNvGrpSpPr/>
          <p:nvPr/>
        </p:nvGrpSpPr>
        <p:grpSpPr>
          <a:xfrm flipH="1" rot="-8423642">
            <a:off x="715479" y="4323717"/>
            <a:ext cx="677220" cy="824831"/>
            <a:chOff x="601243" y="325205"/>
            <a:chExt cx="912171" cy="1032184"/>
          </a:xfrm>
        </p:grpSpPr>
        <p:grpSp>
          <p:nvGrpSpPr>
            <p:cNvPr id="213" name="Google Shape;213;p19"/>
            <p:cNvGrpSpPr/>
            <p:nvPr/>
          </p:nvGrpSpPr>
          <p:grpSpPr>
            <a:xfrm>
              <a:off x="601243" y="325205"/>
              <a:ext cx="912171" cy="1032184"/>
              <a:chOff x="601218" y="5"/>
              <a:chExt cx="912171" cy="1032184"/>
            </a:xfrm>
          </p:grpSpPr>
          <p:sp>
            <p:nvSpPr>
              <p:cNvPr id="214" name="Google Shape;214;p19"/>
              <p:cNvSpPr/>
              <p:nvPr/>
            </p:nvSpPr>
            <p:spPr>
              <a:xfrm>
                <a:off x="758458" y="570672"/>
                <a:ext cx="431977" cy="461517"/>
              </a:xfrm>
              <a:custGeom>
                <a:rect b="b" l="l" r="r" t="t"/>
                <a:pathLst>
                  <a:path extrusionOk="0" h="3484" w="3261">
                    <a:moveTo>
                      <a:pt x="12" y="3435"/>
                    </a:moveTo>
                    <a:cubicBezTo>
                      <a:pt x="0" y="3435"/>
                      <a:pt x="11" y="3443"/>
                      <a:pt x="11" y="3443"/>
                    </a:cubicBezTo>
                    <a:lnTo>
                      <a:pt x="15" y="3436"/>
                    </a:lnTo>
                    <a:lnTo>
                      <a:pt x="15" y="3436"/>
                    </a:lnTo>
                    <a:cubicBezTo>
                      <a:pt x="14" y="3435"/>
                      <a:pt x="13" y="3435"/>
                      <a:pt x="12" y="3435"/>
                    </a:cubicBezTo>
                    <a:close/>
                    <a:moveTo>
                      <a:pt x="1871" y="1"/>
                    </a:moveTo>
                    <a:lnTo>
                      <a:pt x="15" y="3436"/>
                    </a:lnTo>
                    <a:lnTo>
                      <a:pt x="15" y="3436"/>
                    </a:lnTo>
                    <a:cubicBezTo>
                      <a:pt x="29" y="3437"/>
                      <a:pt x="65" y="3446"/>
                      <a:pt x="150" y="3476"/>
                    </a:cubicBezTo>
                    <a:cubicBezTo>
                      <a:pt x="166" y="3481"/>
                      <a:pt x="183" y="3484"/>
                      <a:pt x="200" y="3484"/>
                    </a:cubicBezTo>
                    <a:cubicBezTo>
                      <a:pt x="380" y="3484"/>
                      <a:pt x="620" y="3208"/>
                      <a:pt x="620" y="3208"/>
                    </a:cubicBezTo>
                    <a:lnTo>
                      <a:pt x="3261" y="739"/>
                    </a:lnTo>
                    <a:lnTo>
                      <a:pt x="187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" name="Google Shape;215;p19"/>
              <p:cNvSpPr/>
              <p:nvPr/>
            </p:nvSpPr>
            <p:spPr>
              <a:xfrm>
                <a:off x="601218" y="464566"/>
                <a:ext cx="187044" cy="140680"/>
              </a:xfrm>
              <a:custGeom>
                <a:rect b="b" l="l" r="r" t="t"/>
                <a:pathLst>
                  <a:path extrusionOk="0" h="1062" w="1412">
                    <a:moveTo>
                      <a:pt x="674" y="0"/>
                    </a:moveTo>
                    <a:lnTo>
                      <a:pt x="0" y="941"/>
                    </a:lnTo>
                    <a:cubicBezTo>
                      <a:pt x="0" y="941"/>
                      <a:pt x="246" y="1027"/>
                      <a:pt x="385" y="1058"/>
                    </a:cubicBezTo>
                    <a:cubicBezTo>
                      <a:pt x="396" y="1061"/>
                      <a:pt x="408" y="1062"/>
                      <a:pt x="419" y="1062"/>
                    </a:cubicBezTo>
                    <a:cubicBezTo>
                      <a:pt x="565" y="1062"/>
                      <a:pt x="749" y="887"/>
                      <a:pt x="749" y="887"/>
                    </a:cubicBezTo>
                    <a:lnTo>
                      <a:pt x="1411" y="417"/>
                    </a:lnTo>
                    <a:lnTo>
                      <a:pt x="67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9"/>
              <p:cNvSpPr/>
              <p:nvPr/>
            </p:nvSpPr>
            <p:spPr>
              <a:xfrm>
                <a:off x="1011869" y="740627"/>
                <a:ext cx="107696" cy="113790"/>
              </a:xfrm>
              <a:custGeom>
                <a:rect b="b" l="l" r="r" t="t"/>
                <a:pathLst>
                  <a:path extrusionOk="0" h="859" w="813">
                    <a:moveTo>
                      <a:pt x="428" y="1"/>
                    </a:moveTo>
                    <a:lnTo>
                      <a:pt x="1" y="610"/>
                    </a:lnTo>
                    <a:cubicBezTo>
                      <a:pt x="1" y="610"/>
                      <a:pt x="247" y="813"/>
                      <a:pt x="343" y="856"/>
                    </a:cubicBezTo>
                    <a:cubicBezTo>
                      <a:pt x="346" y="857"/>
                      <a:pt x="349" y="858"/>
                      <a:pt x="353" y="858"/>
                    </a:cubicBezTo>
                    <a:cubicBezTo>
                      <a:pt x="464" y="858"/>
                      <a:pt x="812" y="276"/>
                      <a:pt x="792" y="214"/>
                    </a:cubicBezTo>
                    <a:cubicBezTo>
                      <a:pt x="770" y="150"/>
                      <a:pt x="428" y="1"/>
                      <a:pt x="42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9"/>
              <p:cNvSpPr/>
              <p:nvPr/>
            </p:nvSpPr>
            <p:spPr>
              <a:xfrm>
                <a:off x="649304" y="425223"/>
                <a:ext cx="864086" cy="302158"/>
              </a:xfrm>
              <a:custGeom>
                <a:rect b="b" l="l" r="r" t="t"/>
                <a:pathLst>
                  <a:path extrusionOk="0" h="2281" w="6523">
                    <a:moveTo>
                      <a:pt x="494" y="0"/>
                    </a:moveTo>
                    <a:cubicBezTo>
                      <a:pt x="249" y="0"/>
                      <a:pt x="87" y="33"/>
                      <a:pt x="65" y="115"/>
                    </a:cubicBezTo>
                    <a:cubicBezTo>
                      <a:pt x="1" y="319"/>
                      <a:pt x="835" y="725"/>
                      <a:pt x="1668" y="1067"/>
                    </a:cubicBezTo>
                    <a:cubicBezTo>
                      <a:pt x="2513" y="1419"/>
                      <a:pt x="4106" y="1911"/>
                      <a:pt x="5090" y="2189"/>
                    </a:cubicBezTo>
                    <a:cubicBezTo>
                      <a:pt x="5309" y="2255"/>
                      <a:pt x="5504" y="2280"/>
                      <a:pt x="5673" y="2280"/>
                    </a:cubicBezTo>
                    <a:cubicBezTo>
                      <a:pt x="6056" y="2280"/>
                      <a:pt x="6311" y="2150"/>
                      <a:pt x="6437" y="2061"/>
                    </a:cubicBezTo>
                    <a:cubicBezTo>
                      <a:pt x="6501" y="2018"/>
                      <a:pt x="6522" y="1933"/>
                      <a:pt x="6491" y="1868"/>
                    </a:cubicBezTo>
                    <a:cubicBezTo>
                      <a:pt x="6405" y="1655"/>
                      <a:pt x="6137" y="1248"/>
                      <a:pt x="5421" y="1035"/>
                    </a:cubicBezTo>
                    <a:cubicBezTo>
                      <a:pt x="4438" y="757"/>
                      <a:pt x="2823" y="319"/>
                      <a:pt x="1936" y="169"/>
                    </a:cubicBezTo>
                    <a:cubicBezTo>
                      <a:pt x="1400" y="73"/>
                      <a:pt x="856" y="0"/>
                      <a:pt x="49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9"/>
              <p:cNvSpPr/>
              <p:nvPr/>
            </p:nvSpPr>
            <p:spPr>
              <a:xfrm>
                <a:off x="1021804" y="5"/>
                <a:ext cx="208239" cy="531195"/>
              </a:xfrm>
              <a:custGeom>
                <a:rect b="b" l="l" r="r" t="t"/>
                <a:pathLst>
                  <a:path extrusionOk="0" h="4010" w="1572">
                    <a:moveTo>
                      <a:pt x="268" y="1"/>
                    </a:moveTo>
                    <a:cubicBezTo>
                      <a:pt x="268" y="1"/>
                      <a:pt x="252" y="1"/>
                      <a:pt x="267" y="6"/>
                    </a:cubicBezTo>
                    <a:lnTo>
                      <a:pt x="267" y="6"/>
                    </a:lnTo>
                    <a:lnTo>
                      <a:pt x="268" y="1"/>
                    </a:lnTo>
                    <a:close/>
                    <a:moveTo>
                      <a:pt x="267" y="6"/>
                    </a:moveTo>
                    <a:lnTo>
                      <a:pt x="1" y="3902"/>
                    </a:lnTo>
                    <a:lnTo>
                      <a:pt x="1572" y="4009"/>
                    </a:lnTo>
                    <a:lnTo>
                      <a:pt x="653" y="524"/>
                    </a:lnTo>
                    <a:cubicBezTo>
                      <a:pt x="653" y="524"/>
                      <a:pt x="588" y="75"/>
                      <a:pt x="396" y="32"/>
                    </a:cubicBezTo>
                    <a:cubicBezTo>
                      <a:pt x="314" y="18"/>
                      <a:pt x="280" y="10"/>
                      <a:pt x="267" y="6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" name="Google Shape;219;p19"/>
              <p:cNvSpPr/>
              <p:nvPr/>
            </p:nvSpPr>
            <p:spPr>
              <a:xfrm>
                <a:off x="689044" y="284676"/>
                <a:ext cx="120545" cy="158696"/>
              </a:xfrm>
              <a:custGeom>
                <a:rect b="b" l="l" r="r" t="t"/>
                <a:pathLst>
                  <a:path extrusionOk="0" h="1198" w="910">
                    <a:moveTo>
                      <a:pt x="0" y="0"/>
                    </a:moveTo>
                    <a:lnTo>
                      <a:pt x="64" y="1155"/>
                    </a:lnTo>
                    <a:lnTo>
                      <a:pt x="909" y="1198"/>
                    </a:lnTo>
                    <a:lnTo>
                      <a:pt x="610" y="439"/>
                    </a:lnTo>
                    <a:cubicBezTo>
                      <a:pt x="610" y="439"/>
                      <a:pt x="535" y="161"/>
                      <a:pt x="396" y="107"/>
                    </a:cubicBezTo>
                    <a:cubicBezTo>
                      <a:pt x="257" y="54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" name="Google Shape;220;p19"/>
              <p:cNvSpPr/>
              <p:nvPr/>
            </p:nvSpPr>
            <p:spPr>
              <a:xfrm>
                <a:off x="1160630" y="302824"/>
                <a:ext cx="68088" cy="107166"/>
              </a:xfrm>
              <a:custGeom>
                <a:rect b="b" l="l" r="r" t="t"/>
                <a:pathLst>
                  <a:path extrusionOk="0" h="809" w="514">
                    <a:moveTo>
                      <a:pt x="376" y="1"/>
                    </a:moveTo>
                    <a:cubicBezTo>
                      <a:pt x="252" y="1"/>
                      <a:pt x="1" y="34"/>
                      <a:pt x="1" y="34"/>
                    </a:cubicBezTo>
                    <a:lnTo>
                      <a:pt x="32" y="772"/>
                    </a:lnTo>
                    <a:cubicBezTo>
                      <a:pt x="32" y="772"/>
                      <a:pt x="243" y="808"/>
                      <a:pt x="371" y="808"/>
                    </a:cubicBezTo>
                    <a:cubicBezTo>
                      <a:pt x="413" y="808"/>
                      <a:pt x="447" y="804"/>
                      <a:pt x="460" y="794"/>
                    </a:cubicBezTo>
                    <a:cubicBezTo>
                      <a:pt x="514" y="740"/>
                      <a:pt x="514" y="24"/>
                      <a:pt x="417" y="3"/>
                    </a:cubicBezTo>
                    <a:cubicBezTo>
                      <a:pt x="406" y="1"/>
                      <a:pt x="392" y="1"/>
                      <a:pt x="37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21" name="Google Shape;221;p19"/>
            <p:cNvSpPr/>
            <p:nvPr/>
          </p:nvSpPr>
          <p:spPr>
            <a:xfrm>
              <a:off x="1414066" y="944090"/>
              <a:ext cx="59610" cy="87958"/>
            </a:xfrm>
            <a:custGeom>
              <a:rect b="b" l="l" r="r" t="t"/>
              <a:pathLst>
                <a:path extrusionOk="0" h="664" w="450">
                  <a:moveTo>
                    <a:pt x="193" y="0"/>
                  </a:moveTo>
                  <a:lnTo>
                    <a:pt x="193" y="0"/>
                  </a:lnTo>
                  <a:cubicBezTo>
                    <a:pt x="226" y="97"/>
                    <a:pt x="257" y="171"/>
                    <a:pt x="269" y="235"/>
                  </a:cubicBezTo>
                  <a:cubicBezTo>
                    <a:pt x="290" y="332"/>
                    <a:pt x="257" y="439"/>
                    <a:pt x="193" y="503"/>
                  </a:cubicBezTo>
                  <a:cubicBezTo>
                    <a:pt x="151" y="546"/>
                    <a:pt x="86" y="610"/>
                    <a:pt x="1" y="663"/>
                  </a:cubicBezTo>
                  <a:cubicBezTo>
                    <a:pt x="172" y="620"/>
                    <a:pt x="300" y="556"/>
                    <a:pt x="375" y="503"/>
                  </a:cubicBezTo>
                  <a:cubicBezTo>
                    <a:pt x="428" y="471"/>
                    <a:pt x="450" y="396"/>
                    <a:pt x="418" y="332"/>
                  </a:cubicBezTo>
                  <a:cubicBezTo>
                    <a:pt x="386" y="247"/>
                    <a:pt x="322" y="129"/>
                    <a:pt x="1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19"/>
            <p:cNvSpPr/>
            <p:nvPr/>
          </p:nvSpPr>
          <p:spPr>
            <a:xfrm>
              <a:off x="868961" y="887394"/>
              <a:ext cx="635976" cy="170088"/>
            </a:xfrm>
            <a:custGeom>
              <a:rect b="b" l="l" r="r" t="t"/>
              <a:pathLst>
                <a:path extrusionOk="0" h="1284" w="4801">
                  <a:moveTo>
                    <a:pt x="32" y="1"/>
                  </a:moveTo>
                  <a:lnTo>
                    <a:pt x="0" y="76"/>
                  </a:lnTo>
                  <a:cubicBezTo>
                    <a:pt x="780" y="407"/>
                    <a:pt x="2277" y="867"/>
                    <a:pt x="3410" y="1198"/>
                  </a:cubicBezTo>
                  <a:cubicBezTo>
                    <a:pt x="3645" y="1262"/>
                    <a:pt x="3838" y="1284"/>
                    <a:pt x="4009" y="1284"/>
                  </a:cubicBezTo>
                  <a:cubicBezTo>
                    <a:pt x="4394" y="1284"/>
                    <a:pt x="4662" y="1166"/>
                    <a:pt x="4800" y="1070"/>
                  </a:cubicBezTo>
                  <a:lnTo>
                    <a:pt x="4757" y="995"/>
                  </a:lnTo>
                  <a:cubicBezTo>
                    <a:pt x="4625" y="1091"/>
                    <a:pt x="4380" y="1207"/>
                    <a:pt x="4014" y="1207"/>
                  </a:cubicBezTo>
                  <a:cubicBezTo>
                    <a:pt x="3849" y="1207"/>
                    <a:pt x="3659" y="1183"/>
                    <a:pt x="3443" y="1124"/>
                  </a:cubicBezTo>
                  <a:cubicBezTo>
                    <a:pt x="2309" y="792"/>
                    <a:pt x="813" y="332"/>
                    <a:pt x="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19"/>
            <p:cNvSpPr/>
            <p:nvPr/>
          </p:nvSpPr>
          <p:spPr>
            <a:xfrm>
              <a:off x="1072829" y="325205"/>
              <a:ext cx="147436" cy="475956"/>
            </a:xfrm>
            <a:custGeom>
              <a:rect b="b" l="l" r="r" t="t"/>
              <a:pathLst>
                <a:path extrusionOk="0" h="3593" w="1113">
                  <a:moveTo>
                    <a:pt x="22" y="1"/>
                  </a:moveTo>
                  <a:lnTo>
                    <a:pt x="1" y="75"/>
                  </a:lnTo>
                  <a:cubicBezTo>
                    <a:pt x="139" y="108"/>
                    <a:pt x="215" y="417"/>
                    <a:pt x="225" y="524"/>
                  </a:cubicBezTo>
                  <a:lnTo>
                    <a:pt x="1037" y="3593"/>
                  </a:lnTo>
                  <a:lnTo>
                    <a:pt x="1113" y="3582"/>
                  </a:lnTo>
                  <a:lnTo>
                    <a:pt x="300" y="514"/>
                  </a:lnTo>
                  <a:cubicBezTo>
                    <a:pt x="300" y="450"/>
                    <a:pt x="225" y="43"/>
                    <a:pt x="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19"/>
            <p:cNvSpPr/>
            <p:nvPr/>
          </p:nvSpPr>
          <p:spPr>
            <a:xfrm>
              <a:off x="674895" y="762742"/>
              <a:ext cx="162935" cy="59610"/>
            </a:xfrm>
            <a:custGeom>
              <a:rect b="b" l="l" r="r" t="t"/>
              <a:pathLst>
                <a:path extrusionOk="0" h="450" w="1230">
                  <a:moveTo>
                    <a:pt x="33" y="1"/>
                  </a:moveTo>
                  <a:lnTo>
                    <a:pt x="0" y="76"/>
                  </a:lnTo>
                  <a:lnTo>
                    <a:pt x="1209" y="450"/>
                  </a:lnTo>
                  <a:lnTo>
                    <a:pt x="1230" y="375"/>
                  </a:lnTo>
                  <a:lnTo>
                    <a:pt x="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19"/>
            <p:cNvSpPr/>
            <p:nvPr/>
          </p:nvSpPr>
          <p:spPr>
            <a:xfrm>
              <a:off x="796633" y="932697"/>
              <a:ext cx="192740" cy="344416"/>
            </a:xfrm>
            <a:custGeom>
              <a:rect b="b" l="l" r="r" t="t"/>
              <a:pathLst>
                <a:path extrusionOk="0" h="2600" w="1455">
                  <a:moveTo>
                    <a:pt x="1380" y="1"/>
                  </a:moveTo>
                  <a:lnTo>
                    <a:pt x="1" y="2567"/>
                  </a:lnTo>
                  <a:lnTo>
                    <a:pt x="76" y="2599"/>
                  </a:lnTo>
                  <a:lnTo>
                    <a:pt x="1455" y="33"/>
                  </a:lnTo>
                  <a:lnTo>
                    <a:pt x="13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19"/>
            <p:cNvSpPr/>
            <p:nvPr/>
          </p:nvSpPr>
          <p:spPr>
            <a:xfrm>
              <a:off x="929764" y="1048871"/>
              <a:ext cx="201218" cy="188501"/>
            </a:xfrm>
            <a:custGeom>
              <a:rect b="b" l="l" r="r" t="t"/>
              <a:pathLst>
                <a:path extrusionOk="0" h="1423" w="1519">
                  <a:moveTo>
                    <a:pt x="1466" y="0"/>
                  </a:moveTo>
                  <a:lnTo>
                    <a:pt x="0" y="1359"/>
                  </a:lnTo>
                  <a:lnTo>
                    <a:pt x="54" y="1423"/>
                  </a:lnTo>
                  <a:lnTo>
                    <a:pt x="1519" y="54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7" name="Google Shape;227;p19"/>
          <p:cNvGrpSpPr/>
          <p:nvPr/>
        </p:nvGrpSpPr>
        <p:grpSpPr>
          <a:xfrm>
            <a:off x="7746984" y="4359819"/>
            <a:ext cx="963255" cy="446322"/>
            <a:chOff x="6385975" y="2649937"/>
            <a:chExt cx="912173" cy="422613"/>
          </a:xfrm>
        </p:grpSpPr>
        <p:sp>
          <p:nvSpPr>
            <p:cNvPr id="228" name="Google Shape;228;p19"/>
            <p:cNvSpPr/>
            <p:nvPr/>
          </p:nvSpPr>
          <p:spPr>
            <a:xfrm>
              <a:off x="6385975" y="2654935"/>
              <a:ext cx="912173" cy="412617"/>
            </a:xfrm>
            <a:custGeom>
              <a:rect b="b" l="l" r="r" t="t"/>
              <a:pathLst>
                <a:path extrusionOk="0" h="3550" w="7848">
                  <a:moveTo>
                    <a:pt x="4459" y="1"/>
                  </a:moveTo>
                  <a:cubicBezTo>
                    <a:pt x="3198" y="1"/>
                    <a:pt x="2171" y="1027"/>
                    <a:pt x="2171" y="2288"/>
                  </a:cubicBezTo>
                  <a:lnTo>
                    <a:pt x="2171" y="2310"/>
                  </a:lnTo>
                  <a:cubicBezTo>
                    <a:pt x="2032" y="2267"/>
                    <a:pt x="1872" y="2246"/>
                    <a:pt x="1711" y="2246"/>
                  </a:cubicBezTo>
                  <a:cubicBezTo>
                    <a:pt x="899" y="2246"/>
                    <a:pt x="204" y="2802"/>
                    <a:pt x="1" y="3550"/>
                  </a:cubicBezTo>
                  <a:lnTo>
                    <a:pt x="7848" y="3550"/>
                  </a:lnTo>
                  <a:cubicBezTo>
                    <a:pt x="7624" y="3133"/>
                    <a:pt x="7185" y="2833"/>
                    <a:pt x="6683" y="2823"/>
                  </a:cubicBezTo>
                  <a:cubicBezTo>
                    <a:pt x="6726" y="2652"/>
                    <a:pt x="6747" y="2470"/>
                    <a:pt x="6747" y="2288"/>
                  </a:cubicBezTo>
                  <a:cubicBezTo>
                    <a:pt x="6747" y="1027"/>
                    <a:pt x="5721" y="1"/>
                    <a:pt x="445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19"/>
            <p:cNvSpPr/>
            <p:nvPr/>
          </p:nvSpPr>
          <p:spPr>
            <a:xfrm>
              <a:off x="6385975" y="3062554"/>
              <a:ext cx="334510" cy="9996"/>
            </a:xfrm>
            <a:custGeom>
              <a:rect b="b" l="l" r="r" t="t"/>
              <a:pathLst>
                <a:path extrusionOk="0" h="86" w="2878">
                  <a:moveTo>
                    <a:pt x="1" y="0"/>
                  </a:moveTo>
                  <a:lnTo>
                    <a:pt x="1" y="86"/>
                  </a:lnTo>
                  <a:lnTo>
                    <a:pt x="2877" y="86"/>
                  </a:lnTo>
                  <a:lnTo>
                    <a:pt x="28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19"/>
            <p:cNvSpPr/>
            <p:nvPr/>
          </p:nvSpPr>
          <p:spPr>
            <a:xfrm>
              <a:off x="6633313" y="2649937"/>
              <a:ext cx="541864" cy="273489"/>
            </a:xfrm>
            <a:custGeom>
              <a:rect b="b" l="l" r="r" t="t"/>
              <a:pathLst>
                <a:path extrusionOk="0" h="2353" w="4662">
                  <a:moveTo>
                    <a:pt x="2331" y="1"/>
                  </a:moveTo>
                  <a:cubicBezTo>
                    <a:pt x="1048" y="1"/>
                    <a:pt x="1" y="1049"/>
                    <a:pt x="1" y="2331"/>
                  </a:cubicBezTo>
                  <a:lnTo>
                    <a:pt x="1" y="2342"/>
                  </a:lnTo>
                  <a:lnTo>
                    <a:pt x="1" y="2353"/>
                  </a:lnTo>
                  <a:lnTo>
                    <a:pt x="86" y="2353"/>
                  </a:lnTo>
                  <a:lnTo>
                    <a:pt x="86" y="2342"/>
                  </a:lnTo>
                  <a:lnTo>
                    <a:pt x="86" y="2331"/>
                  </a:lnTo>
                  <a:cubicBezTo>
                    <a:pt x="86" y="1091"/>
                    <a:pt x="1091" y="86"/>
                    <a:pt x="2331" y="86"/>
                  </a:cubicBezTo>
                  <a:cubicBezTo>
                    <a:pt x="3571" y="86"/>
                    <a:pt x="4576" y="1091"/>
                    <a:pt x="4576" y="2331"/>
                  </a:cubicBezTo>
                  <a:lnTo>
                    <a:pt x="4662" y="2331"/>
                  </a:lnTo>
                  <a:cubicBezTo>
                    <a:pt x="4662" y="1049"/>
                    <a:pt x="3614" y="1"/>
                    <a:pt x="23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4_1">
    <p:bg>
      <p:bgPr>
        <a:solidFill>
          <a:schemeClr val="lt2"/>
        </a:solidFill>
      </p:bgPr>
    </p:bg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0"/>
          <p:cNvSpPr/>
          <p:nvPr/>
        </p:nvSpPr>
        <p:spPr>
          <a:xfrm>
            <a:off x="0" y="0"/>
            <a:ext cx="9144012" cy="1215867"/>
          </a:xfrm>
          <a:custGeom>
            <a:rect b="b" l="l" r="r" t="t"/>
            <a:pathLst>
              <a:path extrusionOk="0" h="42017" w="32256">
                <a:moveTo>
                  <a:pt x="0" y="0"/>
                </a:moveTo>
                <a:lnTo>
                  <a:pt x="0" y="37066"/>
                </a:lnTo>
                <a:cubicBezTo>
                  <a:pt x="4608" y="40188"/>
                  <a:pt x="10157" y="42016"/>
                  <a:pt x="16133" y="42016"/>
                </a:cubicBezTo>
                <a:cubicBezTo>
                  <a:pt x="22109" y="42016"/>
                  <a:pt x="27658" y="40188"/>
                  <a:pt x="32256" y="37066"/>
                </a:cubicBezTo>
                <a:lnTo>
                  <a:pt x="3225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2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234" name="Google Shape;234;p20"/>
          <p:cNvGrpSpPr/>
          <p:nvPr/>
        </p:nvGrpSpPr>
        <p:grpSpPr>
          <a:xfrm>
            <a:off x="232990" y="4491894"/>
            <a:ext cx="970736" cy="348356"/>
            <a:chOff x="6522985" y="1435271"/>
            <a:chExt cx="1111700" cy="399033"/>
          </a:xfrm>
        </p:grpSpPr>
        <p:sp>
          <p:nvSpPr>
            <p:cNvPr id="235" name="Google Shape;235;p20"/>
            <p:cNvSpPr/>
            <p:nvPr/>
          </p:nvSpPr>
          <p:spPr>
            <a:xfrm>
              <a:off x="6522985" y="1438729"/>
              <a:ext cx="1111692" cy="392116"/>
            </a:xfrm>
            <a:custGeom>
              <a:rect b="b" l="l" r="r" t="t"/>
              <a:pathLst>
                <a:path extrusionOk="0" h="4876" w="13824">
                  <a:moveTo>
                    <a:pt x="6083" y="0"/>
                  </a:moveTo>
                  <a:cubicBezTo>
                    <a:pt x="4843" y="0"/>
                    <a:pt x="3774" y="727"/>
                    <a:pt x="3272" y="1786"/>
                  </a:cubicBezTo>
                  <a:cubicBezTo>
                    <a:pt x="3175" y="1754"/>
                    <a:pt x="3079" y="1732"/>
                    <a:pt x="2973" y="1732"/>
                  </a:cubicBezTo>
                  <a:cubicBezTo>
                    <a:pt x="2459" y="1732"/>
                    <a:pt x="2042" y="2150"/>
                    <a:pt x="2042" y="2663"/>
                  </a:cubicBezTo>
                  <a:cubicBezTo>
                    <a:pt x="2042" y="2770"/>
                    <a:pt x="2063" y="2877"/>
                    <a:pt x="2096" y="2973"/>
                  </a:cubicBezTo>
                  <a:cubicBezTo>
                    <a:pt x="1957" y="2930"/>
                    <a:pt x="1807" y="2908"/>
                    <a:pt x="1657" y="2908"/>
                  </a:cubicBezTo>
                  <a:cubicBezTo>
                    <a:pt x="738" y="2908"/>
                    <a:pt x="0" y="3647"/>
                    <a:pt x="0" y="4566"/>
                  </a:cubicBezTo>
                  <a:cubicBezTo>
                    <a:pt x="0" y="4673"/>
                    <a:pt x="11" y="4769"/>
                    <a:pt x="32" y="4876"/>
                  </a:cubicBezTo>
                  <a:lnTo>
                    <a:pt x="13824" y="4876"/>
                  </a:lnTo>
                  <a:cubicBezTo>
                    <a:pt x="13471" y="4288"/>
                    <a:pt x="12819" y="3892"/>
                    <a:pt x="12081" y="3892"/>
                  </a:cubicBezTo>
                  <a:cubicBezTo>
                    <a:pt x="11835" y="3892"/>
                    <a:pt x="11590" y="3935"/>
                    <a:pt x="11365" y="4020"/>
                  </a:cubicBezTo>
                  <a:cubicBezTo>
                    <a:pt x="11365" y="3977"/>
                    <a:pt x="11376" y="3946"/>
                    <a:pt x="11376" y="3903"/>
                  </a:cubicBezTo>
                  <a:cubicBezTo>
                    <a:pt x="11376" y="3091"/>
                    <a:pt x="10713" y="2428"/>
                    <a:pt x="9900" y="2428"/>
                  </a:cubicBezTo>
                  <a:cubicBezTo>
                    <a:pt x="9622" y="2428"/>
                    <a:pt x="9376" y="2502"/>
                    <a:pt x="9152" y="2630"/>
                  </a:cubicBezTo>
                  <a:cubicBezTo>
                    <a:pt x="8927" y="1145"/>
                    <a:pt x="7634" y="0"/>
                    <a:pt x="608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36" name="Google Shape;236;p20"/>
            <p:cNvGrpSpPr/>
            <p:nvPr/>
          </p:nvGrpSpPr>
          <p:grpSpPr>
            <a:xfrm>
              <a:off x="6525558" y="1435271"/>
              <a:ext cx="1109127" cy="399033"/>
              <a:chOff x="6525558" y="1435271"/>
              <a:chExt cx="1109127" cy="399033"/>
            </a:xfrm>
          </p:grpSpPr>
          <p:sp>
            <p:nvSpPr>
              <p:cNvPr id="237" name="Google Shape;237;p20"/>
              <p:cNvSpPr/>
              <p:nvPr/>
            </p:nvSpPr>
            <p:spPr>
              <a:xfrm>
                <a:off x="6525558" y="1827308"/>
                <a:ext cx="387854" cy="6996"/>
              </a:xfrm>
              <a:custGeom>
                <a:rect b="b" l="l" r="r" t="t"/>
                <a:pathLst>
                  <a:path extrusionOk="0" h="87" w="4823">
                    <a:moveTo>
                      <a:pt x="0" y="1"/>
                    </a:moveTo>
                    <a:lnTo>
                      <a:pt x="0" y="86"/>
                    </a:lnTo>
                    <a:lnTo>
                      <a:pt x="4822" y="86"/>
                    </a:lnTo>
                    <a:lnTo>
                      <a:pt x="48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20"/>
              <p:cNvSpPr/>
              <p:nvPr/>
            </p:nvSpPr>
            <p:spPr>
              <a:xfrm>
                <a:off x="6684625" y="1435271"/>
                <a:ext cx="577800" cy="243424"/>
              </a:xfrm>
              <a:custGeom>
                <a:rect b="b" l="l" r="r" t="t"/>
                <a:pathLst>
                  <a:path extrusionOk="0" h="3027" w="7185">
                    <a:moveTo>
                      <a:pt x="4073" y="1"/>
                    </a:moveTo>
                    <a:cubicBezTo>
                      <a:pt x="2876" y="1"/>
                      <a:pt x="1764" y="696"/>
                      <a:pt x="1241" y="1775"/>
                    </a:cubicBezTo>
                    <a:cubicBezTo>
                      <a:pt x="1155" y="1744"/>
                      <a:pt x="1058" y="1733"/>
                      <a:pt x="963" y="1733"/>
                    </a:cubicBezTo>
                    <a:cubicBezTo>
                      <a:pt x="428" y="1733"/>
                      <a:pt x="0" y="2171"/>
                      <a:pt x="0" y="2706"/>
                    </a:cubicBezTo>
                    <a:cubicBezTo>
                      <a:pt x="0" y="2813"/>
                      <a:pt x="11" y="2920"/>
                      <a:pt x="53" y="3027"/>
                    </a:cubicBezTo>
                    <a:lnTo>
                      <a:pt x="129" y="2994"/>
                    </a:lnTo>
                    <a:cubicBezTo>
                      <a:pt x="96" y="2898"/>
                      <a:pt x="75" y="2802"/>
                      <a:pt x="75" y="2706"/>
                    </a:cubicBezTo>
                    <a:cubicBezTo>
                      <a:pt x="75" y="2214"/>
                      <a:pt x="471" y="1818"/>
                      <a:pt x="963" y="1818"/>
                    </a:cubicBezTo>
                    <a:cubicBezTo>
                      <a:pt x="1058" y="1818"/>
                      <a:pt x="1155" y="1829"/>
                      <a:pt x="1251" y="1861"/>
                    </a:cubicBezTo>
                    <a:lnTo>
                      <a:pt x="1283" y="1872"/>
                    </a:lnTo>
                    <a:lnTo>
                      <a:pt x="1305" y="1840"/>
                    </a:lnTo>
                    <a:cubicBezTo>
                      <a:pt x="1807" y="770"/>
                      <a:pt x="2897" y="86"/>
                      <a:pt x="4073" y="86"/>
                    </a:cubicBezTo>
                    <a:cubicBezTo>
                      <a:pt x="4811" y="86"/>
                      <a:pt x="5517" y="354"/>
                      <a:pt x="6083" y="835"/>
                    </a:cubicBezTo>
                    <a:cubicBezTo>
                      <a:pt x="6629" y="1305"/>
                      <a:pt x="6992" y="1958"/>
                      <a:pt x="7110" y="2673"/>
                    </a:cubicBezTo>
                    <a:lnTo>
                      <a:pt x="7185" y="2663"/>
                    </a:lnTo>
                    <a:cubicBezTo>
                      <a:pt x="7067" y="1925"/>
                      <a:pt x="6693" y="1262"/>
                      <a:pt x="6126" y="770"/>
                    </a:cubicBezTo>
                    <a:cubicBezTo>
                      <a:pt x="5560" y="279"/>
                      <a:pt x="4833" y="1"/>
                      <a:pt x="407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" name="Google Shape;239;p20"/>
              <p:cNvSpPr/>
              <p:nvPr/>
            </p:nvSpPr>
            <p:spPr>
              <a:xfrm>
                <a:off x="7390457" y="1827308"/>
                <a:ext cx="244228" cy="6996"/>
              </a:xfrm>
              <a:custGeom>
                <a:rect b="b" l="l" r="r" t="t"/>
                <a:pathLst>
                  <a:path extrusionOk="0" h="87" w="3037">
                    <a:moveTo>
                      <a:pt x="0" y="1"/>
                    </a:moveTo>
                    <a:lnTo>
                      <a:pt x="0" y="86"/>
                    </a:lnTo>
                    <a:lnTo>
                      <a:pt x="3037" y="86"/>
                    </a:lnTo>
                    <a:lnTo>
                      <a:pt x="303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40" name="Google Shape;240;p20"/>
          <p:cNvGrpSpPr/>
          <p:nvPr/>
        </p:nvGrpSpPr>
        <p:grpSpPr>
          <a:xfrm rot="3413734">
            <a:off x="8394325" y="1298253"/>
            <a:ext cx="688095" cy="778626"/>
            <a:chOff x="601243" y="325205"/>
            <a:chExt cx="912171" cy="1032184"/>
          </a:xfrm>
        </p:grpSpPr>
        <p:grpSp>
          <p:nvGrpSpPr>
            <p:cNvPr id="241" name="Google Shape;241;p20"/>
            <p:cNvGrpSpPr/>
            <p:nvPr/>
          </p:nvGrpSpPr>
          <p:grpSpPr>
            <a:xfrm>
              <a:off x="601243" y="325205"/>
              <a:ext cx="912171" cy="1032184"/>
              <a:chOff x="601218" y="5"/>
              <a:chExt cx="912171" cy="1032184"/>
            </a:xfrm>
          </p:grpSpPr>
          <p:sp>
            <p:nvSpPr>
              <p:cNvPr id="242" name="Google Shape;242;p20"/>
              <p:cNvSpPr/>
              <p:nvPr/>
            </p:nvSpPr>
            <p:spPr>
              <a:xfrm>
                <a:off x="758458" y="570672"/>
                <a:ext cx="431977" cy="461517"/>
              </a:xfrm>
              <a:custGeom>
                <a:rect b="b" l="l" r="r" t="t"/>
                <a:pathLst>
                  <a:path extrusionOk="0" h="3484" w="3261">
                    <a:moveTo>
                      <a:pt x="12" y="3435"/>
                    </a:moveTo>
                    <a:cubicBezTo>
                      <a:pt x="0" y="3435"/>
                      <a:pt x="11" y="3443"/>
                      <a:pt x="11" y="3443"/>
                    </a:cubicBezTo>
                    <a:lnTo>
                      <a:pt x="15" y="3436"/>
                    </a:lnTo>
                    <a:lnTo>
                      <a:pt x="15" y="3436"/>
                    </a:lnTo>
                    <a:cubicBezTo>
                      <a:pt x="14" y="3435"/>
                      <a:pt x="13" y="3435"/>
                      <a:pt x="12" y="3435"/>
                    </a:cubicBezTo>
                    <a:close/>
                    <a:moveTo>
                      <a:pt x="1871" y="1"/>
                    </a:moveTo>
                    <a:lnTo>
                      <a:pt x="15" y="3436"/>
                    </a:lnTo>
                    <a:lnTo>
                      <a:pt x="15" y="3436"/>
                    </a:lnTo>
                    <a:cubicBezTo>
                      <a:pt x="29" y="3437"/>
                      <a:pt x="65" y="3446"/>
                      <a:pt x="150" y="3476"/>
                    </a:cubicBezTo>
                    <a:cubicBezTo>
                      <a:pt x="166" y="3481"/>
                      <a:pt x="183" y="3484"/>
                      <a:pt x="200" y="3484"/>
                    </a:cubicBezTo>
                    <a:cubicBezTo>
                      <a:pt x="380" y="3484"/>
                      <a:pt x="620" y="3208"/>
                      <a:pt x="620" y="3208"/>
                    </a:cubicBezTo>
                    <a:lnTo>
                      <a:pt x="3261" y="739"/>
                    </a:lnTo>
                    <a:lnTo>
                      <a:pt x="187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" name="Google Shape;243;p20"/>
              <p:cNvSpPr/>
              <p:nvPr/>
            </p:nvSpPr>
            <p:spPr>
              <a:xfrm>
                <a:off x="601218" y="464566"/>
                <a:ext cx="187044" cy="140680"/>
              </a:xfrm>
              <a:custGeom>
                <a:rect b="b" l="l" r="r" t="t"/>
                <a:pathLst>
                  <a:path extrusionOk="0" h="1062" w="1412">
                    <a:moveTo>
                      <a:pt x="674" y="0"/>
                    </a:moveTo>
                    <a:lnTo>
                      <a:pt x="0" y="941"/>
                    </a:lnTo>
                    <a:cubicBezTo>
                      <a:pt x="0" y="941"/>
                      <a:pt x="246" y="1027"/>
                      <a:pt x="385" y="1058"/>
                    </a:cubicBezTo>
                    <a:cubicBezTo>
                      <a:pt x="396" y="1061"/>
                      <a:pt x="408" y="1062"/>
                      <a:pt x="419" y="1062"/>
                    </a:cubicBezTo>
                    <a:cubicBezTo>
                      <a:pt x="565" y="1062"/>
                      <a:pt x="749" y="887"/>
                      <a:pt x="749" y="887"/>
                    </a:cubicBezTo>
                    <a:lnTo>
                      <a:pt x="1411" y="417"/>
                    </a:lnTo>
                    <a:lnTo>
                      <a:pt x="67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" name="Google Shape;244;p20"/>
              <p:cNvSpPr/>
              <p:nvPr/>
            </p:nvSpPr>
            <p:spPr>
              <a:xfrm>
                <a:off x="1011869" y="740627"/>
                <a:ext cx="107696" cy="113790"/>
              </a:xfrm>
              <a:custGeom>
                <a:rect b="b" l="l" r="r" t="t"/>
                <a:pathLst>
                  <a:path extrusionOk="0" h="859" w="813">
                    <a:moveTo>
                      <a:pt x="428" y="1"/>
                    </a:moveTo>
                    <a:lnTo>
                      <a:pt x="1" y="610"/>
                    </a:lnTo>
                    <a:cubicBezTo>
                      <a:pt x="1" y="610"/>
                      <a:pt x="247" y="813"/>
                      <a:pt x="343" y="856"/>
                    </a:cubicBezTo>
                    <a:cubicBezTo>
                      <a:pt x="346" y="857"/>
                      <a:pt x="349" y="858"/>
                      <a:pt x="353" y="858"/>
                    </a:cubicBezTo>
                    <a:cubicBezTo>
                      <a:pt x="464" y="858"/>
                      <a:pt x="812" y="276"/>
                      <a:pt x="792" y="214"/>
                    </a:cubicBezTo>
                    <a:cubicBezTo>
                      <a:pt x="770" y="150"/>
                      <a:pt x="428" y="1"/>
                      <a:pt x="42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20"/>
              <p:cNvSpPr/>
              <p:nvPr/>
            </p:nvSpPr>
            <p:spPr>
              <a:xfrm>
                <a:off x="649304" y="425223"/>
                <a:ext cx="864086" cy="302158"/>
              </a:xfrm>
              <a:custGeom>
                <a:rect b="b" l="l" r="r" t="t"/>
                <a:pathLst>
                  <a:path extrusionOk="0" h="2281" w="6523">
                    <a:moveTo>
                      <a:pt x="494" y="0"/>
                    </a:moveTo>
                    <a:cubicBezTo>
                      <a:pt x="249" y="0"/>
                      <a:pt x="87" y="33"/>
                      <a:pt x="65" y="115"/>
                    </a:cubicBezTo>
                    <a:cubicBezTo>
                      <a:pt x="1" y="319"/>
                      <a:pt x="835" y="725"/>
                      <a:pt x="1668" y="1067"/>
                    </a:cubicBezTo>
                    <a:cubicBezTo>
                      <a:pt x="2513" y="1419"/>
                      <a:pt x="4106" y="1911"/>
                      <a:pt x="5090" y="2189"/>
                    </a:cubicBezTo>
                    <a:cubicBezTo>
                      <a:pt x="5309" y="2255"/>
                      <a:pt x="5504" y="2280"/>
                      <a:pt x="5673" y="2280"/>
                    </a:cubicBezTo>
                    <a:cubicBezTo>
                      <a:pt x="6056" y="2280"/>
                      <a:pt x="6311" y="2150"/>
                      <a:pt x="6437" y="2061"/>
                    </a:cubicBezTo>
                    <a:cubicBezTo>
                      <a:pt x="6501" y="2018"/>
                      <a:pt x="6522" y="1933"/>
                      <a:pt x="6491" y="1868"/>
                    </a:cubicBezTo>
                    <a:cubicBezTo>
                      <a:pt x="6405" y="1655"/>
                      <a:pt x="6137" y="1248"/>
                      <a:pt x="5421" y="1035"/>
                    </a:cubicBezTo>
                    <a:cubicBezTo>
                      <a:pt x="4438" y="757"/>
                      <a:pt x="2823" y="319"/>
                      <a:pt x="1936" y="169"/>
                    </a:cubicBezTo>
                    <a:cubicBezTo>
                      <a:pt x="1400" y="73"/>
                      <a:pt x="856" y="0"/>
                      <a:pt x="49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20"/>
              <p:cNvSpPr/>
              <p:nvPr/>
            </p:nvSpPr>
            <p:spPr>
              <a:xfrm>
                <a:off x="1021804" y="5"/>
                <a:ext cx="208239" cy="531195"/>
              </a:xfrm>
              <a:custGeom>
                <a:rect b="b" l="l" r="r" t="t"/>
                <a:pathLst>
                  <a:path extrusionOk="0" h="4010" w="1572">
                    <a:moveTo>
                      <a:pt x="268" y="1"/>
                    </a:moveTo>
                    <a:cubicBezTo>
                      <a:pt x="268" y="1"/>
                      <a:pt x="252" y="1"/>
                      <a:pt x="267" y="6"/>
                    </a:cubicBezTo>
                    <a:lnTo>
                      <a:pt x="267" y="6"/>
                    </a:lnTo>
                    <a:lnTo>
                      <a:pt x="268" y="1"/>
                    </a:lnTo>
                    <a:close/>
                    <a:moveTo>
                      <a:pt x="267" y="6"/>
                    </a:moveTo>
                    <a:lnTo>
                      <a:pt x="1" y="3902"/>
                    </a:lnTo>
                    <a:lnTo>
                      <a:pt x="1572" y="4009"/>
                    </a:lnTo>
                    <a:lnTo>
                      <a:pt x="653" y="524"/>
                    </a:lnTo>
                    <a:cubicBezTo>
                      <a:pt x="653" y="524"/>
                      <a:pt x="588" y="75"/>
                      <a:pt x="396" y="32"/>
                    </a:cubicBezTo>
                    <a:cubicBezTo>
                      <a:pt x="314" y="18"/>
                      <a:pt x="280" y="10"/>
                      <a:pt x="267" y="6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20"/>
              <p:cNvSpPr/>
              <p:nvPr/>
            </p:nvSpPr>
            <p:spPr>
              <a:xfrm>
                <a:off x="689044" y="284676"/>
                <a:ext cx="120545" cy="158696"/>
              </a:xfrm>
              <a:custGeom>
                <a:rect b="b" l="l" r="r" t="t"/>
                <a:pathLst>
                  <a:path extrusionOk="0" h="1198" w="910">
                    <a:moveTo>
                      <a:pt x="0" y="0"/>
                    </a:moveTo>
                    <a:lnTo>
                      <a:pt x="64" y="1155"/>
                    </a:lnTo>
                    <a:lnTo>
                      <a:pt x="909" y="1198"/>
                    </a:lnTo>
                    <a:lnTo>
                      <a:pt x="610" y="439"/>
                    </a:lnTo>
                    <a:cubicBezTo>
                      <a:pt x="610" y="439"/>
                      <a:pt x="535" y="161"/>
                      <a:pt x="396" y="107"/>
                    </a:cubicBezTo>
                    <a:cubicBezTo>
                      <a:pt x="257" y="54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20"/>
              <p:cNvSpPr/>
              <p:nvPr/>
            </p:nvSpPr>
            <p:spPr>
              <a:xfrm>
                <a:off x="1160630" y="302824"/>
                <a:ext cx="68088" cy="107166"/>
              </a:xfrm>
              <a:custGeom>
                <a:rect b="b" l="l" r="r" t="t"/>
                <a:pathLst>
                  <a:path extrusionOk="0" h="809" w="514">
                    <a:moveTo>
                      <a:pt x="376" y="1"/>
                    </a:moveTo>
                    <a:cubicBezTo>
                      <a:pt x="252" y="1"/>
                      <a:pt x="1" y="34"/>
                      <a:pt x="1" y="34"/>
                    </a:cubicBezTo>
                    <a:lnTo>
                      <a:pt x="32" y="772"/>
                    </a:lnTo>
                    <a:cubicBezTo>
                      <a:pt x="32" y="772"/>
                      <a:pt x="243" y="808"/>
                      <a:pt x="371" y="808"/>
                    </a:cubicBezTo>
                    <a:cubicBezTo>
                      <a:pt x="413" y="808"/>
                      <a:pt x="447" y="804"/>
                      <a:pt x="460" y="794"/>
                    </a:cubicBezTo>
                    <a:cubicBezTo>
                      <a:pt x="514" y="740"/>
                      <a:pt x="514" y="24"/>
                      <a:pt x="417" y="3"/>
                    </a:cubicBezTo>
                    <a:cubicBezTo>
                      <a:pt x="406" y="1"/>
                      <a:pt x="392" y="1"/>
                      <a:pt x="37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49" name="Google Shape;249;p20"/>
            <p:cNvSpPr/>
            <p:nvPr/>
          </p:nvSpPr>
          <p:spPr>
            <a:xfrm>
              <a:off x="1414066" y="944090"/>
              <a:ext cx="59610" cy="87958"/>
            </a:xfrm>
            <a:custGeom>
              <a:rect b="b" l="l" r="r" t="t"/>
              <a:pathLst>
                <a:path extrusionOk="0" h="664" w="450">
                  <a:moveTo>
                    <a:pt x="193" y="0"/>
                  </a:moveTo>
                  <a:lnTo>
                    <a:pt x="193" y="0"/>
                  </a:lnTo>
                  <a:cubicBezTo>
                    <a:pt x="226" y="97"/>
                    <a:pt x="257" y="171"/>
                    <a:pt x="269" y="235"/>
                  </a:cubicBezTo>
                  <a:cubicBezTo>
                    <a:pt x="290" y="332"/>
                    <a:pt x="257" y="439"/>
                    <a:pt x="193" y="503"/>
                  </a:cubicBezTo>
                  <a:cubicBezTo>
                    <a:pt x="151" y="546"/>
                    <a:pt x="86" y="610"/>
                    <a:pt x="1" y="663"/>
                  </a:cubicBezTo>
                  <a:cubicBezTo>
                    <a:pt x="172" y="620"/>
                    <a:pt x="300" y="556"/>
                    <a:pt x="375" y="503"/>
                  </a:cubicBezTo>
                  <a:cubicBezTo>
                    <a:pt x="428" y="471"/>
                    <a:pt x="450" y="396"/>
                    <a:pt x="418" y="332"/>
                  </a:cubicBezTo>
                  <a:cubicBezTo>
                    <a:pt x="386" y="247"/>
                    <a:pt x="322" y="129"/>
                    <a:pt x="1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20"/>
            <p:cNvSpPr/>
            <p:nvPr/>
          </p:nvSpPr>
          <p:spPr>
            <a:xfrm>
              <a:off x="868961" y="887394"/>
              <a:ext cx="635976" cy="170088"/>
            </a:xfrm>
            <a:custGeom>
              <a:rect b="b" l="l" r="r" t="t"/>
              <a:pathLst>
                <a:path extrusionOk="0" h="1284" w="4801">
                  <a:moveTo>
                    <a:pt x="32" y="1"/>
                  </a:moveTo>
                  <a:lnTo>
                    <a:pt x="0" y="76"/>
                  </a:lnTo>
                  <a:cubicBezTo>
                    <a:pt x="780" y="407"/>
                    <a:pt x="2277" y="867"/>
                    <a:pt x="3410" y="1198"/>
                  </a:cubicBezTo>
                  <a:cubicBezTo>
                    <a:pt x="3645" y="1262"/>
                    <a:pt x="3838" y="1284"/>
                    <a:pt x="4009" y="1284"/>
                  </a:cubicBezTo>
                  <a:cubicBezTo>
                    <a:pt x="4394" y="1284"/>
                    <a:pt x="4662" y="1166"/>
                    <a:pt x="4800" y="1070"/>
                  </a:cubicBezTo>
                  <a:lnTo>
                    <a:pt x="4757" y="995"/>
                  </a:lnTo>
                  <a:cubicBezTo>
                    <a:pt x="4625" y="1091"/>
                    <a:pt x="4380" y="1207"/>
                    <a:pt x="4014" y="1207"/>
                  </a:cubicBezTo>
                  <a:cubicBezTo>
                    <a:pt x="3849" y="1207"/>
                    <a:pt x="3659" y="1183"/>
                    <a:pt x="3443" y="1124"/>
                  </a:cubicBezTo>
                  <a:cubicBezTo>
                    <a:pt x="2309" y="792"/>
                    <a:pt x="813" y="332"/>
                    <a:pt x="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20"/>
            <p:cNvSpPr/>
            <p:nvPr/>
          </p:nvSpPr>
          <p:spPr>
            <a:xfrm>
              <a:off x="1072829" y="325205"/>
              <a:ext cx="147436" cy="475956"/>
            </a:xfrm>
            <a:custGeom>
              <a:rect b="b" l="l" r="r" t="t"/>
              <a:pathLst>
                <a:path extrusionOk="0" h="3593" w="1113">
                  <a:moveTo>
                    <a:pt x="22" y="1"/>
                  </a:moveTo>
                  <a:lnTo>
                    <a:pt x="1" y="75"/>
                  </a:lnTo>
                  <a:cubicBezTo>
                    <a:pt x="139" y="108"/>
                    <a:pt x="215" y="417"/>
                    <a:pt x="225" y="524"/>
                  </a:cubicBezTo>
                  <a:lnTo>
                    <a:pt x="1037" y="3593"/>
                  </a:lnTo>
                  <a:lnTo>
                    <a:pt x="1113" y="3582"/>
                  </a:lnTo>
                  <a:lnTo>
                    <a:pt x="300" y="514"/>
                  </a:lnTo>
                  <a:cubicBezTo>
                    <a:pt x="300" y="450"/>
                    <a:pt x="225" y="43"/>
                    <a:pt x="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20"/>
            <p:cNvSpPr/>
            <p:nvPr/>
          </p:nvSpPr>
          <p:spPr>
            <a:xfrm>
              <a:off x="674895" y="762742"/>
              <a:ext cx="162935" cy="59610"/>
            </a:xfrm>
            <a:custGeom>
              <a:rect b="b" l="l" r="r" t="t"/>
              <a:pathLst>
                <a:path extrusionOk="0" h="450" w="1230">
                  <a:moveTo>
                    <a:pt x="33" y="1"/>
                  </a:moveTo>
                  <a:lnTo>
                    <a:pt x="0" y="76"/>
                  </a:lnTo>
                  <a:lnTo>
                    <a:pt x="1209" y="450"/>
                  </a:lnTo>
                  <a:lnTo>
                    <a:pt x="1230" y="375"/>
                  </a:lnTo>
                  <a:lnTo>
                    <a:pt x="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20"/>
            <p:cNvSpPr/>
            <p:nvPr/>
          </p:nvSpPr>
          <p:spPr>
            <a:xfrm>
              <a:off x="796633" y="932697"/>
              <a:ext cx="192740" cy="344416"/>
            </a:xfrm>
            <a:custGeom>
              <a:rect b="b" l="l" r="r" t="t"/>
              <a:pathLst>
                <a:path extrusionOk="0" h="2600" w="1455">
                  <a:moveTo>
                    <a:pt x="1380" y="1"/>
                  </a:moveTo>
                  <a:lnTo>
                    <a:pt x="1" y="2567"/>
                  </a:lnTo>
                  <a:lnTo>
                    <a:pt x="76" y="2599"/>
                  </a:lnTo>
                  <a:lnTo>
                    <a:pt x="1455" y="33"/>
                  </a:lnTo>
                  <a:lnTo>
                    <a:pt x="13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20"/>
            <p:cNvSpPr/>
            <p:nvPr/>
          </p:nvSpPr>
          <p:spPr>
            <a:xfrm>
              <a:off x="929764" y="1048871"/>
              <a:ext cx="201218" cy="188501"/>
            </a:xfrm>
            <a:custGeom>
              <a:rect b="b" l="l" r="r" t="t"/>
              <a:pathLst>
                <a:path extrusionOk="0" h="1423" w="1519">
                  <a:moveTo>
                    <a:pt x="1466" y="0"/>
                  </a:moveTo>
                  <a:lnTo>
                    <a:pt x="0" y="1359"/>
                  </a:lnTo>
                  <a:lnTo>
                    <a:pt x="54" y="1423"/>
                  </a:lnTo>
                  <a:lnTo>
                    <a:pt x="1519" y="54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5" name="Google Shape;255;p20"/>
          <p:cNvSpPr/>
          <p:nvPr/>
        </p:nvSpPr>
        <p:spPr>
          <a:xfrm rot="-4476465">
            <a:off x="6824405" y="-972581"/>
            <a:ext cx="939054" cy="3023810"/>
          </a:xfrm>
          <a:custGeom>
            <a:rect b="b" l="l" r="r" t="t"/>
            <a:pathLst>
              <a:path extrusionOk="0" h="22827" w="7089">
                <a:moveTo>
                  <a:pt x="6779" y="1"/>
                </a:moveTo>
                <a:lnTo>
                  <a:pt x="6768" y="55"/>
                </a:lnTo>
                <a:cubicBezTo>
                  <a:pt x="6875" y="65"/>
                  <a:pt x="6982" y="76"/>
                  <a:pt x="7078" y="97"/>
                </a:cubicBezTo>
                <a:lnTo>
                  <a:pt x="7089" y="44"/>
                </a:lnTo>
                <a:cubicBezTo>
                  <a:pt x="6993" y="22"/>
                  <a:pt x="6886" y="1"/>
                  <a:pt x="6779" y="1"/>
                </a:cubicBezTo>
                <a:close/>
                <a:moveTo>
                  <a:pt x="6447" y="12"/>
                </a:moveTo>
                <a:cubicBezTo>
                  <a:pt x="6351" y="22"/>
                  <a:pt x="6245" y="44"/>
                  <a:pt x="6138" y="76"/>
                </a:cubicBezTo>
                <a:lnTo>
                  <a:pt x="6159" y="140"/>
                </a:lnTo>
                <a:cubicBezTo>
                  <a:pt x="6255" y="108"/>
                  <a:pt x="6362" y="86"/>
                  <a:pt x="6458" y="65"/>
                </a:cubicBezTo>
                <a:lnTo>
                  <a:pt x="6447" y="12"/>
                </a:lnTo>
                <a:close/>
                <a:moveTo>
                  <a:pt x="5838" y="193"/>
                </a:moveTo>
                <a:cubicBezTo>
                  <a:pt x="5742" y="236"/>
                  <a:pt x="5646" y="290"/>
                  <a:pt x="5560" y="354"/>
                </a:cubicBezTo>
                <a:lnTo>
                  <a:pt x="5592" y="407"/>
                </a:lnTo>
                <a:cubicBezTo>
                  <a:pt x="5677" y="343"/>
                  <a:pt x="5774" y="290"/>
                  <a:pt x="5860" y="247"/>
                </a:cubicBezTo>
                <a:lnTo>
                  <a:pt x="5838" y="193"/>
                </a:lnTo>
                <a:close/>
                <a:moveTo>
                  <a:pt x="5304" y="546"/>
                </a:moveTo>
                <a:cubicBezTo>
                  <a:pt x="5218" y="611"/>
                  <a:pt x="5143" y="696"/>
                  <a:pt x="5069" y="771"/>
                </a:cubicBezTo>
                <a:lnTo>
                  <a:pt x="5111" y="813"/>
                </a:lnTo>
                <a:cubicBezTo>
                  <a:pt x="5186" y="728"/>
                  <a:pt x="5261" y="664"/>
                  <a:pt x="5335" y="589"/>
                </a:cubicBezTo>
                <a:lnTo>
                  <a:pt x="5304" y="546"/>
                </a:lnTo>
                <a:close/>
                <a:moveTo>
                  <a:pt x="4865" y="1017"/>
                </a:moveTo>
                <a:cubicBezTo>
                  <a:pt x="4812" y="1091"/>
                  <a:pt x="4769" y="1167"/>
                  <a:pt x="4726" y="1252"/>
                </a:cubicBezTo>
                <a:cubicBezTo>
                  <a:pt x="4715" y="1262"/>
                  <a:pt x="4705" y="1273"/>
                  <a:pt x="4694" y="1295"/>
                </a:cubicBezTo>
                <a:lnTo>
                  <a:pt x="4748" y="1316"/>
                </a:lnTo>
                <a:cubicBezTo>
                  <a:pt x="4758" y="1305"/>
                  <a:pt x="4769" y="1295"/>
                  <a:pt x="4779" y="1273"/>
                </a:cubicBezTo>
                <a:cubicBezTo>
                  <a:pt x="4822" y="1198"/>
                  <a:pt x="4865" y="1124"/>
                  <a:pt x="4919" y="1048"/>
                </a:cubicBezTo>
                <a:lnTo>
                  <a:pt x="4865" y="1017"/>
                </a:lnTo>
                <a:close/>
                <a:moveTo>
                  <a:pt x="4566" y="1583"/>
                </a:moveTo>
                <a:cubicBezTo>
                  <a:pt x="4523" y="1680"/>
                  <a:pt x="4480" y="1775"/>
                  <a:pt x="4448" y="1882"/>
                </a:cubicBezTo>
                <a:lnTo>
                  <a:pt x="4513" y="1904"/>
                </a:lnTo>
                <a:cubicBezTo>
                  <a:pt x="4544" y="1797"/>
                  <a:pt x="4577" y="1701"/>
                  <a:pt x="4620" y="1604"/>
                </a:cubicBezTo>
                <a:lnTo>
                  <a:pt x="4566" y="1583"/>
                </a:lnTo>
                <a:close/>
                <a:moveTo>
                  <a:pt x="4373" y="2193"/>
                </a:moveTo>
                <a:cubicBezTo>
                  <a:pt x="4352" y="2289"/>
                  <a:pt x="4330" y="2396"/>
                  <a:pt x="4309" y="2502"/>
                </a:cubicBezTo>
                <a:lnTo>
                  <a:pt x="4373" y="2514"/>
                </a:lnTo>
                <a:cubicBezTo>
                  <a:pt x="4384" y="2407"/>
                  <a:pt x="4406" y="2300"/>
                  <a:pt x="4427" y="2203"/>
                </a:cubicBezTo>
                <a:lnTo>
                  <a:pt x="4373" y="2193"/>
                </a:lnTo>
                <a:close/>
                <a:moveTo>
                  <a:pt x="4266" y="2823"/>
                </a:moveTo>
                <a:cubicBezTo>
                  <a:pt x="4266" y="2920"/>
                  <a:pt x="4256" y="3027"/>
                  <a:pt x="4245" y="3144"/>
                </a:cubicBezTo>
                <a:lnTo>
                  <a:pt x="4309" y="3144"/>
                </a:lnTo>
                <a:cubicBezTo>
                  <a:pt x="4309" y="3037"/>
                  <a:pt x="4320" y="2930"/>
                  <a:pt x="4330" y="2823"/>
                </a:cubicBezTo>
                <a:close/>
                <a:moveTo>
                  <a:pt x="4245" y="3454"/>
                </a:moveTo>
                <a:lnTo>
                  <a:pt x="4245" y="3476"/>
                </a:lnTo>
                <a:lnTo>
                  <a:pt x="4245" y="3775"/>
                </a:lnTo>
                <a:lnTo>
                  <a:pt x="4309" y="3775"/>
                </a:lnTo>
                <a:cubicBezTo>
                  <a:pt x="4299" y="3668"/>
                  <a:pt x="4299" y="3572"/>
                  <a:pt x="4299" y="3476"/>
                </a:cubicBezTo>
                <a:lnTo>
                  <a:pt x="4299" y="3454"/>
                </a:lnTo>
                <a:close/>
                <a:moveTo>
                  <a:pt x="4266" y="4096"/>
                </a:moveTo>
                <a:cubicBezTo>
                  <a:pt x="4266" y="4203"/>
                  <a:pt x="4277" y="4310"/>
                  <a:pt x="4288" y="4417"/>
                </a:cubicBezTo>
                <a:lnTo>
                  <a:pt x="4342" y="4405"/>
                </a:lnTo>
                <a:cubicBezTo>
                  <a:pt x="4330" y="4299"/>
                  <a:pt x="4330" y="4192"/>
                  <a:pt x="4320" y="4096"/>
                </a:cubicBezTo>
                <a:close/>
                <a:moveTo>
                  <a:pt x="4309" y="4726"/>
                </a:moveTo>
                <a:lnTo>
                  <a:pt x="4342" y="5047"/>
                </a:lnTo>
                <a:lnTo>
                  <a:pt x="4406" y="5037"/>
                </a:lnTo>
                <a:cubicBezTo>
                  <a:pt x="4395" y="4930"/>
                  <a:pt x="4384" y="4823"/>
                  <a:pt x="4373" y="4726"/>
                </a:cubicBezTo>
                <a:close/>
                <a:moveTo>
                  <a:pt x="4384" y="5357"/>
                </a:moveTo>
                <a:cubicBezTo>
                  <a:pt x="4395" y="5464"/>
                  <a:pt x="4406" y="5571"/>
                  <a:pt x="4427" y="5678"/>
                </a:cubicBezTo>
                <a:lnTo>
                  <a:pt x="4480" y="5667"/>
                </a:lnTo>
                <a:cubicBezTo>
                  <a:pt x="4470" y="5560"/>
                  <a:pt x="4459" y="5453"/>
                  <a:pt x="4437" y="5357"/>
                </a:cubicBezTo>
                <a:close/>
                <a:moveTo>
                  <a:pt x="4534" y="5978"/>
                </a:moveTo>
                <a:lnTo>
                  <a:pt x="4470" y="5988"/>
                </a:lnTo>
                <a:cubicBezTo>
                  <a:pt x="4491" y="6095"/>
                  <a:pt x="4501" y="6202"/>
                  <a:pt x="4523" y="6309"/>
                </a:cubicBezTo>
                <a:lnTo>
                  <a:pt x="4587" y="6298"/>
                </a:lnTo>
                <a:cubicBezTo>
                  <a:pt x="4566" y="6191"/>
                  <a:pt x="4544" y="6084"/>
                  <a:pt x="4534" y="5978"/>
                </a:cubicBezTo>
                <a:close/>
                <a:moveTo>
                  <a:pt x="4641" y="6608"/>
                </a:moveTo>
                <a:lnTo>
                  <a:pt x="4577" y="6619"/>
                </a:lnTo>
                <a:cubicBezTo>
                  <a:pt x="4598" y="6726"/>
                  <a:pt x="4620" y="6822"/>
                  <a:pt x="4641" y="6929"/>
                </a:cubicBezTo>
                <a:lnTo>
                  <a:pt x="4694" y="6918"/>
                </a:lnTo>
                <a:cubicBezTo>
                  <a:pt x="4673" y="6811"/>
                  <a:pt x="4651" y="6715"/>
                  <a:pt x="4641" y="6608"/>
                </a:cubicBezTo>
                <a:close/>
                <a:moveTo>
                  <a:pt x="4758" y="7228"/>
                </a:moveTo>
                <a:lnTo>
                  <a:pt x="4694" y="7239"/>
                </a:lnTo>
                <a:cubicBezTo>
                  <a:pt x="4715" y="7346"/>
                  <a:pt x="4737" y="7453"/>
                  <a:pt x="4758" y="7549"/>
                </a:cubicBezTo>
                <a:lnTo>
                  <a:pt x="4822" y="7538"/>
                </a:lnTo>
                <a:cubicBezTo>
                  <a:pt x="4801" y="7442"/>
                  <a:pt x="4779" y="7335"/>
                  <a:pt x="4758" y="7228"/>
                </a:cubicBezTo>
                <a:close/>
                <a:moveTo>
                  <a:pt x="4876" y="7848"/>
                </a:moveTo>
                <a:lnTo>
                  <a:pt x="4822" y="7869"/>
                </a:lnTo>
                <a:cubicBezTo>
                  <a:pt x="4844" y="7966"/>
                  <a:pt x="4865" y="8073"/>
                  <a:pt x="4886" y="8180"/>
                </a:cubicBezTo>
                <a:lnTo>
                  <a:pt x="4951" y="8158"/>
                </a:lnTo>
                <a:cubicBezTo>
                  <a:pt x="4929" y="8062"/>
                  <a:pt x="4908" y="7955"/>
                  <a:pt x="4876" y="7848"/>
                </a:cubicBezTo>
                <a:close/>
                <a:moveTo>
                  <a:pt x="5015" y="8468"/>
                </a:moveTo>
                <a:lnTo>
                  <a:pt x="4951" y="8489"/>
                </a:lnTo>
                <a:lnTo>
                  <a:pt x="5015" y="8800"/>
                </a:lnTo>
                <a:lnTo>
                  <a:pt x="5079" y="8789"/>
                </a:lnTo>
                <a:lnTo>
                  <a:pt x="5015" y="8468"/>
                </a:lnTo>
                <a:close/>
                <a:moveTo>
                  <a:pt x="5143" y="9099"/>
                </a:moveTo>
                <a:lnTo>
                  <a:pt x="5090" y="9110"/>
                </a:lnTo>
                <a:cubicBezTo>
                  <a:pt x="5111" y="9206"/>
                  <a:pt x="5133" y="9313"/>
                  <a:pt x="5154" y="9420"/>
                </a:cubicBezTo>
                <a:lnTo>
                  <a:pt x="5207" y="9409"/>
                </a:lnTo>
                <a:cubicBezTo>
                  <a:pt x="5186" y="9302"/>
                  <a:pt x="5164" y="9195"/>
                  <a:pt x="5143" y="9099"/>
                </a:cubicBezTo>
                <a:close/>
                <a:moveTo>
                  <a:pt x="5271" y="9719"/>
                </a:moveTo>
                <a:lnTo>
                  <a:pt x="5218" y="9730"/>
                </a:lnTo>
                <a:cubicBezTo>
                  <a:pt x="5240" y="9837"/>
                  <a:pt x="5261" y="9933"/>
                  <a:pt x="5282" y="10040"/>
                </a:cubicBezTo>
                <a:lnTo>
                  <a:pt x="5335" y="10029"/>
                </a:lnTo>
                <a:cubicBezTo>
                  <a:pt x="5314" y="9922"/>
                  <a:pt x="5293" y="9815"/>
                  <a:pt x="5271" y="9719"/>
                </a:cubicBezTo>
                <a:close/>
                <a:moveTo>
                  <a:pt x="5400" y="10339"/>
                </a:moveTo>
                <a:lnTo>
                  <a:pt x="5346" y="10350"/>
                </a:lnTo>
                <a:cubicBezTo>
                  <a:pt x="5357" y="10457"/>
                  <a:pt x="5378" y="10553"/>
                  <a:pt x="5400" y="10660"/>
                </a:cubicBezTo>
                <a:lnTo>
                  <a:pt x="5464" y="10649"/>
                </a:lnTo>
                <a:cubicBezTo>
                  <a:pt x="5442" y="10542"/>
                  <a:pt x="5421" y="10446"/>
                  <a:pt x="5400" y="10339"/>
                </a:cubicBezTo>
                <a:close/>
                <a:moveTo>
                  <a:pt x="5518" y="10960"/>
                </a:moveTo>
                <a:lnTo>
                  <a:pt x="5453" y="10970"/>
                </a:lnTo>
                <a:cubicBezTo>
                  <a:pt x="5475" y="11077"/>
                  <a:pt x="5496" y="11184"/>
                  <a:pt x="5506" y="11291"/>
                </a:cubicBezTo>
                <a:lnTo>
                  <a:pt x="5571" y="11280"/>
                </a:lnTo>
                <a:cubicBezTo>
                  <a:pt x="5549" y="11173"/>
                  <a:pt x="5539" y="11066"/>
                  <a:pt x="5518" y="10960"/>
                </a:cubicBezTo>
                <a:close/>
                <a:moveTo>
                  <a:pt x="5613" y="11590"/>
                </a:moveTo>
                <a:lnTo>
                  <a:pt x="5560" y="11601"/>
                </a:lnTo>
                <a:lnTo>
                  <a:pt x="5571" y="11665"/>
                </a:lnTo>
                <a:cubicBezTo>
                  <a:pt x="5582" y="11751"/>
                  <a:pt x="5592" y="11836"/>
                  <a:pt x="5603" y="11911"/>
                </a:cubicBezTo>
                <a:lnTo>
                  <a:pt x="5667" y="11911"/>
                </a:lnTo>
                <a:cubicBezTo>
                  <a:pt x="5656" y="11825"/>
                  <a:pt x="5646" y="11740"/>
                  <a:pt x="5624" y="11654"/>
                </a:cubicBezTo>
                <a:lnTo>
                  <a:pt x="5613" y="11590"/>
                </a:lnTo>
                <a:close/>
                <a:moveTo>
                  <a:pt x="5699" y="12221"/>
                </a:moveTo>
                <a:lnTo>
                  <a:pt x="5646" y="12231"/>
                </a:lnTo>
                <a:cubicBezTo>
                  <a:pt x="5656" y="12338"/>
                  <a:pt x="5667" y="12435"/>
                  <a:pt x="5677" y="12542"/>
                </a:cubicBezTo>
                <a:lnTo>
                  <a:pt x="5742" y="12542"/>
                </a:lnTo>
                <a:cubicBezTo>
                  <a:pt x="5731" y="12435"/>
                  <a:pt x="5720" y="12328"/>
                  <a:pt x="5699" y="12221"/>
                </a:cubicBezTo>
                <a:close/>
                <a:moveTo>
                  <a:pt x="5774" y="12851"/>
                </a:moveTo>
                <a:lnTo>
                  <a:pt x="5710" y="12863"/>
                </a:lnTo>
                <a:cubicBezTo>
                  <a:pt x="5720" y="12969"/>
                  <a:pt x="5731" y="13076"/>
                  <a:pt x="5731" y="13172"/>
                </a:cubicBezTo>
                <a:lnTo>
                  <a:pt x="5796" y="13172"/>
                </a:lnTo>
                <a:cubicBezTo>
                  <a:pt x="5784" y="13065"/>
                  <a:pt x="5774" y="12958"/>
                  <a:pt x="5774" y="12851"/>
                </a:cubicBezTo>
                <a:close/>
                <a:moveTo>
                  <a:pt x="5753" y="13493"/>
                </a:moveTo>
                <a:cubicBezTo>
                  <a:pt x="5753" y="13600"/>
                  <a:pt x="5753" y="13707"/>
                  <a:pt x="5763" y="13814"/>
                </a:cubicBezTo>
                <a:lnTo>
                  <a:pt x="5817" y="13803"/>
                </a:lnTo>
                <a:cubicBezTo>
                  <a:pt x="5817" y="13707"/>
                  <a:pt x="5817" y="13600"/>
                  <a:pt x="5806" y="13493"/>
                </a:cubicBezTo>
                <a:close/>
                <a:moveTo>
                  <a:pt x="5763" y="14124"/>
                </a:moveTo>
                <a:lnTo>
                  <a:pt x="5763" y="14445"/>
                </a:lnTo>
                <a:lnTo>
                  <a:pt x="5817" y="14445"/>
                </a:lnTo>
                <a:cubicBezTo>
                  <a:pt x="5817" y="14338"/>
                  <a:pt x="5827" y="14231"/>
                  <a:pt x="5827" y="14124"/>
                </a:cubicBezTo>
                <a:close/>
                <a:moveTo>
                  <a:pt x="5753" y="14754"/>
                </a:moveTo>
                <a:cubicBezTo>
                  <a:pt x="5742" y="14861"/>
                  <a:pt x="5731" y="14968"/>
                  <a:pt x="5731" y="15075"/>
                </a:cubicBezTo>
                <a:lnTo>
                  <a:pt x="5784" y="15075"/>
                </a:lnTo>
                <a:cubicBezTo>
                  <a:pt x="5796" y="14979"/>
                  <a:pt x="5806" y="14873"/>
                  <a:pt x="5806" y="14766"/>
                </a:cubicBezTo>
                <a:lnTo>
                  <a:pt x="5753" y="14754"/>
                </a:lnTo>
                <a:close/>
                <a:moveTo>
                  <a:pt x="5699" y="15386"/>
                </a:moveTo>
                <a:lnTo>
                  <a:pt x="5667" y="15706"/>
                </a:lnTo>
                <a:lnTo>
                  <a:pt x="5720" y="15717"/>
                </a:lnTo>
                <a:cubicBezTo>
                  <a:pt x="5731" y="15610"/>
                  <a:pt x="5753" y="15503"/>
                  <a:pt x="5763" y="15396"/>
                </a:cubicBezTo>
                <a:lnTo>
                  <a:pt x="5699" y="15386"/>
                </a:lnTo>
                <a:close/>
                <a:moveTo>
                  <a:pt x="5613" y="16016"/>
                </a:moveTo>
                <a:cubicBezTo>
                  <a:pt x="5603" y="16123"/>
                  <a:pt x="5582" y="16230"/>
                  <a:pt x="5560" y="16327"/>
                </a:cubicBezTo>
                <a:lnTo>
                  <a:pt x="5613" y="16337"/>
                </a:lnTo>
                <a:cubicBezTo>
                  <a:pt x="5635" y="16241"/>
                  <a:pt x="5656" y="16134"/>
                  <a:pt x="5677" y="16027"/>
                </a:cubicBezTo>
                <a:lnTo>
                  <a:pt x="5613" y="16016"/>
                </a:lnTo>
                <a:close/>
                <a:moveTo>
                  <a:pt x="5496" y="16636"/>
                </a:moveTo>
                <a:cubicBezTo>
                  <a:pt x="5464" y="16743"/>
                  <a:pt x="5442" y="16850"/>
                  <a:pt x="5411" y="16947"/>
                </a:cubicBezTo>
                <a:lnTo>
                  <a:pt x="5475" y="16957"/>
                </a:lnTo>
                <a:cubicBezTo>
                  <a:pt x="5496" y="16861"/>
                  <a:pt x="5528" y="16754"/>
                  <a:pt x="5549" y="16657"/>
                </a:cubicBezTo>
                <a:lnTo>
                  <a:pt x="5496" y="16636"/>
                </a:lnTo>
                <a:close/>
                <a:moveTo>
                  <a:pt x="5325" y="17246"/>
                </a:moveTo>
                <a:cubicBezTo>
                  <a:pt x="5293" y="17353"/>
                  <a:pt x="5261" y="17449"/>
                  <a:pt x="5228" y="17545"/>
                </a:cubicBezTo>
                <a:lnTo>
                  <a:pt x="5282" y="17567"/>
                </a:lnTo>
                <a:cubicBezTo>
                  <a:pt x="5314" y="17470"/>
                  <a:pt x="5346" y="17363"/>
                  <a:pt x="5378" y="17267"/>
                </a:cubicBezTo>
                <a:lnTo>
                  <a:pt x="5325" y="17246"/>
                </a:lnTo>
                <a:close/>
                <a:moveTo>
                  <a:pt x="5111" y="17845"/>
                </a:moveTo>
                <a:lnTo>
                  <a:pt x="4983" y="18133"/>
                </a:lnTo>
                <a:lnTo>
                  <a:pt x="5036" y="18154"/>
                </a:lnTo>
                <a:cubicBezTo>
                  <a:pt x="5079" y="18069"/>
                  <a:pt x="5122" y="17962"/>
                  <a:pt x="5164" y="17866"/>
                </a:cubicBezTo>
                <a:lnTo>
                  <a:pt x="5111" y="17845"/>
                </a:lnTo>
                <a:close/>
                <a:moveTo>
                  <a:pt x="4844" y="18422"/>
                </a:moveTo>
                <a:cubicBezTo>
                  <a:pt x="4801" y="18518"/>
                  <a:pt x="4748" y="18603"/>
                  <a:pt x="4694" y="18700"/>
                </a:cubicBezTo>
                <a:lnTo>
                  <a:pt x="4748" y="18732"/>
                </a:lnTo>
                <a:cubicBezTo>
                  <a:pt x="4801" y="18636"/>
                  <a:pt x="4855" y="18539"/>
                  <a:pt x="4897" y="18443"/>
                </a:cubicBezTo>
                <a:lnTo>
                  <a:pt x="4844" y="18422"/>
                </a:lnTo>
                <a:close/>
                <a:moveTo>
                  <a:pt x="4534" y="18967"/>
                </a:moveTo>
                <a:cubicBezTo>
                  <a:pt x="4501" y="19031"/>
                  <a:pt x="4459" y="19095"/>
                  <a:pt x="4416" y="19149"/>
                </a:cubicBezTo>
                <a:cubicBezTo>
                  <a:pt x="4395" y="19181"/>
                  <a:pt x="4384" y="19202"/>
                  <a:pt x="4363" y="19234"/>
                </a:cubicBezTo>
                <a:lnTo>
                  <a:pt x="4406" y="19266"/>
                </a:lnTo>
                <a:cubicBezTo>
                  <a:pt x="4427" y="19234"/>
                  <a:pt x="4448" y="19213"/>
                  <a:pt x="4470" y="19181"/>
                </a:cubicBezTo>
                <a:cubicBezTo>
                  <a:pt x="4513" y="19128"/>
                  <a:pt x="4544" y="19063"/>
                  <a:pt x="4587" y="18999"/>
                </a:cubicBezTo>
                <a:lnTo>
                  <a:pt x="4534" y="18967"/>
                </a:lnTo>
                <a:close/>
                <a:moveTo>
                  <a:pt x="4170" y="19491"/>
                </a:moveTo>
                <a:cubicBezTo>
                  <a:pt x="4106" y="19565"/>
                  <a:pt x="4042" y="19651"/>
                  <a:pt x="3978" y="19737"/>
                </a:cubicBezTo>
                <a:lnTo>
                  <a:pt x="4021" y="19769"/>
                </a:lnTo>
                <a:cubicBezTo>
                  <a:pt x="4085" y="19694"/>
                  <a:pt x="4159" y="19608"/>
                  <a:pt x="4224" y="19523"/>
                </a:cubicBezTo>
                <a:lnTo>
                  <a:pt x="4170" y="19491"/>
                </a:lnTo>
                <a:close/>
                <a:moveTo>
                  <a:pt x="3764" y="19972"/>
                </a:moveTo>
                <a:cubicBezTo>
                  <a:pt x="3700" y="20047"/>
                  <a:pt x="3625" y="20121"/>
                  <a:pt x="3550" y="20197"/>
                </a:cubicBezTo>
                <a:lnTo>
                  <a:pt x="3593" y="20239"/>
                </a:lnTo>
                <a:cubicBezTo>
                  <a:pt x="3668" y="20164"/>
                  <a:pt x="3743" y="20090"/>
                  <a:pt x="3807" y="20015"/>
                </a:cubicBezTo>
                <a:lnTo>
                  <a:pt x="3764" y="19972"/>
                </a:lnTo>
                <a:close/>
                <a:moveTo>
                  <a:pt x="3325" y="20421"/>
                </a:moveTo>
                <a:cubicBezTo>
                  <a:pt x="3251" y="20496"/>
                  <a:pt x="3166" y="20560"/>
                  <a:pt x="3090" y="20635"/>
                </a:cubicBezTo>
                <a:lnTo>
                  <a:pt x="3133" y="20677"/>
                </a:lnTo>
                <a:cubicBezTo>
                  <a:pt x="3208" y="20613"/>
                  <a:pt x="3294" y="20539"/>
                  <a:pt x="3368" y="20464"/>
                </a:cubicBezTo>
                <a:lnTo>
                  <a:pt x="3325" y="20421"/>
                </a:lnTo>
                <a:close/>
                <a:moveTo>
                  <a:pt x="2855" y="20838"/>
                </a:moveTo>
                <a:cubicBezTo>
                  <a:pt x="2770" y="20913"/>
                  <a:pt x="2684" y="20977"/>
                  <a:pt x="2610" y="21041"/>
                </a:cubicBezTo>
                <a:lnTo>
                  <a:pt x="2641" y="21084"/>
                </a:lnTo>
                <a:cubicBezTo>
                  <a:pt x="2727" y="21019"/>
                  <a:pt x="2812" y="20955"/>
                  <a:pt x="2888" y="20891"/>
                </a:cubicBezTo>
                <a:lnTo>
                  <a:pt x="2855" y="20838"/>
                </a:lnTo>
                <a:close/>
                <a:moveTo>
                  <a:pt x="2353" y="21233"/>
                </a:moveTo>
                <a:lnTo>
                  <a:pt x="2096" y="21426"/>
                </a:lnTo>
                <a:lnTo>
                  <a:pt x="2128" y="21468"/>
                </a:lnTo>
                <a:cubicBezTo>
                  <a:pt x="2225" y="21404"/>
                  <a:pt x="2310" y="21340"/>
                  <a:pt x="2385" y="21287"/>
                </a:cubicBezTo>
                <a:lnTo>
                  <a:pt x="2353" y="21233"/>
                </a:lnTo>
                <a:close/>
                <a:moveTo>
                  <a:pt x="1840" y="21608"/>
                </a:moveTo>
                <a:cubicBezTo>
                  <a:pt x="1754" y="21661"/>
                  <a:pt x="1669" y="21725"/>
                  <a:pt x="1572" y="21779"/>
                </a:cubicBezTo>
                <a:lnTo>
                  <a:pt x="1615" y="21832"/>
                </a:lnTo>
                <a:cubicBezTo>
                  <a:pt x="1700" y="21768"/>
                  <a:pt x="1786" y="21715"/>
                  <a:pt x="1871" y="21651"/>
                </a:cubicBezTo>
                <a:lnTo>
                  <a:pt x="1840" y="21608"/>
                </a:lnTo>
                <a:close/>
                <a:moveTo>
                  <a:pt x="1316" y="21960"/>
                </a:moveTo>
                <a:cubicBezTo>
                  <a:pt x="1220" y="22014"/>
                  <a:pt x="1134" y="22067"/>
                  <a:pt x="1049" y="22131"/>
                </a:cubicBezTo>
                <a:lnTo>
                  <a:pt x="1080" y="22174"/>
                </a:lnTo>
                <a:cubicBezTo>
                  <a:pt x="1166" y="22121"/>
                  <a:pt x="1251" y="22067"/>
                  <a:pt x="1348" y="22003"/>
                </a:cubicBezTo>
                <a:lnTo>
                  <a:pt x="1316" y="21960"/>
                </a:lnTo>
                <a:close/>
                <a:moveTo>
                  <a:pt x="781" y="22292"/>
                </a:moveTo>
                <a:cubicBezTo>
                  <a:pt x="685" y="22356"/>
                  <a:pt x="600" y="22409"/>
                  <a:pt x="503" y="22463"/>
                </a:cubicBezTo>
                <a:lnTo>
                  <a:pt x="536" y="22516"/>
                </a:lnTo>
                <a:cubicBezTo>
                  <a:pt x="631" y="22463"/>
                  <a:pt x="717" y="22399"/>
                  <a:pt x="802" y="22345"/>
                </a:cubicBezTo>
                <a:lnTo>
                  <a:pt x="781" y="22292"/>
                </a:lnTo>
                <a:close/>
                <a:moveTo>
                  <a:pt x="236" y="22623"/>
                </a:moveTo>
                <a:cubicBezTo>
                  <a:pt x="151" y="22677"/>
                  <a:pt x="75" y="22720"/>
                  <a:pt x="1" y="22773"/>
                </a:cubicBezTo>
                <a:lnTo>
                  <a:pt x="33" y="22827"/>
                </a:lnTo>
                <a:cubicBezTo>
                  <a:pt x="108" y="22773"/>
                  <a:pt x="182" y="22730"/>
                  <a:pt x="268" y="22677"/>
                </a:cubicBezTo>
                <a:lnTo>
                  <a:pt x="236" y="22623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20"/>
          <p:cNvSpPr/>
          <p:nvPr/>
        </p:nvSpPr>
        <p:spPr>
          <a:xfrm rot="2512413">
            <a:off x="8424398" y="3289095"/>
            <a:ext cx="369606" cy="2437813"/>
          </a:xfrm>
          <a:custGeom>
            <a:rect b="b" l="l" r="r" t="t"/>
            <a:pathLst>
              <a:path extrusionOk="0" h="22709" w="3443">
                <a:moveTo>
                  <a:pt x="3005" y="1"/>
                </a:moveTo>
                <a:lnTo>
                  <a:pt x="2941" y="22"/>
                </a:lnTo>
                <a:cubicBezTo>
                  <a:pt x="2951" y="54"/>
                  <a:pt x="2962" y="86"/>
                  <a:pt x="2972" y="129"/>
                </a:cubicBezTo>
                <a:lnTo>
                  <a:pt x="3036" y="108"/>
                </a:lnTo>
                <a:cubicBezTo>
                  <a:pt x="3026" y="75"/>
                  <a:pt x="3015" y="44"/>
                  <a:pt x="3005" y="1"/>
                </a:cubicBezTo>
                <a:close/>
                <a:moveTo>
                  <a:pt x="3122" y="417"/>
                </a:moveTo>
                <a:lnTo>
                  <a:pt x="3058" y="428"/>
                </a:lnTo>
                <a:cubicBezTo>
                  <a:pt x="3090" y="535"/>
                  <a:pt x="3112" y="642"/>
                  <a:pt x="3133" y="738"/>
                </a:cubicBezTo>
                <a:lnTo>
                  <a:pt x="3186" y="728"/>
                </a:lnTo>
                <a:cubicBezTo>
                  <a:pt x="3165" y="621"/>
                  <a:pt x="3143" y="524"/>
                  <a:pt x="3122" y="417"/>
                </a:cubicBezTo>
                <a:close/>
                <a:moveTo>
                  <a:pt x="3261" y="1037"/>
                </a:moveTo>
                <a:lnTo>
                  <a:pt x="3197" y="1049"/>
                </a:lnTo>
                <a:cubicBezTo>
                  <a:pt x="3219" y="1155"/>
                  <a:pt x="3240" y="1262"/>
                  <a:pt x="3250" y="1358"/>
                </a:cubicBezTo>
                <a:lnTo>
                  <a:pt x="3314" y="1348"/>
                </a:lnTo>
                <a:cubicBezTo>
                  <a:pt x="3293" y="1251"/>
                  <a:pt x="3272" y="1144"/>
                  <a:pt x="3261" y="1037"/>
                </a:cubicBezTo>
                <a:close/>
                <a:moveTo>
                  <a:pt x="3357" y="1669"/>
                </a:moveTo>
                <a:lnTo>
                  <a:pt x="3293" y="1679"/>
                </a:lnTo>
                <a:cubicBezTo>
                  <a:pt x="3314" y="1775"/>
                  <a:pt x="3325" y="1882"/>
                  <a:pt x="3336" y="1989"/>
                </a:cubicBezTo>
                <a:lnTo>
                  <a:pt x="3390" y="1989"/>
                </a:lnTo>
                <a:lnTo>
                  <a:pt x="3357" y="1669"/>
                </a:lnTo>
                <a:close/>
                <a:moveTo>
                  <a:pt x="3421" y="2299"/>
                </a:moveTo>
                <a:lnTo>
                  <a:pt x="3357" y="2310"/>
                </a:lnTo>
                <a:cubicBezTo>
                  <a:pt x="3368" y="2406"/>
                  <a:pt x="3368" y="2513"/>
                  <a:pt x="3378" y="2620"/>
                </a:cubicBezTo>
                <a:lnTo>
                  <a:pt x="3432" y="2620"/>
                </a:lnTo>
                <a:cubicBezTo>
                  <a:pt x="3432" y="2513"/>
                  <a:pt x="3421" y="2406"/>
                  <a:pt x="3421" y="2299"/>
                </a:cubicBezTo>
                <a:close/>
                <a:moveTo>
                  <a:pt x="3378" y="2940"/>
                </a:moveTo>
                <a:lnTo>
                  <a:pt x="3378" y="2994"/>
                </a:lnTo>
                <a:lnTo>
                  <a:pt x="3378" y="3251"/>
                </a:lnTo>
                <a:lnTo>
                  <a:pt x="3432" y="3261"/>
                </a:lnTo>
                <a:cubicBezTo>
                  <a:pt x="3443" y="3165"/>
                  <a:pt x="3443" y="3080"/>
                  <a:pt x="3443" y="2994"/>
                </a:cubicBezTo>
                <a:lnTo>
                  <a:pt x="3443" y="2940"/>
                </a:lnTo>
                <a:close/>
                <a:moveTo>
                  <a:pt x="3368" y="3572"/>
                </a:moveTo>
                <a:cubicBezTo>
                  <a:pt x="3357" y="3679"/>
                  <a:pt x="3347" y="3785"/>
                  <a:pt x="3347" y="3892"/>
                </a:cubicBezTo>
                <a:lnTo>
                  <a:pt x="3400" y="3892"/>
                </a:lnTo>
                <a:cubicBezTo>
                  <a:pt x="3411" y="3785"/>
                  <a:pt x="3421" y="3679"/>
                  <a:pt x="3421" y="3572"/>
                </a:cubicBezTo>
                <a:close/>
                <a:moveTo>
                  <a:pt x="3314" y="4202"/>
                </a:moveTo>
                <a:cubicBezTo>
                  <a:pt x="3293" y="4309"/>
                  <a:pt x="3283" y="4416"/>
                  <a:pt x="3272" y="4512"/>
                </a:cubicBezTo>
                <a:lnTo>
                  <a:pt x="3325" y="4523"/>
                </a:lnTo>
                <a:cubicBezTo>
                  <a:pt x="3347" y="4416"/>
                  <a:pt x="3357" y="4309"/>
                  <a:pt x="3368" y="4213"/>
                </a:cubicBezTo>
                <a:lnTo>
                  <a:pt x="3314" y="4202"/>
                </a:lnTo>
                <a:close/>
                <a:moveTo>
                  <a:pt x="3219" y="4833"/>
                </a:moveTo>
                <a:cubicBezTo>
                  <a:pt x="3197" y="4929"/>
                  <a:pt x="3176" y="5036"/>
                  <a:pt x="3154" y="5143"/>
                </a:cubicBezTo>
                <a:lnTo>
                  <a:pt x="3219" y="5154"/>
                </a:lnTo>
                <a:cubicBezTo>
                  <a:pt x="3240" y="5047"/>
                  <a:pt x="3261" y="4940"/>
                  <a:pt x="3272" y="4843"/>
                </a:cubicBezTo>
                <a:lnTo>
                  <a:pt x="3219" y="4833"/>
                </a:lnTo>
                <a:close/>
                <a:moveTo>
                  <a:pt x="3090" y="5442"/>
                </a:moveTo>
                <a:cubicBezTo>
                  <a:pt x="3058" y="5549"/>
                  <a:pt x="3036" y="5656"/>
                  <a:pt x="3005" y="5753"/>
                </a:cubicBezTo>
                <a:lnTo>
                  <a:pt x="3058" y="5774"/>
                </a:lnTo>
                <a:cubicBezTo>
                  <a:pt x="3090" y="5667"/>
                  <a:pt x="3122" y="5560"/>
                  <a:pt x="3143" y="5464"/>
                </a:cubicBezTo>
                <a:lnTo>
                  <a:pt x="3090" y="5442"/>
                </a:lnTo>
                <a:close/>
                <a:moveTo>
                  <a:pt x="2919" y="6062"/>
                </a:moveTo>
                <a:cubicBezTo>
                  <a:pt x="2887" y="6159"/>
                  <a:pt x="2855" y="6255"/>
                  <a:pt x="2812" y="6362"/>
                </a:cubicBezTo>
                <a:lnTo>
                  <a:pt x="2876" y="6373"/>
                </a:lnTo>
                <a:cubicBezTo>
                  <a:pt x="2908" y="6276"/>
                  <a:pt x="2941" y="6169"/>
                  <a:pt x="2972" y="6073"/>
                </a:cubicBezTo>
                <a:lnTo>
                  <a:pt x="2919" y="6062"/>
                </a:lnTo>
                <a:close/>
                <a:moveTo>
                  <a:pt x="2716" y="6661"/>
                </a:moveTo>
                <a:cubicBezTo>
                  <a:pt x="2673" y="6758"/>
                  <a:pt x="2641" y="6853"/>
                  <a:pt x="2598" y="6950"/>
                </a:cubicBezTo>
                <a:lnTo>
                  <a:pt x="2651" y="6971"/>
                </a:lnTo>
                <a:cubicBezTo>
                  <a:pt x="2694" y="6875"/>
                  <a:pt x="2727" y="6779"/>
                  <a:pt x="2769" y="6682"/>
                </a:cubicBezTo>
                <a:lnTo>
                  <a:pt x="2716" y="6661"/>
                </a:lnTo>
                <a:close/>
                <a:moveTo>
                  <a:pt x="2480" y="7249"/>
                </a:moveTo>
                <a:cubicBezTo>
                  <a:pt x="2438" y="7335"/>
                  <a:pt x="2395" y="7442"/>
                  <a:pt x="2352" y="7538"/>
                </a:cubicBezTo>
                <a:lnTo>
                  <a:pt x="2406" y="7559"/>
                </a:lnTo>
                <a:lnTo>
                  <a:pt x="2534" y="7271"/>
                </a:lnTo>
                <a:lnTo>
                  <a:pt x="2480" y="7249"/>
                </a:lnTo>
                <a:close/>
                <a:moveTo>
                  <a:pt x="2224" y="7827"/>
                </a:moveTo>
                <a:lnTo>
                  <a:pt x="2096" y="8115"/>
                </a:lnTo>
                <a:lnTo>
                  <a:pt x="2149" y="8147"/>
                </a:lnTo>
                <a:cubicBezTo>
                  <a:pt x="2192" y="8051"/>
                  <a:pt x="2235" y="7955"/>
                  <a:pt x="2278" y="7848"/>
                </a:cubicBezTo>
                <a:lnTo>
                  <a:pt x="2224" y="7827"/>
                </a:lnTo>
                <a:close/>
                <a:moveTo>
                  <a:pt x="1967" y="8404"/>
                </a:moveTo>
                <a:cubicBezTo>
                  <a:pt x="1924" y="8500"/>
                  <a:pt x="1871" y="8596"/>
                  <a:pt x="1829" y="8692"/>
                </a:cubicBezTo>
                <a:lnTo>
                  <a:pt x="1882" y="8725"/>
                </a:lnTo>
                <a:cubicBezTo>
                  <a:pt x="1924" y="8628"/>
                  <a:pt x="1978" y="8532"/>
                  <a:pt x="2021" y="8436"/>
                </a:cubicBezTo>
                <a:lnTo>
                  <a:pt x="1967" y="8404"/>
                </a:lnTo>
                <a:close/>
                <a:moveTo>
                  <a:pt x="1700" y="8981"/>
                </a:moveTo>
                <a:cubicBezTo>
                  <a:pt x="1658" y="9077"/>
                  <a:pt x="1604" y="9174"/>
                  <a:pt x="1561" y="9270"/>
                </a:cubicBezTo>
                <a:lnTo>
                  <a:pt x="1615" y="9291"/>
                </a:lnTo>
                <a:cubicBezTo>
                  <a:pt x="1668" y="9195"/>
                  <a:pt x="1711" y="9098"/>
                  <a:pt x="1753" y="9003"/>
                </a:cubicBezTo>
                <a:lnTo>
                  <a:pt x="1700" y="8981"/>
                </a:lnTo>
                <a:close/>
                <a:moveTo>
                  <a:pt x="1433" y="9559"/>
                </a:moveTo>
                <a:lnTo>
                  <a:pt x="1304" y="9847"/>
                </a:lnTo>
                <a:lnTo>
                  <a:pt x="1358" y="9879"/>
                </a:lnTo>
                <a:lnTo>
                  <a:pt x="1487" y="9590"/>
                </a:lnTo>
                <a:lnTo>
                  <a:pt x="1433" y="9559"/>
                </a:lnTo>
                <a:close/>
                <a:moveTo>
                  <a:pt x="1187" y="10146"/>
                </a:moveTo>
                <a:lnTo>
                  <a:pt x="1166" y="10189"/>
                </a:lnTo>
                <a:cubicBezTo>
                  <a:pt x="1133" y="10275"/>
                  <a:pt x="1091" y="10360"/>
                  <a:pt x="1059" y="10435"/>
                </a:cubicBezTo>
                <a:lnTo>
                  <a:pt x="1123" y="10457"/>
                </a:lnTo>
                <a:cubicBezTo>
                  <a:pt x="1155" y="10381"/>
                  <a:pt x="1187" y="10296"/>
                  <a:pt x="1219" y="10210"/>
                </a:cubicBezTo>
                <a:lnTo>
                  <a:pt x="1240" y="10168"/>
                </a:lnTo>
                <a:lnTo>
                  <a:pt x="1187" y="10146"/>
                </a:lnTo>
                <a:close/>
                <a:moveTo>
                  <a:pt x="952" y="10735"/>
                </a:moveTo>
                <a:cubicBezTo>
                  <a:pt x="909" y="10830"/>
                  <a:pt x="877" y="10937"/>
                  <a:pt x="845" y="11034"/>
                </a:cubicBezTo>
                <a:lnTo>
                  <a:pt x="898" y="11055"/>
                </a:lnTo>
                <a:cubicBezTo>
                  <a:pt x="931" y="10959"/>
                  <a:pt x="962" y="10852"/>
                  <a:pt x="1005" y="10756"/>
                </a:cubicBezTo>
                <a:lnTo>
                  <a:pt x="952" y="10735"/>
                </a:lnTo>
                <a:close/>
                <a:moveTo>
                  <a:pt x="738" y="11333"/>
                </a:moveTo>
                <a:cubicBezTo>
                  <a:pt x="706" y="11440"/>
                  <a:pt x="674" y="11536"/>
                  <a:pt x="642" y="11643"/>
                </a:cubicBezTo>
                <a:lnTo>
                  <a:pt x="695" y="11654"/>
                </a:lnTo>
                <a:cubicBezTo>
                  <a:pt x="727" y="11557"/>
                  <a:pt x="760" y="11451"/>
                  <a:pt x="791" y="11355"/>
                </a:cubicBezTo>
                <a:lnTo>
                  <a:pt x="738" y="11333"/>
                </a:lnTo>
                <a:close/>
                <a:moveTo>
                  <a:pt x="546" y="11942"/>
                </a:moveTo>
                <a:cubicBezTo>
                  <a:pt x="513" y="12049"/>
                  <a:pt x="492" y="12146"/>
                  <a:pt x="460" y="12253"/>
                </a:cubicBezTo>
                <a:lnTo>
                  <a:pt x="524" y="12263"/>
                </a:lnTo>
                <a:cubicBezTo>
                  <a:pt x="546" y="12167"/>
                  <a:pt x="577" y="12060"/>
                  <a:pt x="610" y="11964"/>
                </a:cubicBezTo>
                <a:lnTo>
                  <a:pt x="546" y="11942"/>
                </a:lnTo>
                <a:close/>
                <a:moveTo>
                  <a:pt x="385" y="12562"/>
                </a:moveTo>
                <a:cubicBezTo>
                  <a:pt x="353" y="12659"/>
                  <a:pt x="332" y="12766"/>
                  <a:pt x="311" y="12873"/>
                </a:cubicBezTo>
                <a:lnTo>
                  <a:pt x="375" y="12883"/>
                </a:lnTo>
                <a:cubicBezTo>
                  <a:pt x="396" y="12776"/>
                  <a:pt x="417" y="12680"/>
                  <a:pt x="439" y="12574"/>
                </a:cubicBezTo>
                <a:lnTo>
                  <a:pt x="385" y="12562"/>
                </a:lnTo>
                <a:close/>
                <a:moveTo>
                  <a:pt x="246" y="13182"/>
                </a:moveTo>
                <a:cubicBezTo>
                  <a:pt x="225" y="13279"/>
                  <a:pt x="204" y="13386"/>
                  <a:pt x="193" y="13493"/>
                </a:cubicBezTo>
                <a:lnTo>
                  <a:pt x="246" y="13503"/>
                </a:lnTo>
                <a:cubicBezTo>
                  <a:pt x="268" y="13396"/>
                  <a:pt x="289" y="13301"/>
                  <a:pt x="299" y="13194"/>
                </a:cubicBezTo>
                <a:lnTo>
                  <a:pt x="246" y="13182"/>
                </a:lnTo>
                <a:close/>
                <a:moveTo>
                  <a:pt x="139" y="13803"/>
                </a:moveTo>
                <a:cubicBezTo>
                  <a:pt x="118" y="13909"/>
                  <a:pt x="107" y="14016"/>
                  <a:pt x="97" y="14123"/>
                </a:cubicBezTo>
                <a:lnTo>
                  <a:pt x="150" y="14134"/>
                </a:lnTo>
                <a:cubicBezTo>
                  <a:pt x="161" y="14028"/>
                  <a:pt x="182" y="13921"/>
                  <a:pt x="193" y="13814"/>
                </a:cubicBezTo>
                <a:lnTo>
                  <a:pt x="139" y="13803"/>
                </a:lnTo>
                <a:close/>
                <a:moveTo>
                  <a:pt x="54" y="14434"/>
                </a:moveTo>
                <a:cubicBezTo>
                  <a:pt x="43" y="14541"/>
                  <a:pt x="43" y="14648"/>
                  <a:pt x="33" y="14755"/>
                </a:cubicBezTo>
                <a:lnTo>
                  <a:pt x="86" y="14755"/>
                </a:lnTo>
                <a:cubicBezTo>
                  <a:pt x="97" y="14658"/>
                  <a:pt x="107" y="14551"/>
                  <a:pt x="118" y="14444"/>
                </a:cubicBezTo>
                <a:lnTo>
                  <a:pt x="54" y="14434"/>
                </a:lnTo>
                <a:close/>
                <a:moveTo>
                  <a:pt x="11" y="15075"/>
                </a:moveTo>
                <a:cubicBezTo>
                  <a:pt x="11" y="15182"/>
                  <a:pt x="0" y="15289"/>
                  <a:pt x="0" y="15396"/>
                </a:cubicBezTo>
                <a:lnTo>
                  <a:pt x="64" y="15396"/>
                </a:lnTo>
                <a:cubicBezTo>
                  <a:pt x="64" y="15289"/>
                  <a:pt x="64" y="15182"/>
                  <a:pt x="75" y="15075"/>
                </a:cubicBezTo>
                <a:close/>
                <a:moveTo>
                  <a:pt x="0" y="15706"/>
                </a:moveTo>
                <a:cubicBezTo>
                  <a:pt x="0" y="15812"/>
                  <a:pt x="0" y="15919"/>
                  <a:pt x="11" y="16026"/>
                </a:cubicBezTo>
                <a:lnTo>
                  <a:pt x="64" y="16026"/>
                </a:lnTo>
                <a:cubicBezTo>
                  <a:pt x="64" y="15919"/>
                  <a:pt x="64" y="15812"/>
                  <a:pt x="54" y="15706"/>
                </a:cubicBezTo>
                <a:close/>
                <a:moveTo>
                  <a:pt x="86" y="16337"/>
                </a:moveTo>
                <a:lnTo>
                  <a:pt x="21" y="16347"/>
                </a:lnTo>
                <a:lnTo>
                  <a:pt x="54" y="16668"/>
                </a:lnTo>
                <a:lnTo>
                  <a:pt x="107" y="16658"/>
                </a:lnTo>
                <a:cubicBezTo>
                  <a:pt x="97" y="16551"/>
                  <a:pt x="86" y="16444"/>
                  <a:pt x="86" y="16337"/>
                </a:cubicBezTo>
                <a:close/>
                <a:moveTo>
                  <a:pt x="150" y="16967"/>
                </a:moveTo>
                <a:lnTo>
                  <a:pt x="86" y="16978"/>
                </a:lnTo>
                <a:cubicBezTo>
                  <a:pt x="97" y="17085"/>
                  <a:pt x="118" y="17192"/>
                  <a:pt x="128" y="17299"/>
                </a:cubicBezTo>
                <a:lnTo>
                  <a:pt x="193" y="17288"/>
                </a:lnTo>
                <a:cubicBezTo>
                  <a:pt x="171" y="17181"/>
                  <a:pt x="161" y="17074"/>
                  <a:pt x="150" y="16967"/>
                </a:cubicBezTo>
                <a:close/>
                <a:moveTo>
                  <a:pt x="246" y="17598"/>
                </a:moveTo>
                <a:lnTo>
                  <a:pt x="193" y="17609"/>
                </a:lnTo>
                <a:cubicBezTo>
                  <a:pt x="214" y="17716"/>
                  <a:pt x="235" y="17812"/>
                  <a:pt x="257" y="17919"/>
                </a:cubicBezTo>
                <a:lnTo>
                  <a:pt x="311" y="17908"/>
                </a:lnTo>
                <a:cubicBezTo>
                  <a:pt x="289" y="17801"/>
                  <a:pt x="268" y="17694"/>
                  <a:pt x="246" y="17598"/>
                </a:cubicBezTo>
                <a:close/>
                <a:moveTo>
                  <a:pt x="385" y="18218"/>
                </a:moveTo>
                <a:lnTo>
                  <a:pt x="332" y="18229"/>
                </a:lnTo>
                <a:cubicBezTo>
                  <a:pt x="364" y="18336"/>
                  <a:pt x="385" y="18432"/>
                  <a:pt x="417" y="18539"/>
                </a:cubicBezTo>
                <a:lnTo>
                  <a:pt x="482" y="18518"/>
                </a:lnTo>
                <a:cubicBezTo>
                  <a:pt x="449" y="18421"/>
                  <a:pt x="417" y="18314"/>
                  <a:pt x="385" y="18218"/>
                </a:cubicBezTo>
                <a:close/>
                <a:moveTo>
                  <a:pt x="577" y="18817"/>
                </a:moveTo>
                <a:lnTo>
                  <a:pt x="513" y="18839"/>
                </a:lnTo>
                <a:cubicBezTo>
                  <a:pt x="556" y="18934"/>
                  <a:pt x="589" y="19041"/>
                  <a:pt x="620" y="19138"/>
                </a:cubicBezTo>
                <a:lnTo>
                  <a:pt x="684" y="19116"/>
                </a:lnTo>
                <a:cubicBezTo>
                  <a:pt x="642" y="19020"/>
                  <a:pt x="610" y="18924"/>
                  <a:pt x="577" y="18817"/>
                </a:cubicBezTo>
                <a:close/>
                <a:moveTo>
                  <a:pt x="802" y="19416"/>
                </a:moveTo>
                <a:lnTo>
                  <a:pt x="748" y="19437"/>
                </a:lnTo>
                <a:cubicBezTo>
                  <a:pt x="781" y="19533"/>
                  <a:pt x="824" y="19630"/>
                  <a:pt x="877" y="19725"/>
                </a:cubicBezTo>
                <a:lnTo>
                  <a:pt x="931" y="19704"/>
                </a:lnTo>
                <a:cubicBezTo>
                  <a:pt x="877" y="19608"/>
                  <a:pt x="834" y="19512"/>
                  <a:pt x="802" y="19416"/>
                </a:cubicBezTo>
                <a:close/>
                <a:moveTo>
                  <a:pt x="1059" y="19982"/>
                </a:moveTo>
                <a:lnTo>
                  <a:pt x="1005" y="20015"/>
                </a:lnTo>
                <a:cubicBezTo>
                  <a:pt x="1059" y="20110"/>
                  <a:pt x="1112" y="20196"/>
                  <a:pt x="1155" y="20293"/>
                </a:cubicBezTo>
                <a:lnTo>
                  <a:pt x="1209" y="20260"/>
                </a:lnTo>
                <a:cubicBezTo>
                  <a:pt x="1166" y="20174"/>
                  <a:pt x="1112" y="20079"/>
                  <a:pt x="1059" y="19982"/>
                </a:cubicBezTo>
                <a:close/>
                <a:moveTo>
                  <a:pt x="1369" y="20538"/>
                </a:moveTo>
                <a:lnTo>
                  <a:pt x="1316" y="20570"/>
                </a:lnTo>
                <a:cubicBezTo>
                  <a:pt x="1369" y="20656"/>
                  <a:pt x="1433" y="20752"/>
                  <a:pt x="1487" y="20837"/>
                </a:cubicBezTo>
                <a:lnTo>
                  <a:pt x="1540" y="20806"/>
                </a:lnTo>
                <a:cubicBezTo>
                  <a:pt x="1487" y="20720"/>
                  <a:pt x="1422" y="20623"/>
                  <a:pt x="1369" y="20538"/>
                </a:cubicBezTo>
                <a:close/>
                <a:moveTo>
                  <a:pt x="1722" y="21062"/>
                </a:moveTo>
                <a:lnTo>
                  <a:pt x="1668" y="21105"/>
                </a:lnTo>
                <a:lnTo>
                  <a:pt x="1860" y="21362"/>
                </a:lnTo>
                <a:lnTo>
                  <a:pt x="1903" y="21319"/>
                </a:lnTo>
                <a:cubicBezTo>
                  <a:pt x="1839" y="21233"/>
                  <a:pt x="1775" y="21148"/>
                  <a:pt x="1722" y="21062"/>
                </a:cubicBezTo>
                <a:close/>
                <a:moveTo>
                  <a:pt x="2107" y="21564"/>
                </a:moveTo>
                <a:lnTo>
                  <a:pt x="2064" y="21607"/>
                </a:lnTo>
                <a:cubicBezTo>
                  <a:pt x="2128" y="21682"/>
                  <a:pt x="2202" y="21768"/>
                  <a:pt x="2267" y="21842"/>
                </a:cubicBezTo>
                <a:lnTo>
                  <a:pt x="2309" y="21800"/>
                </a:lnTo>
                <a:cubicBezTo>
                  <a:pt x="2245" y="21725"/>
                  <a:pt x="2171" y="21650"/>
                  <a:pt x="2107" y="21564"/>
                </a:cubicBezTo>
                <a:close/>
                <a:moveTo>
                  <a:pt x="2534" y="22035"/>
                </a:moveTo>
                <a:lnTo>
                  <a:pt x="2492" y="22077"/>
                </a:lnTo>
                <a:cubicBezTo>
                  <a:pt x="2566" y="22153"/>
                  <a:pt x="2641" y="22227"/>
                  <a:pt x="2716" y="22291"/>
                </a:cubicBezTo>
                <a:lnTo>
                  <a:pt x="2758" y="22249"/>
                </a:lnTo>
                <a:cubicBezTo>
                  <a:pt x="2684" y="22184"/>
                  <a:pt x="2609" y="22110"/>
                  <a:pt x="2534" y="22035"/>
                </a:cubicBezTo>
                <a:close/>
                <a:moveTo>
                  <a:pt x="2994" y="22462"/>
                </a:moveTo>
                <a:lnTo>
                  <a:pt x="2962" y="22505"/>
                </a:lnTo>
                <a:cubicBezTo>
                  <a:pt x="3047" y="22569"/>
                  <a:pt x="3122" y="22645"/>
                  <a:pt x="3207" y="22709"/>
                </a:cubicBezTo>
                <a:lnTo>
                  <a:pt x="3250" y="22655"/>
                </a:lnTo>
                <a:lnTo>
                  <a:pt x="2994" y="22462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20"/>
          <p:cNvSpPr/>
          <p:nvPr/>
        </p:nvSpPr>
        <p:spPr>
          <a:xfrm rot="-9825362">
            <a:off x="8362578" y="4558414"/>
            <a:ext cx="300613" cy="241812"/>
          </a:xfrm>
          <a:custGeom>
            <a:rect b="b" l="l" r="r" t="t"/>
            <a:pathLst>
              <a:path extrusionOk="0" h="1419" w="1764">
                <a:moveTo>
                  <a:pt x="731" y="330"/>
                </a:moveTo>
                <a:cubicBezTo>
                  <a:pt x="793" y="330"/>
                  <a:pt x="856" y="348"/>
                  <a:pt x="908" y="385"/>
                </a:cubicBezTo>
                <a:cubicBezTo>
                  <a:pt x="1058" y="481"/>
                  <a:pt x="1091" y="673"/>
                  <a:pt x="994" y="823"/>
                </a:cubicBezTo>
                <a:cubicBezTo>
                  <a:pt x="933" y="911"/>
                  <a:pt x="834" y="961"/>
                  <a:pt x="731" y="961"/>
                </a:cubicBezTo>
                <a:cubicBezTo>
                  <a:pt x="672" y="961"/>
                  <a:pt x="611" y="944"/>
                  <a:pt x="556" y="908"/>
                </a:cubicBezTo>
                <a:cubicBezTo>
                  <a:pt x="417" y="813"/>
                  <a:pt x="374" y="620"/>
                  <a:pt x="471" y="471"/>
                </a:cubicBezTo>
                <a:cubicBezTo>
                  <a:pt x="530" y="378"/>
                  <a:pt x="630" y="330"/>
                  <a:pt x="731" y="330"/>
                </a:cubicBezTo>
                <a:close/>
                <a:moveTo>
                  <a:pt x="732" y="1"/>
                </a:moveTo>
                <a:cubicBezTo>
                  <a:pt x="524" y="1"/>
                  <a:pt x="320" y="100"/>
                  <a:pt x="193" y="288"/>
                </a:cubicBezTo>
                <a:cubicBezTo>
                  <a:pt x="0" y="588"/>
                  <a:pt x="75" y="984"/>
                  <a:pt x="374" y="1186"/>
                </a:cubicBezTo>
                <a:cubicBezTo>
                  <a:pt x="385" y="1186"/>
                  <a:pt x="395" y="1198"/>
                  <a:pt x="406" y="1198"/>
                </a:cubicBezTo>
                <a:cubicBezTo>
                  <a:pt x="671" y="1369"/>
                  <a:pt x="963" y="1418"/>
                  <a:pt x="1207" y="1418"/>
                </a:cubicBezTo>
                <a:cubicBezTo>
                  <a:pt x="1525" y="1418"/>
                  <a:pt x="1764" y="1336"/>
                  <a:pt x="1764" y="1336"/>
                </a:cubicBezTo>
                <a:cubicBezTo>
                  <a:pt x="1764" y="1336"/>
                  <a:pt x="1711" y="545"/>
                  <a:pt x="1122" y="128"/>
                </a:cubicBezTo>
                <a:cubicBezTo>
                  <a:pt x="1112" y="117"/>
                  <a:pt x="1101" y="117"/>
                  <a:pt x="1091" y="107"/>
                </a:cubicBezTo>
                <a:cubicBezTo>
                  <a:pt x="979" y="36"/>
                  <a:pt x="855" y="1"/>
                  <a:pt x="732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lt1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0" y="0"/>
            <a:ext cx="4740473" cy="2317317"/>
          </a:xfrm>
          <a:custGeom>
            <a:rect b="b" l="l" r="r" t="t"/>
            <a:pathLst>
              <a:path extrusionOk="0" h="7965" w="19919">
                <a:moveTo>
                  <a:pt x="1" y="0"/>
                </a:moveTo>
                <a:lnTo>
                  <a:pt x="1" y="7730"/>
                </a:lnTo>
                <a:cubicBezTo>
                  <a:pt x="1038" y="7879"/>
                  <a:pt x="2096" y="7965"/>
                  <a:pt x="3177" y="7965"/>
                </a:cubicBezTo>
                <a:cubicBezTo>
                  <a:pt x="9933" y="7965"/>
                  <a:pt x="15963" y="4864"/>
                  <a:pt x="19919" y="0"/>
                </a:cubicBezTo>
                <a:close/>
              </a:path>
            </a:pathLst>
          </a:custGeom>
          <a:solidFill>
            <a:srgbClr val="FDD8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3"/>
          <p:cNvSpPr/>
          <p:nvPr/>
        </p:nvSpPr>
        <p:spPr>
          <a:xfrm>
            <a:off x="6134675" y="-415275"/>
            <a:ext cx="4968300" cy="6216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3"/>
          <p:cNvSpPr/>
          <p:nvPr/>
        </p:nvSpPr>
        <p:spPr>
          <a:xfrm rot="-4853803">
            <a:off x="-1450105" y="1282084"/>
            <a:ext cx="2581484" cy="1752293"/>
          </a:xfrm>
          <a:custGeom>
            <a:rect b="b" l="l" r="r" t="t"/>
            <a:pathLst>
              <a:path extrusionOk="0" h="10981" w="16177">
                <a:moveTo>
                  <a:pt x="16122" y="1"/>
                </a:moveTo>
                <a:lnTo>
                  <a:pt x="16058" y="203"/>
                </a:lnTo>
                <a:lnTo>
                  <a:pt x="16122" y="225"/>
                </a:lnTo>
                <a:lnTo>
                  <a:pt x="16176" y="22"/>
                </a:lnTo>
                <a:lnTo>
                  <a:pt x="16122" y="1"/>
                </a:lnTo>
                <a:close/>
                <a:moveTo>
                  <a:pt x="15973" y="514"/>
                </a:moveTo>
                <a:lnTo>
                  <a:pt x="15887" y="813"/>
                </a:lnTo>
                <a:lnTo>
                  <a:pt x="15941" y="835"/>
                </a:lnTo>
                <a:lnTo>
                  <a:pt x="16026" y="524"/>
                </a:lnTo>
                <a:lnTo>
                  <a:pt x="15973" y="514"/>
                </a:lnTo>
                <a:close/>
                <a:moveTo>
                  <a:pt x="15802" y="1123"/>
                </a:moveTo>
                <a:lnTo>
                  <a:pt x="15706" y="1433"/>
                </a:lnTo>
                <a:lnTo>
                  <a:pt x="15770" y="1444"/>
                </a:lnTo>
                <a:lnTo>
                  <a:pt x="15855" y="1144"/>
                </a:lnTo>
                <a:lnTo>
                  <a:pt x="15802" y="1123"/>
                </a:lnTo>
                <a:close/>
                <a:moveTo>
                  <a:pt x="15620" y="1733"/>
                </a:moveTo>
                <a:lnTo>
                  <a:pt x="15535" y="2042"/>
                </a:lnTo>
                <a:lnTo>
                  <a:pt x="15588" y="2053"/>
                </a:lnTo>
                <a:lnTo>
                  <a:pt x="15684" y="1754"/>
                </a:lnTo>
                <a:lnTo>
                  <a:pt x="15620" y="1733"/>
                </a:lnTo>
                <a:close/>
                <a:moveTo>
                  <a:pt x="15449" y="2342"/>
                </a:moveTo>
                <a:lnTo>
                  <a:pt x="15364" y="2652"/>
                </a:lnTo>
                <a:lnTo>
                  <a:pt x="15417" y="2662"/>
                </a:lnTo>
                <a:lnTo>
                  <a:pt x="15502" y="2363"/>
                </a:lnTo>
                <a:lnTo>
                  <a:pt x="15449" y="2342"/>
                </a:lnTo>
                <a:close/>
                <a:moveTo>
                  <a:pt x="11" y="2598"/>
                </a:moveTo>
                <a:lnTo>
                  <a:pt x="0" y="2662"/>
                </a:lnTo>
                <a:cubicBezTo>
                  <a:pt x="97" y="2695"/>
                  <a:pt x="193" y="2727"/>
                  <a:pt x="289" y="2769"/>
                </a:cubicBezTo>
                <a:lnTo>
                  <a:pt x="311" y="2716"/>
                </a:lnTo>
                <a:cubicBezTo>
                  <a:pt x="214" y="2673"/>
                  <a:pt x="118" y="2631"/>
                  <a:pt x="11" y="2598"/>
                </a:cubicBezTo>
                <a:close/>
                <a:moveTo>
                  <a:pt x="599" y="2866"/>
                </a:moveTo>
                <a:lnTo>
                  <a:pt x="567" y="2919"/>
                </a:lnTo>
                <a:cubicBezTo>
                  <a:pt x="653" y="2973"/>
                  <a:pt x="749" y="3026"/>
                  <a:pt x="834" y="3090"/>
                </a:cubicBezTo>
                <a:lnTo>
                  <a:pt x="867" y="3037"/>
                </a:lnTo>
                <a:cubicBezTo>
                  <a:pt x="781" y="2983"/>
                  <a:pt x="684" y="2919"/>
                  <a:pt x="599" y="2866"/>
                </a:cubicBezTo>
                <a:close/>
                <a:moveTo>
                  <a:pt x="15267" y="2951"/>
                </a:moveTo>
                <a:lnTo>
                  <a:pt x="15181" y="3261"/>
                </a:lnTo>
                <a:lnTo>
                  <a:pt x="15246" y="3272"/>
                </a:lnTo>
                <a:lnTo>
                  <a:pt x="15331" y="2973"/>
                </a:lnTo>
                <a:lnTo>
                  <a:pt x="15267" y="2951"/>
                </a:lnTo>
                <a:close/>
                <a:moveTo>
                  <a:pt x="1112" y="3240"/>
                </a:moveTo>
                <a:lnTo>
                  <a:pt x="1080" y="3282"/>
                </a:lnTo>
                <a:cubicBezTo>
                  <a:pt x="1155" y="3347"/>
                  <a:pt x="1230" y="3422"/>
                  <a:pt x="1304" y="3496"/>
                </a:cubicBezTo>
                <a:lnTo>
                  <a:pt x="1347" y="3454"/>
                </a:lnTo>
                <a:cubicBezTo>
                  <a:pt x="1273" y="3379"/>
                  <a:pt x="1198" y="3304"/>
                  <a:pt x="1112" y="3240"/>
                </a:cubicBezTo>
                <a:close/>
                <a:moveTo>
                  <a:pt x="15096" y="3560"/>
                </a:moveTo>
                <a:lnTo>
                  <a:pt x="15010" y="3871"/>
                </a:lnTo>
                <a:lnTo>
                  <a:pt x="15064" y="3881"/>
                </a:lnTo>
                <a:lnTo>
                  <a:pt x="15150" y="3582"/>
                </a:lnTo>
                <a:lnTo>
                  <a:pt x="15096" y="3560"/>
                </a:lnTo>
                <a:close/>
                <a:moveTo>
                  <a:pt x="1572" y="3689"/>
                </a:moveTo>
                <a:lnTo>
                  <a:pt x="1529" y="3731"/>
                </a:lnTo>
                <a:cubicBezTo>
                  <a:pt x="1594" y="3807"/>
                  <a:pt x="1658" y="3892"/>
                  <a:pt x="1722" y="3978"/>
                </a:cubicBezTo>
                <a:lnTo>
                  <a:pt x="1775" y="3935"/>
                </a:lnTo>
                <a:cubicBezTo>
                  <a:pt x="1700" y="3850"/>
                  <a:pt x="1636" y="3764"/>
                  <a:pt x="1572" y="3689"/>
                </a:cubicBezTo>
                <a:close/>
                <a:moveTo>
                  <a:pt x="1957" y="4192"/>
                </a:moveTo>
                <a:lnTo>
                  <a:pt x="1914" y="4223"/>
                </a:lnTo>
                <a:cubicBezTo>
                  <a:pt x="1967" y="4309"/>
                  <a:pt x="2021" y="4405"/>
                  <a:pt x="2085" y="4491"/>
                </a:cubicBezTo>
                <a:lnTo>
                  <a:pt x="2138" y="4458"/>
                </a:lnTo>
                <a:cubicBezTo>
                  <a:pt x="2074" y="4373"/>
                  <a:pt x="2021" y="4277"/>
                  <a:pt x="1957" y="4192"/>
                </a:cubicBezTo>
                <a:close/>
                <a:moveTo>
                  <a:pt x="14925" y="4170"/>
                </a:moveTo>
                <a:lnTo>
                  <a:pt x="14829" y="4480"/>
                </a:lnTo>
                <a:lnTo>
                  <a:pt x="14893" y="4501"/>
                </a:lnTo>
                <a:lnTo>
                  <a:pt x="14979" y="4192"/>
                </a:lnTo>
                <a:lnTo>
                  <a:pt x="14925" y="4170"/>
                </a:lnTo>
                <a:close/>
                <a:moveTo>
                  <a:pt x="2299" y="4736"/>
                </a:moveTo>
                <a:lnTo>
                  <a:pt x="2245" y="4769"/>
                </a:lnTo>
                <a:cubicBezTo>
                  <a:pt x="2299" y="4854"/>
                  <a:pt x="2342" y="4950"/>
                  <a:pt x="2395" y="5047"/>
                </a:cubicBezTo>
                <a:lnTo>
                  <a:pt x="2449" y="5014"/>
                </a:lnTo>
                <a:cubicBezTo>
                  <a:pt x="2395" y="4919"/>
                  <a:pt x="2342" y="4822"/>
                  <a:pt x="2299" y="4736"/>
                </a:cubicBezTo>
                <a:close/>
                <a:moveTo>
                  <a:pt x="14744" y="4790"/>
                </a:moveTo>
                <a:cubicBezTo>
                  <a:pt x="14711" y="4897"/>
                  <a:pt x="14679" y="4993"/>
                  <a:pt x="14647" y="5090"/>
                </a:cubicBezTo>
                <a:lnTo>
                  <a:pt x="14711" y="5111"/>
                </a:lnTo>
                <a:cubicBezTo>
                  <a:pt x="14744" y="5014"/>
                  <a:pt x="14765" y="4919"/>
                  <a:pt x="14797" y="4801"/>
                </a:cubicBezTo>
                <a:lnTo>
                  <a:pt x="14744" y="4790"/>
                </a:lnTo>
                <a:close/>
                <a:moveTo>
                  <a:pt x="2587" y="5303"/>
                </a:moveTo>
                <a:lnTo>
                  <a:pt x="2534" y="5325"/>
                </a:lnTo>
                <a:cubicBezTo>
                  <a:pt x="2577" y="5421"/>
                  <a:pt x="2630" y="5517"/>
                  <a:pt x="2673" y="5613"/>
                </a:cubicBezTo>
                <a:lnTo>
                  <a:pt x="2727" y="5592"/>
                </a:lnTo>
                <a:cubicBezTo>
                  <a:pt x="2684" y="5485"/>
                  <a:pt x="2630" y="5389"/>
                  <a:pt x="2587" y="5303"/>
                </a:cubicBezTo>
                <a:close/>
                <a:moveTo>
                  <a:pt x="14551" y="5389"/>
                </a:moveTo>
                <a:cubicBezTo>
                  <a:pt x="14519" y="5496"/>
                  <a:pt x="14476" y="5592"/>
                  <a:pt x="14444" y="5688"/>
                </a:cubicBezTo>
                <a:lnTo>
                  <a:pt x="14497" y="5710"/>
                </a:lnTo>
                <a:cubicBezTo>
                  <a:pt x="14530" y="5613"/>
                  <a:pt x="14572" y="5517"/>
                  <a:pt x="14604" y="5410"/>
                </a:cubicBezTo>
                <a:lnTo>
                  <a:pt x="14551" y="5389"/>
                </a:lnTo>
                <a:close/>
                <a:moveTo>
                  <a:pt x="2855" y="5881"/>
                </a:moveTo>
                <a:lnTo>
                  <a:pt x="2801" y="5902"/>
                </a:lnTo>
                <a:cubicBezTo>
                  <a:pt x="2834" y="5998"/>
                  <a:pt x="2876" y="6095"/>
                  <a:pt x="2919" y="6202"/>
                </a:cubicBezTo>
                <a:lnTo>
                  <a:pt x="2972" y="6169"/>
                </a:lnTo>
                <a:cubicBezTo>
                  <a:pt x="2929" y="6073"/>
                  <a:pt x="2898" y="5977"/>
                  <a:pt x="2855" y="5881"/>
                </a:cubicBezTo>
                <a:close/>
                <a:moveTo>
                  <a:pt x="14316" y="5977"/>
                </a:moveTo>
                <a:cubicBezTo>
                  <a:pt x="14273" y="6073"/>
                  <a:pt x="14219" y="6169"/>
                  <a:pt x="14176" y="6255"/>
                </a:cubicBezTo>
                <a:lnTo>
                  <a:pt x="14230" y="6287"/>
                </a:lnTo>
                <a:cubicBezTo>
                  <a:pt x="14273" y="6190"/>
                  <a:pt x="14326" y="6095"/>
                  <a:pt x="14369" y="5998"/>
                </a:cubicBezTo>
                <a:lnTo>
                  <a:pt x="14316" y="5977"/>
                </a:lnTo>
                <a:close/>
                <a:moveTo>
                  <a:pt x="3090" y="6468"/>
                </a:moveTo>
                <a:lnTo>
                  <a:pt x="3036" y="6490"/>
                </a:lnTo>
                <a:lnTo>
                  <a:pt x="3058" y="6544"/>
                </a:lnTo>
                <a:cubicBezTo>
                  <a:pt x="3090" y="6629"/>
                  <a:pt x="3122" y="6704"/>
                  <a:pt x="3154" y="6789"/>
                </a:cubicBezTo>
                <a:lnTo>
                  <a:pt x="3207" y="6768"/>
                </a:lnTo>
                <a:cubicBezTo>
                  <a:pt x="3176" y="6682"/>
                  <a:pt x="3143" y="6608"/>
                  <a:pt x="3112" y="6522"/>
                </a:cubicBezTo>
                <a:lnTo>
                  <a:pt x="3090" y="6468"/>
                </a:lnTo>
                <a:close/>
                <a:moveTo>
                  <a:pt x="14017" y="6533"/>
                </a:moveTo>
                <a:cubicBezTo>
                  <a:pt x="13963" y="6618"/>
                  <a:pt x="13899" y="6704"/>
                  <a:pt x="13834" y="6789"/>
                </a:cubicBezTo>
                <a:lnTo>
                  <a:pt x="13888" y="6822"/>
                </a:lnTo>
                <a:cubicBezTo>
                  <a:pt x="13952" y="6736"/>
                  <a:pt x="14005" y="6651"/>
                  <a:pt x="14059" y="6565"/>
                </a:cubicBezTo>
                <a:lnTo>
                  <a:pt x="14017" y="6533"/>
                </a:lnTo>
                <a:close/>
                <a:moveTo>
                  <a:pt x="13642" y="7035"/>
                </a:moveTo>
                <a:cubicBezTo>
                  <a:pt x="13578" y="7121"/>
                  <a:pt x="13514" y="7195"/>
                  <a:pt x="13439" y="7281"/>
                </a:cubicBezTo>
                <a:lnTo>
                  <a:pt x="13482" y="7324"/>
                </a:lnTo>
                <a:cubicBezTo>
                  <a:pt x="13556" y="7238"/>
                  <a:pt x="13632" y="7153"/>
                  <a:pt x="13696" y="7078"/>
                </a:cubicBezTo>
                <a:lnTo>
                  <a:pt x="13642" y="7035"/>
                </a:lnTo>
                <a:close/>
                <a:moveTo>
                  <a:pt x="3325" y="7057"/>
                </a:moveTo>
                <a:lnTo>
                  <a:pt x="3272" y="7078"/>
                </a:lnTo>
                <a:cubicBezTo>
                  <a:pt x="3304" y="7185"/>
                  <a:pt x="3347" y="7281"/>
                  <a:pt x="3390" y="7378"/>
                </a:cubicBezTo>
                <a:lnTo>
                  <a:pt x="3443" y="7356"/>
                </a:lnTo>
                <a:cubicBezTo>
                  <a:pt x="3400" y="7260"/>
                  <a:pt x="3368" y="7164"/>
                  <a:pt x="3325" y="7057"/>
                </a:cubicBezTo>
                <a:close/>
                <a:moveTo>
                  <a:pt x="13225" y="7516"/>
                </a:moveTo>
                <a:cubicBezTo>
                  <a:pt x="13161" y="7591"/>
                  <a:pt x="13086" y="7666"/>
                  <a:pt x="13012" y="7741"/>
                </a:cubicBezTo>
                <a:lnTo>
                  <a:pt x="13054" y="7784"/>
                </a:lnTo>
                <a:cubicBezTo>
                  <a:pt x="13129" y="7709"/>
                  <a:pt x="13204" y="7634"/>
                  <a:pt x="13268" y="7559"/>
                </a:cubicBezTo>
                <a:lnTo>
                  <a:pt x="13225" y="7516"/>
                </a:lnTo>
                <a:close/>
                <a:moveTo>
                  <a:pt x="3571" y="7644"/>
                </a:moveTo>
                <a:lnTo>
                  <a:pt x="3518" y="7666"/>
                </a:lnTo>
                <a:cubicBezTo>
                  <a:pt x="3561" y="7773"/>
                  <a:pt x="3603" y="7869"/>
                  <a:pt x="3646" y="7965"/>
                </a:cubicBezTo>
                <a:lnTo>
                  <a:pt x="3699" y="7934"/>
                </a:lnTo>
                <a:cubicBezTo>
                  <a:pt x="3656" y="7848"/>
                  <a:pt x="3614" y="7741"/>
                  <a:pt x="3571" y="7644"/>
                </a:cubicBezTo>
                <a:close/>
                <a:moveTo>
                  <a:pt x="12787" y="7965"/>
                </a:moveTo>
                <a:lnTo>
                  <a:pt x="12594" y="8158"/>
                </a:lnTo>
                <a:lnTo>
                  <a:pt x="12563" y="8190"/>
                </a:lnTo>
                <a:lnTo>
                  <a:pt x="12594" y="8233"/>
                </a:lnTo>
                <a:lnTo>
                  <a:pt x="12627" y="8200"/>
                </a:lnTo>
                <a:cubicBezTo>
                  <a:pt x="12691" y="8136"/>
                  <a:pt x="12765" y="8072"/>
                  <a:pt x="12829" y="8008"/>
                </a:cubicBezTo>
                <a:lnTo>
                  <a:pt x="12787" y="7965"/>
                </a:lnTo>
                <a:close/>
                <a:moveTo>
                  <a:pt x="3839" y="8222"/>
                </a:moveTo>
                <a:lnTo>
                  <a:pt x="3785" y="8243"/>
                </a:lnTo>
                <a:cubicBezTo>
                  <a:pt x="3828" y="8340"/>
                  <a:pt x="3881" y="8436"/>
                  <a:pt x="3924" y="8532"/>
                </a:cubicBezTo>
                <a:lnTo>
                  <a:pt x="3977" y="8500"/>
                </a:lnTo>
                <a:cubicBezTo>
                  <a:pt x="3934" y="8414"/>
                  <a:pt x="3881" y="8318"/>
                  <a:pt x="3839" y="8222"/>
                </a:cubicBezTo>
                <a:close/>
                <a:moveTo>
                  <a:pt x="12327" y="8414"/>
                </a:moveTo>
                <a:cubicBezTo>
                  <a:pt x="12252" y="8478"/>
                  <a:pt x="12178" y="8554"/>
                  <a:pt x="12102" y="8628"/>
                </a:cubicBezTo>
                <a:lnTo>
                  <a:pt x="12135" y="8671"/>
                </a:lnTo>
                <a:cubicBezTo>
                  <a:pt x="12220" y="8596"/>
                  <a:pt x="12295" y="8532"/>
                  <a:pt x="12370" y="8457"/>
                </a:cubicBezTo>
                <a:lnTo>
                  <a:pt x="12327" y="8414"/>
                </a:lnTo>
                <a:close/>
                <a:moveTo>
                  <a:pt x="4138" y="8778"/>
                </a:moveTo>
                <a:lnTo>
                  <a:pt x="4084" y="8810"/>
                </a:lnTo>
                <a:cubicBezTo>
                  <a:pt x="4138" y="8906"/>
                  <a:pt x="4191" y="8991"/>
                  <a:pt x="4255" y="9077"/>
                </a:cubicBezTo>
                <a:lnTo>
                  <a:pt x="4298" y="9045"/>
                </a:lnTo>
                <a:cubicBezTo>
                  <a:pt x="4245" y="8960"/>
                  <a:pt x="4191" y="8874"/>
                  <a:pt x="4138" y="8778"/>
                </a:cubicBezTo>
                <a:close/>
                <a:moveTo>
                  <a:pt x="11867" y="8842"/>
                </a:moveTo>
                <a:cubicBezTo>
                  <a:pt x="11782" y="8917"/>
                  <a:pt x="11707" y="8991"/>
                  <a:pt x="11632" y="9056"/>
                </a:cubicBezTo>
                <a:lnTo>
                  <a:pt x="11665" y="9098"/>
                </a:lnTo>
                <a:cubicBezTo>
                  <a:pt x="11739" y="9034"/>
                  <a:pt x="11824" y="8960"/>
                  <a:pt x="11900" y="8885"/>
                </a:cubicBezTo>
                <a:lnTo>
                  <a:pt x="11867" y="8842"/>
                </a:lnTo>
                <a:close/>
                <a:moveTo>
                  <a:pt x="11387" y="9259"/>
                </a:moveTo>
                <a:cubicBezTo>
                  <a:pt x="11301" y="9334"/>
                  <a:pt x="11226" y="9398"/>
                  <a:pt x="11140" y="9462"/>
                </a:cubicBezTo>
                <a:lnTo>
                  <a:pt x="11183" y="9505"/>
                </a:lnTo>
                <a:cubicBezTo>
                  <a:pt x="11258" y="9441"/>
                  <a:pt x="11344" y="9376"/>
                  <a:pt x="11429" y="9302"/>
                </a:cubicBezTo>
                <a:lnTo>
                  <a:pt x="11387" y="9259"/>
                </a:lnTo>
                <a:close/>
                <a:moveTo>
                  <a:pt x="4480" y="9312"/>
                </a:moveTo>
                <a:lnTo>
                  <a:pt x="4437" y="9345"/>
                </a:lnTo>
                <a:cubicBezTo>
                  <a:pt x="4502" y="9430"/>
                  <a:pt x="4566" y="9516"/>
                  <a:pt x="4630" y="9590"/>
                </a:cubicBezTo>
                <a:lnTo>
                  <a:pt x="4673" y="9559"/>
                </a:lnTo>
                <a:cubicBezTo>
                  <a:pt x="4608" y="9473"/>
                  <a:pt x="4544" y="9398"/>
                  <a:pt x="4480" y="9312"/>
                </a:cubicBezTo>
                <a:close/>
                <a:moveTo>
                  <a:pt x="10895" y="9654"/>
                </a:moveTo>
                <a:cubicBezTo>
                  <a:pt x="10809" y="9718"/>
                  <a:pt x="10713" y="9783"/>
                  <a:pt x="10638" y="9837"/>
                </a:cubicBezTo>
                <a:lnTo>
                  <a:pt x="10670" y="9890"/>
                </a:lnTo>
                <a:lnTo>
                  <a:pt x="10926" y="9697"/>
                </a:lnTo>
                <a:lnTo>
                  <a:pt x="10895" y="9654"/>
                </a:lnTo>
                <a:close/>
                <a:moveTo>
                  <a:pt x="4886" y="9794"/>
                </a:moveTo>
                <a:lnTo>
                  <a:pt x="4844" y="9837"/>
                </a:lnTo>
                <a:lnTo>
                  <a:pt x="5068" y="10061"/>
                </a:lnTo>
                <a:lnTo>
                  <a:pt x="5110" y="10018"/>
                </a:lnTo>
                <a:lnTo>
                  <a:pt x="4886" y="9794"/>
                </a:lnTo>
                <a:close/>
                <a:moveTo>
                  <a:pt x="10370" y="10008"/>
                </a:moveTo>
                <a:cubicBezTo>
                  <a:pt x="10275" y="10072"/>
                  <a:pt x="10189" y="10125"/>
                  <a:pt x="10104" y="10179"/>
                </a:cubicBezTo>
                <a:lnTo>
                  <a:pt x="10125" y="10232"/>
                </a:lnTo>
                <a:cubicBezTo>
                  <a:pt x="10221" y="10179"/>
                  <a:pt x="10306" y="10114"/>
                  <a:pt x="10403" y="10061"/>
                </a:cubicBezTo>
                <a:lnTo>
                  <a:pt x="10370" y="10008"/>
                </a:lnTo>
                <a:close/>
                <a:moveTo>
                  <a:pt x="5346" y="10221"/>
                </a:moveTo>
                <a:lnTo>
                  <a:pt x="5314" y="10264"/>
                </a:lnTo>
                <a:cubicBezTo>
                  <a:pt x="5400" y="10328"/>
                  <a:pt x="5485" y="10392"/>
                  <a:pt x="5571" y="10445"/>
                </a:cubicBezTo>
                <a:lnTo>
                  <a:pt x="5602" y="10392"/>
                </a:lnTo>
                <a:cubicBezTo>
                  <a:pt x="5517" y="10339"/>
                  <a:pt x="5431" y="10286"/>
                  <a:pt x="5346" y="10221"/>
                </a:cubicBezTo>
                <a:close/>
                <a:moveTo>
                  <a:pt x="9826" y="10328"/>
                </a:moveTo>
                <a:cubicBezTo>
                  <a:pt x="9750" y="10360"/>
                  <a:pt x="9676" y="10403"/>
                  <a:pt x="9612" y="10435"/>
                </a:cubicBezTo>
                <a:cubicBezTo>
                  <a:pt x="9579" y="10445"/>
                  <a:pt x="9558" y="10457"/>
                  <a:pt x="9537" y="10467"/>
                </a:cubicBezTo>
                <a:lnTo>
                  <a:pt x="9558" y="10521"/>
                </a:lnTo>
                <a:cubicBezTo>
                  <a:pt x="9590" y="10510"/>
                  <a:pt x="9612" y="10499"/>
                  <a:pt x="9633" y="10488"/>
                </a:cubicBezTo>
                <a:cubicBezTo>
                  <a:pt x="9708" y="10457"/>
                  <a:pt x="9772" y="10414"/>
                  <a:pt x="9847" y="10381"/>
                </a:cubicBezTo>
                <a:lnTo>
                  <a:pt x="9826" y="10328"/>
                </a:lnTo>
                <a:close/>
                <a:moveTo>
                  <a:pt x="5880" y="10552"/>
                </a:moveTo>
                <a:lnTo>
                  <a:pt x="5849" y="10606"/>
                </a:lnTo>
                <a:cubicBezTo>
                  <a:pt x="5891" y="10628"/>
                  <a:pt x="5923" y="10638"/>
                  <a:pt x="5955" y="10659"/>
                </a:cubicBezTo>
                <a:cubicBezTo>
                  <a:pt x="6020" y="10681"/>
                  <a:pt x="6084" y="10713"/>
                  <a:pt x="6148" y="10735"/>
                </a:cubicBezTo>
                <a:lnTo>
                  <a:pt x="6169" y="10681"/>
                </a:lnTo>
                <a:cubicBezTo>
                  <a:pt x="6105" y="10659"/>
                  <a:pt x="6041" y="10628"/>
                  <a:pt x="5977" y="10606"/>
                </a:cubicBezTo>
                <a:cubicBezTo>
                  <a:pt x="5944" y="10585"/>
                  <a:pt x="5913" y="10574"/>
                  <a:pt x="5880" y="10552"/>
                </a:cubicBezTo>
                <a:close/>
                <a:moveTo>
                  <a:pt x="9248" y="10585"/>
                </a:moveTo>
                <a:cubicBezTo>
                  <a:pt x="9152" y="10628"/>
                  <a:pt x="9045" y="10659"/>
                  <a:pt x="8949" y="10692"/>
                </a:cubicBezTo>
                <a:lnTo>
                  <a:pt x="8970" y="10745"/>
                </a:lnTo>
                <a:cubicBezTo>
                  <a:pt x="9066" y="10713"/>
                  <a:pt x="9173" y="10681"/>
                  <a:pt x="9270" y="10638"/>
                </a:cubicBezTo>
                <a:lnTo>
                  <a:pt x="9248" y="10585"/>
                </a:lnTo>
                <a:close/>
                <a:moveTo>
                  <a:pt x="8650" y="10777"/>
                </a:moveTo>
                <a:cubicBezTo>
                  <a:pt x="8543" y="10809"/>
                  <a:pt x="8436" y="10830"/>
                  <a:pt x="8339" y="10852"/>
                </a:cubicBezTo>
                <a:lnTo>
                  <a:pt x="8350" y="10906"/>
                </a:lnTo>
                <a:cubicBezTo>
                  <a:pt x="8446" y="10884"/>
                  <a:pt x="8553" y="10863"/>
                  <a:pt x="8660" y="10841"/>
                </a:cubicBezTo>
                <a:lnTo>
                  <a:pt x="8650" y="10777"/>
                </a:lnTo>
                <a:close/>
                <a:moveTo>
                  <a:pt x="6469" y="10788"/>
                </a:moveTo>
                <a:lnTo>
                  <a:pt x="6447" y="10841"/>
                </a:lnTo>
                <a:cubicBezTo>
                  <a:pt x="6554" y="10873"/>
                  <a:pt x="6650" y="10895"/>
                  <a:pt x="6757" y="10916"/>
                </a:cubicBezTo>
                <a:lnTo>
                  <a:pt x="6768" y="10863"/>
                </a:lnTo>
                <a:cubicBezTo>
                  <a:pt x="6671" y="10841"/>
                  <a:pt x="6564" y="10809"/>
                  <a:pt x="6469" y="10788"/>
                </a:cubicBezTo>
                <a:close/>
                <a:moveTo>
                  <a:pt x="7078" y="10906"/>
                </a:moveTo>
                <a:lnTo>
                  <a:pt x="7078" y="10970"/>
                </a:lnTo>
                <a:cubicBezTo>
                  <a:pt x="7174" y="10980"/>
                  <a:pt x="7291" y="10980"/>
                  <a:pt x="7398" y="10980"/>
                </a:cubicBezTo>
                <a:lnTo>
                  <a:pt x="7398" y="10927"/>
                </a:lnTo>
                <a:cubicBezTo>
                  <a:pt x="7291" y="10927"/>
                  <a:pt x="7185" y="10916"/>
                  <a:pt x="7078" y="10906"/>
                </a:cubicBezTo>
                <a:close/>
                <a:moveTo>
                  <a:pt x="8030" y="10895"/>
                </a:moveTo>
                <a:lnTo>
                  <a:pt x="7709" y="10927"/>
                </a:lnTo>
                <a:lnTo>
                  <a:pt x="7709" y="10980"/>
                </a:lnTo>
                <a:cubicBezTo>
                  <a:pt x="7816" y="10980"/>
                  <a:pt x="7923" y="10970"/>
                  <a:pt x="8030" y="10959"/>
                </a:cubicBezTo>
                <a:lnTo>
                  <a:pt x="8030" y="1089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713225" y="2864900"/>
            <a:ext cx="3458700" cy="776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hasCustomPrompt="1" idx="2" type="title"/>
          </p:nvPr>
        </p:nvSpPr>
        <p:spPr>
          <a:xfrm>
            <a:off x="713213" y="602163"/>
            <a:ext cx="1560300" cy="1113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/>
          <p:nvPr>
            <p:ph idx="1" type="subTitle"/>
          </p:nvPr>
        </p:nvSpPr>
        <p:spPr>
          <a:xfrm>
            <a:off x="713225" y="3727200"/>
            <a:ext cx="3458700" cy="59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4_1_1">
    <p:bg>
      <p:bgPr>
        <a:solidFill>
          <a:schemeClr val="lt1"/>
        </a:solidFill>
      </p:bgPr>
    </p:bg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1"/>
          <p:cNvSpPr/>
          <p:nvPr/>
        </p:nvSpPr>
        <p:spPr>
          <a:xfrm>
            <a:off x="0" y="0"/>
            <a:ext cx="9144012" cy="1215867"/>
          </a:xfrm>
          <a:custGeom>
            <a:rect b="b" l="l" r="r" t="t"/>
            <a:pathLst>
              <a:path extrusionOk="0" h="42017" w="32256">
                <a:moveTo>
                  <a:pt x="0" y="0"/>
                </a:moveTo>
                <a:lnTo>
                  <a:pt x="0" y="37066"/>
                </a:lnTo>
                <a:cubicBezTo>
                  <a:pt x="4608" y="40188"/>
                  <a:pt x="10157" y="42016"/>
                  <a:pt x="16133" y="42016"/>
                </a:cubicBezTo>
                <a:cubicBezTo>
                  <a:pt x="22109" y="42016"/>
                  <a:pt x="27658" y="40188"/>
                  <a:pt x="32256" y="37066"/>
                </a:cubicBezTo>
                <a:lnTo>
                  <a:pt x="3225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2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261" name="Google Shape;261;p21"/>
          <p:cNvGrpSpPr/>
          <p:nvPr/>
        </p:nvGrpSpPr>
        <p:grpSpPr>
          <a:xfrm>
            <a:off x="7011688" y="-842902"/>
            <a:ext cx="2581485" cy="1752293"/>
            <a:chOff x="6974463" y="-638177"/>
            <a:chExt cx="2581485" cy="1752293"/>
          </a:xfrm>
        </p:grpSpPr>
        <p:sp>
          <p:nvSpPr>
            <p:cNvPr id="262" name="Google Shape;262;p21"/>
            <p:cNvSpPr/>
            <p:nvPr/>
          </p:nvSpPr>
          <p:spPr>
            <a:xfrm>
              <a:off x="6974463" y="-638177"/>
              <a:ext cx="2581485" cy="1752293"/>
            </a:xfrm>
            <a:custGeom>
              <a:rect b="b" l="l" r="r" t="t"/>
              <a:pathLst>
                <a:path extrusionOk="0" h="10981" w="16177">
                  <a:moveTo>
                    <a:pt x="16122" y="1"/>
                  </a:moveTo>
                  <a:lnTo>
                    <a:pt x="16058" y="203"/>
                  </a:lnTo>
                  <a:lnTo>
                    <a:pt x="16122" y="225"/>
                  </a:lnTo>
                  <a:lnTo>
                    <a:pt x="16176" y="22"/>
                  </a:lnTo>
                  <a:lnTo>
                    <a:pt x="16122" y="1"/>
                  </a:lnTo>
                  <a:close/>
                  <a:moveTo>
                    <a:pt x="15973" y="514"/>
                  </a:moveTo>
                  <a:lnTo>
                    <a:pt x="15887" y="813"/>
                  </a:lnTo>
                  <a:lnTo>
                    <a:pt x="15941" y="835"/>
                  </a:lnTo>
                  <a:lnTo>
                    <a:pt x="16026" y="524"/>
                  </a:lnTo>
                  <a:lnTo>
                    <a:pt x="15973" y="514"/>
                  </a:lnTo>
                  <a:close/>
                  <a:moveTo>
                    <a:pt x="15802" y="1123"/>
                  </a:moveTo>
                  <a:lnTo>
                    <a:pt x="15706" y="1433"/>
                  </a:lnTo>
                  <a:lnTo>
                    <a:pt x="15770" y="1444"/>
                  </a:lnTo>
                  <a:lnTo>
                    <a:pt x="15855" y="1144"/>
                  </a:lnTo>
                  <a:lnTo>
                    <a:pt x="15802" y="1123"/>
                  </a:lnTo>
                  <a:close/>
                  <a:moveTo>
                    <a:pt x="15620" y="1733"/>
                  </a:moveTo>
                  <a:lnTo>
                    <a:pt x="15535" y="2042"/>
                  </a:lnTo>
                  <a:lnTo>
                    <a:pt x="15588" y="2053"/>
                  </a:lnTo>
                  <a:lnTo>
                    <a:pt x="15684" y="1754"/>
                  </a:lnTo>
                  <a:lnTo>
                    <a:pt x="15620" y="1733"/>
                  </a:lnTo>
                  <a:close/>
                  <a:moveTo>
                    <a:pt x="15449" y="2342"/>
                  </a:moveTo>
                  <a:lnTo>
                    <a:pt x="15364" y="2652"/>
                  </a:lnTo>
                  <a:lnTo>
                    <a:pt x="15417" y="2662"/>
                  </a:lnTo>
                  <a:lnTo>
                    <a:pt x="15502" y="2363"/>
                  </a:lnTo>
                  <a:lnTo>
                    <a:pt x="15449" y="2342"/>
                  </a:lnTo>
                  <a:close/>
                  <a:moveTo>
                    <a:pt x="11" y="2598"/>
                  </a:moveTo>
                  <a:lnTo>
                    <a:pt x="0" y="2662"/>
                  </a:lnTo>
                  <a:cubicBezTo>
                    <a:pt x="97" y="2695"/>
                    <a:pt x="193" y="2727"/>
                    <a:pt x="289" y="2769"/>
                  </a:cubicBezTo>
                  <a:lnTo>
                    <a:pt x="311" y="2716"/>
                  </a:lnTo>
                  <a:cubicBezTo>
                    <a:pt x="214" y="2673"/>
                    <a:pt x="118" y="2631"/>
                    <a:pt x="11" y="2598"/>
                  </a:cubicBezTo>
                  <a:close/>
                  <a:moveTo>
                    <a:pt x="599" y="2866"/>
                  </a:moveTo>
                  <a:lnTo>
                    <a:pt x="567" y="2919"/>
                  </a:lnTo>
                  <a:cubicBezTo>
                    <a:pt x="653" y="2973"/>
                    <a:pt x="749" y="3026"/>
                    <a:pt x="834" y="3090"/>
                  </a:cubicBezTo>
                  <a:lnTo>
                    <a:pt x="867" y="3037"/>
                  </a:lnTo>
                  <a:cubicBezTo>
                    <a:pt x="781" y="2983"/>
                    <a:pt x="684" y="2919"/>
                    <a:pt x="599" y="2866"/>
                  </a:cubicBezTo>
                  <a:close/>
                  <a:moveTo>
                    <a:pt x="15267" y="2951"/>
                  </a:moveTo>
                  <a:lnTo>
                    <a:pt x="15181" y="3261"/>
                  </a:lnTo>
                  <a:lnTo>
                    <a:pt x="15246" y="3272"/>
                  </a:lnTo>
                  <a:lnTo>
                    <a:pt x="15331" y="2973"/>
                  </a:lnTo>
                  <a:lnTo>
                    <a:pt x="15267" y="2951"/>
                  </a:lnTo>
                  <a:close/>
                  <a:moveTo>
                    <a:pt x="1112" y="3240"/>
                  </a:moveTo>
                  <a:lnTo>
                    <a:pt x="1080" y="3282"/>
                  </a:lnTo>
                  <a:cubicBezTo>
                    <a:pt x="1155" y="3347"/>
                    <a:pt x="1230" y="3422"/>
                    <a:pt x="1304" y="3496"/>
                  </a:cubicBezTo>
                  <a:lnTo>
                    <a:pt x="1347" y="3454"/>
                  </a:lnTo>
                  <a:cubicBezTo>
                    <a:pt x="1273" y="3379"/>
                    <a:pt x="1198" y="3304"/>
                    <a:pt x="1112" y="3240"/>
                  </a:cubicBezTo>
                  <a:close/>
                  <a:moveTo>
                    <a:pt x="15096" y="3560"/>
                  </a:moveTo>
                  <a:lnTo>
                    <a:pt x="15010" y="3871"/>
                  </a:lnTo>
                  <a:lnTo>
                    <a:pt x="15064" y="3881"/>
                  </a:lnTo>
                  <a:lnTo>
                    <a:pt x="15150" y="3582"/>
                  </a:lnTo>
                  <a:lnTo>
                    <a:pt x="15096" y="3560"/>
                  </a:lnTo>
                  <a:close/>
                  <a:moveTo>
                    <a:pt x="1572" y="3689"/>
                  </a:moveTo>
                  <a:lnTo>
                    <a:pt x="1529" y="3731"/>
                  </a:lnTo>
                  <a:cubicBezTo>
                    <a:pt x="1594" y="3807"/>
                    <a:pt x="1658" y="3892"/>
                    <a:pt x="1722" y="3978"/>
                  </a:cubicBezTo>
                  <a:lnTo>
                    <a:pt x="1775" y="3935"/>
                  </a:lnTo>
                  <a:cubicBezTo>
                    <a:pt x="1700" y="3850"/>
                    <a:pt x="1636" y="3764"/>
                    <a:pt x="1572" y="3689"/>
                  </a:cubicBezTo>
                  <a:close/>
                  <a:moveTo>
                    <a:pt x="1957" y="4192"/>
                  </a:moveTo>
                  <a:lnTo>
                    <a:pt x="1914" y="4223"/>
                  </a:lnTo>
                  <a:cubicBezTo>
                    <a:pt x="1967" y="4309"/>
                    <a:pt x="2021" y="4405"/>
                    <a:pt x="2085" y="4491"/>
                  </a:cubicBezTo>
                  <a:lnTo>
                    <a:pt x="2138" y="4458"/>
                  </a:lnTo>
                  <a:cubicBezTo>
                    <a:pt x="2074" y="4373"/>
                    <a:pt x="2021" y="4277"/>
                    <a:pt x="1957" y="4192"/>
                  </a:cubicBezTo>
                  <a:close/>
                  <a:moveTo>
                    <a:pt x="14925" y="4170"/>
                  </a:moveTo>
                  <a:lnTo>
                    <a:pt x="14829" y="4480"/>
                  </a:lnTo>
                  <a:lnTo>
                    <a:pt x="14893" y="4501"/>
                  </a:lnTo>
                  <a:lnTo>
                    <a:pt x="14979" y="4192"/>
                  </a:lnTo>
                  <a:lnTo>
                    <a:pt x="14925" y="4170"/>
                  </a:lnTo>
                  <a:close/>
                  <a:moveTo>
                    <a:pt x="2299" y="4736"/>
                  </a:moveTo>
                  <a:lnTo>
                    <a:pt x="2245" y="4769"/>
                  </a:lnTo>
                  <a:cubicBezTo>
                    <a:pt x="2299" y="4854"/>
                    <a:pt x="2342" y="4950"/>
                    <a:pt x="2395" y="5047"/>
                  </a:cubicBezTo>
                  <a:lnTo>
                    <a:pt x="2449" y="5014"/>
                  </a:lnTo>
                  <a:cubicBezTo>
                    <a:pt x="2395" y="4919"/>
                    <a:pt x="2342" y="4822"/>
                    <a:pt x="2299" y="4736"/>
                  </a:cubicBezTo>
                  <a:close/>
                  <a:moveTo>
                    <a:pt x="14744" y="4790"/>
                  </a:moveTo>
                  <a:cubicBezTo>
                    <a:pt x="14711" y="4897"/>
                    <a:pt x="14679" y="4993"/>
                    <a:pt x="14647" y="5090"/>
                  </a:cubicBezTo>
                  <a:lnTo>
                    <a:pt x="14711" y="5111"/>
                  </a:lnTo>
                  <a:cubicBezTo>
                    <a:pt x="14744" y="5014"/>
                    <a:pt x="14765" y="4919"/>
                    <a:pt x="14797" y="4801"/>
                  </a:cubicBezTo>
                  <a:lnTo>
                    <a:pt x="14744" y="4790"/>
                  </a:lnTo>
                  <a:close/>
                  <a:moveTo>
                    <a:pt x="2587" y="5303"/>
                  </a:moveTo>
                  <a:lnTo>
                    <a:pt x="2534" y="5325"/>
                  </a:lnTo>
                  <a:cubicBezTo>
                    <a:pt x="2577" y="5421"/>
                    <a:pt x="2630" y="5517"/>
                    <a:pt x="2673" y="5613"/>
                  </a:cubicBezTo>
                  <a:lnTo>
                    <a:pt x="2727" y="5592"/>
                  </a:lnTo>
                  <a:cubicBezTo>
                    <a:pt x="2684" y="5485"/>
                    <a:pt x="2630" y="5389"/>
                    <a:pt x="2587" y="5303"/>
                  </a:cubicBezTo>
                  <a:close/>
                  <a:moveTo>
                    <a:pt x="14551" y="5389"/>
                  </a:moveTo>
                  <a:cubicBezTo>
                    <a:pt x="14519" y="5496"/>
                    <a:pt x="14476" y="5592"/>
                    <a:pt x="14444" y="5688"/>
                  </a:cubicBezTo>
                  <a:lnTo>
                    <a:pt x="14497" y="5710"/>
                  </a:lnTo>
                  <a:cubicBezTo>
                    <a:pt x="14530" y="5613"/>
                    <a:pt x="14572" y="5517"/>
                    <a:pt x="14604" y="5410"/>
                  </a:cubicBezTo>
                  <a:lnTo>
                    <a:pt x="14551" y="5389"/>
                  </a:lnTo>
                  <a:close/>
                  <a:moveTo>
                    <a:pt x="2855" y="5881"/>
                  </a:moveTo>
                  <a:lnTo>
                    <a:pt x="2801" y="5902"/>
                  </a:lnTo>
                  <a:cubicBezTo>
                    <a:pt x="2834" y="5998"/>
                    <a:pt x="2876" y="6095"/>
                    <a:pt x="2919" y="6202"/>
                  </a:cubicBezTo>
                  <a:lnTo>
                    <a:pt x="2972" y="6169"/>
                  </a:lnTo>
                  <a:cubicBezTo>
                    <a:pt x="2929" y="6073"/>
                    <a:pt x="2898" y="5977"/>
                    <a:pt x="2855" y="5881"/>
                  </a:cubicBezTo>
                  <a:close/>
                  <a:moveTo>
                    <a:pt x="14316" y="5977"/>
                  </a:moveTo>
                  <a:cubicBezTo>
                    <a:pt x="14273" y="6073"/>
                    <a:pt x="14219" y="6169"/>
                    <a:pt x="14176" y="6255"/>
                  </a:cubicBezTo>
                  <a:lnTo>
                    <a:pt x="14230" y="6287"/>
                  </a:lnTo>
                  <a:cubicBezTo>
                    <a:pt x="14273" y="6190"/>
                    <a:pt x="14326" y="6095"/>
                    <a:pt x="14369" y="5998"/>
                  </a:cubicBezTo>
                  <a:lnTo>
                    <a:pt x="14316" y="5977"/>
                  </a:lnTo>
                  <a:close/>
                  <a:moveTo>
                    <a:pt x="3090" y="6468"/>
                  </a:moveTo>
                  <a:lnTo>
                    <a:pt x="3036" y="6490"/>
                  </a:lnTo>
                  <a:lnTo>
                    <a:pt x="3058" y="6544"/>
                  </a:lnTo>
                  <a:cubicBezTo>
                    <a:pt x="3090" y="6629"/>
                    <a:pt x="3122" y="6704"/>
                    <a:pt x="3154" y="6789"/>
                  </a:cubicBezTo>
                  <a:lnTo>
                    <a:pt x="3207" y="6768"/>
                  </a:lnTo>
                  <a:cubicBezTo>
                    <a:pt x="3176" y="6682"/>
                    <a:pt x="3143" y="6608"/>
                    <a:pt x="3112" y="6522"/>
                  </a:cubicBezTo>
                  <a:lnTo>
                    <a:pt x="3090" y="6468"/>
                  </a:lnTo>
                  <a:close/>
                  <a:moveTo>
                    <a:pt x="14017" y="6533"/>
                  </a:moveTo>
                  <a:cubicBezTo>
                    <a:pt x="13963" y="6618"/>
                    <a:pt x="13899" y="6704"/>
                    <a:pt x="13834" y="6789"/>
                  </a:cubicBezTo>
                  <a:lnTo>
                    <a:pt x="13888" y="6822"/>
                  </a:lnTo>
                  <a:cubicBezTo>
                    <a:pt x="13952" y="6736"/>
                    <a:pt x="14005" y="6651"/>
                    <a:pt x="14059" y="6565"/>
                  </a:cubicBezTo>
                  <a:lnTo>
                    <a:pt x="14017" y="6533"/>
                  </a:lnTo>
                  <a:close/>
                  <a:moveTo>
                    <a:pt x="13642" y="7035"/>
                  </a:moveTo>
                  <a:cubicBezTo>
                    <a:pt x="13578" y="7121"/>
                    <a:pt x="13514" y="7195"/>
                    <a:pt x="13439" y="7281"/>
                  </a:cubicBezTo>
                  <a:lnTo>
                    <a:pt x="13482" y="7324"/>
                  </a:lnTo>
                  <a:cubicBezTo>
                    <a:pt x="13556" y="7238"/>
                    <a:pt x="13632" y="7153"/>
                    <a:pt x="13696" y="7078"/>
                  </a:cubicBezTo>
                  <a:lnTo>
                    <a:pt x="13642" y="7035"/>
                  </a:lnTo>
                  <a:close/>
                  <a:moveTo>
                    <a:pt x="3325" y="7057"/>
                  </a:moveTo>
                  <a:lnTo>
                    <a:pt x="3272" y="7078"/>
                  </a:lnTo>
                  <a:cubicBezTo>
                    <a:pt x="3304" y="7185"/>
                    <a:pt x="3347" y="7281"/>
                    <a:pt x="3390" y="7378"/>
                  </a:cubicBezTo>
                  <a:lnTo>
                    <a:pt x="3443" y="7356"/>
                  </a:lnTo>
                  <a:cubicBezTo>
                    <a:pt x="3400" y="7260"/>
                    <a:pt x="3368" y="7164"/>
                    <a:pt x="3325" y="7057"/>
                  </a:cubicBezTo>
                  <a:close/>
                  <a:moveTo>
                    <a:pt x="13225" y="7516"/>
                  </a:moveTo>
                  <a:cubicBezTo>
                    <a:pt x="13161" y="7591"/>
                    <a:pt x="13086" y="7666"/>
                    <a:pt x="13012" y="7741"/>
                  </a:cubicBezTo>
                  <a:lnTo>
                    <a:pt x="13054" y="7784"/>
                  </a:lnTo>
                  <a:cubicBezTo>
                    <a:pt x="13129" y="7709"/>
                    <a:pt x="13204" y="7634"/>
                    <a:pt x="13268" y="7559"/>
                  </a:cubicBezTo>
                  <a:lnTo>
                    <a:pt x="13225" y="7516"/>
                  </a:lnTo>
                  <a:close/>
                  <a:moveTo>
                    <a:pt x="3571" y="7644"/>
                  </a:moveTo>
                  <a:lnTo>
                    <a:pt x="3518" y="7666"/>
                  </a:lnTo>
                  <a:cubicBezTo>
                    <a:pt x="3561" y="7773"/>
                    <a:pt x="3603" y="7869"/>
                    <a:pt x="3646" y="7965"/>
                  </a:cubicBezTo>
                  <a:lnTo>
                    <a:pt x="3699" y="7934"/>
                  </a:lnTo>
                  <a:cubicBezTo>
                    <a:pt x="3656" y="7848"/>
                    <a:pt x="3614" y="7741"/>
                    <a:pt x="3571" y="7644"/>
                  </a:cubicBezTo>
                  <a:close/>
                  <a:moveTo>
                    <a:pt x="12787" y="7965"/>
                  </a:moveTo>
                  <a:lnTo>
                    <a:pt x="12594" y="8158"/>
                  </a:lnTo>
                  <a:lnTo>
                    <a:pt x="12563" y="8190"/>
                  </a:lnTo>
                  <a:lnTo>
                    <a:pt x="12594" y="8233"/>
                  </a:lnTo>
                  <a:lnTo>
                    <a:pt x="12627" y="8200"/>
                  </a:lnTo>
                  <a:cubicBezTo>
                    <a:pt x="12691" y="8136"/>
                    <a:pt x="12765" y="8072"/>
                    <a:pt x="12829" y="8008"/>
                  </a:cubicBezTo>
                  <a:lnTo>
                    <a:pt x="12787" y="7965"/>
                  </a:lnTo>
                  <a:close/>
                  <a:moveTo>
                    <a:pt x="3839" y="8222"/>
                  </a:moveTo>
                  <a:lnTo>
                    <a:pt x="3785" y="8243"/>
                  </a:lnTo>
                  <a:cubicBezTo>
                    <a:pt x="3828" y="8340"/>
                    <a:pt x="3881" y="8436"/>
                    <a:pt x="3924" y="8532"/>
                  </a:cubicBezTo>
                  <a:lnTo>
                    <a:pt x="3977" y="8500"/>
                  </a:lnTo>
                  <a:cubicBezTo>
                    <a:pt x="3934" y="8414"/>
                    <a:pt x="3881" y="8318"/>
                    <a:pt x="3839" y="8222"/>
                  </a:cubicBezTo>
                  <a:close/>
                  <a:moveTo>
                    <a:pt x="12327" y="8414"/>
                  </a:moveTo>
                  <a:cubicBezTo>
                    <a:pt x="12252" y="8478"/>
                    <a:pt x="12178" y="8554"/>
                    <a:pt x="12102" y="8628"/>
                  </a:cubicBezTo>
                  <a:lnTo>
                    <a:pt x="12135" y="8671"/>
                  </a:lnTo>
                  <a:cubicBezTo>
                    <a:pt x="12220" y="8596"/>
                    <a:pt x="12295" y="8532"/>
                    <a:pt x="12370" y="8457"/>
                  </a:cubicBezTo>
                  <a:lnTo>
                    <a:pt x="12327" y="8414"/>
                  </a:lnTo>
                  <a:close/>
                  <a:moveTo>
                    <a:pt x="4138" y="8778"/>
                  </a:moveTo>
                  <a:lnTo>
                    <a:pt x="4084" y="8810"/>
                  </a:lnTo>
                  <a:cubicBezTo>
                    <a:pt x="4138" y="8906"/>
                    <a:pt x="4191" y="8991"/>
                    <a:pt x="4255" y="9077"/>
                  </a:cubicBezTo>
                  <a:lnTo>
                    <a:pt x="4298" y="9045"/>
                  </a:lnTo>
                  <a:cubicBezTo>
                    <a:pt x="4245" y="8960"/>
                    <a:pt x="4191" y="8874"/>
                    <a:pt x="4138" y="8778"/>
                  </a:cubicBezTo>
                  <a:close/>
                  <a:moveTo>
                    <a:pt x="11867" y="8842"/>
                  </a:moveTo>
                  <a:cubicBezTo>
                    <a:pt x="11782" y="8917"/>
                    <a:pt x="11707" y="8991"/>
                    <a:pt x="11632" y="9056"/>
                  </a:cubicBezTo>
                  <a:lnTo>
                    <a:pt x="11665" y="9098"/>
                  </a:lnTo>
                  <a:cubicBezTo>
                    <a:pt x="11739" y="9034"/>
                    <a:pt x="11824" y="8960"/>
                    <a:pt x="11900" y="8885"/>
                  </a:cubicBezTo>
                  <a:lnTo>
                    <a:pt x="11867" y="8842"/>
                  </a:lnTo>
                  <a:close/>
                  <a:moveTo>
                    <a:pt x="11387" y="9259"/>
                  </a:moveTo>
                  <a:cubicBezTo>
                    <a:pt x="11301" y="9334"/>
                    <a:pt x="11226" y="9398"/>
                    <a:pt x="11140" y="9462"/>
                  </a:cubicBezTo>
                  <a:lnTo>
                    <a:pt x="11183" y="9505"/>
                  </a:lnTo>
                  <a:cubicBezTo>
                    <a:pt x="11258" y="9441"/>
                    <a:pt x="11344" y="9376"/>
                    <a:pt x="11429" y="9302"/>
                  </a:cubicBezTo>
                  <a:lnTo>
                    <a:pt x="11387" y="9259"/>
                  </a:lnTo>
                  <a:close/>
                  <a:moveTo>
                    <a:pt x="4480" y="9312"/>
                  </a:moveTo>
                  <a:lnTo>
                    <a:pt x="4437" y="9345"/>
                  </a:lnTo>
                  <a:cubicBezTo>
                    <a:pt x="4502" y="9430"/>
                    <a:pt x="4566" y="9516"/>
                    <a:pt x="4630" y="9590"/>
                  </a:cubicBezTo>
                  <a:lnTo>
                    <a:pt x="4673" y="9559"/>
                  </a:lnTo>
                  <a:cubicBezTo>
                    <a:pt x="4608" y="9473"/>
                    <a:pt x="4544" y="9398"/>
                    <a:pt x="4480" y="9312"/>
                  </a:cubicBezTo>
                  <a:close/>
                  <a:moveTo>
                    <a:pt x="10895" y="9654"/>
                  </a:moveTo>
                  <a:cubicBezTo>
                    <a:pt x="10809" y="9718"/>
                    <a:pt x="10713" y="9783"/>
                    <a:pt x="10638" y="9837"/>
                  </a:cubicBezTo>
                  <a:lnTo>
                    <a:pt x="10670" y="9890"/>
                  </a:lnTo>
                  <a:lnTo>
                    <a:pt x="10926" y="9697"/>
                  </a:lnTo>
                  <a:lnTo>
                    <a:pt x="10895" y="9654"/>
                  </a:lnTo>
                  <a:close/>
                  <a:moveTo>
                    <a:pt x="4886" y="9794"/>
                  </a:moveTo>
                  <a:lnTo>
                    <a:pt x="4844" y="9837"/>
                  </a:lnTo>
                  <a:lnTo>
                    <a:pt x="5068" y="10061"/>
                  </a:lnTo>
                  <a:lnTo>
                    <a:pt x="5110" y="10018"/>
                  </a:lnTo>
                  <a:lnTo>
                    <a:pt x="4886" y="9794"/>
                  </a:lnTo>
                  <a:close/>
                  <a:moveTo>
                    <a:pt x="10370" y="10008"/>
                  </a:moveTo>
                  <a:cubicBezTo>
                    <a:pt x="10275" y="10072"/>
                    <a:pt x="10189" y="10125"/>
                    <a:pt x="10104" y="10179"/>
                  </a:cubicBezTo>
                  <a:lnTo>
                    <a:pt x="10125" y="10232"/>
                  </a:lnTo>
                  <a:cubicBezTo>
                    <a:pt x="10221" y="10179"/>
                    <a:pt x="10306" y="10114"/>
                    <a:pt x="10403" y="10061"/>
                  </a:cubicBezTo>
                  <a:lnTo>
                    <a:pt x="10370" y="10008"/>
                  </a:lnTo>
                  <a:close/>
                  <a:moveTo>
                    <a:pt x="5346" y="10221"/>
                  </a:moveTo>
                  <a:lnTo>
                    <a:pt x="5314" y="10264"/>
                  </a:lnTo>
                  <a:cubicBezTo>
                    <a:pt x="5400" y="10328"/>
                    <a:pt x="5485" y="10392"/>
                    <a:pt x="5571" y="10445"/>
                  </a:cubicBezTo>
                  <a:lnTo>
                    <a:pt x="5602" y="10392"/>
                  </a:lnTo>
                  <a:cubicBezTo>
                    <a:pt x="5517" y="10339"/>
                    <a:pt x="5431" y="10286"/>
                    <a:pt x="5346" y="10221"/>
                  </a:cubicBezTo>
                  <a:close/>
                  <a:moveTo>
                    <a:pt x="9826" y="10328"/>
                  </a:moveTo>
                  <a:cubicBezTo>
                    <a:pt x="9750" y="10360"/>
                    <a:pt x="9676" y="10403"/>
                    <a:pt x="9612" y="10435"/>
                  </a:cubicBezTo>
                  <a:cubicBezTo>
                    <a:pt x="9579" y="10445"/>
                    <a:pt x="9558" y="10457"/>
                    <a:pt x="9537" y="10467"/>
                  </a:cubicBezTo>
                  <a:lnTo>
                    <a:pt x="9558" y="10521"/>
                  </a:lnTo>
                  <a:cubicBezTo>
                    <a:pt x="9590" y="10510"/>
                    <a:pt x="9612" y="10499"/>
                    <a:pt x="9633" y="10488"/>
                  </a:cubicBezTo>
                  <a:cubicBezTo>
                    <a:pt x="9708" y="10457"/>
                    <a:pt x="9772" y="10414"/>
                    <a:pt x="9847" y="10381"/>
                  </a:cubicBezTo>
                  <a:lnTo>
                    <a:pt x="9826" y="10328"/>
                  </a:lnTo>
                  <a:close/>
                  <a:moveTo>
                    <a:pt x="5880" y="10552"/>
                  </a:moveTo>
                  <a:lnTo>
                    <a:pt x="5849" y="10606"/>
                  </a:lnTo>
                  <a:cubicBezTo>
                    <a:pt x="5891" y="10628"/>
                    <a:pt x="5923" y="10638"/>
                    <a:pt x="5955" y="10659"/>
                  </a:cubicBezTo>
                  <a:cubicBezTo>
                    <a:pt x="6020" y="10681"/>
                    <a:pt x="6084" y="10713"/>
                    <a:pt x="6148" y="10735"/>
                  </a:cubicBezTo>
                  <a:lnTo>
                    <a:pt x="6169" y="10681"/>
                  </a:lnTo>
                  <a:cubicBezTo>
                    <a:pt x="6105" y="10659"/>
                    <a:pt x="6041" y="10628"/>
                    <a:pt x="5977" y="10606"/>
                  </a:cubicBezTo>
                  <a:cubicBezTo>
                    <a:pt x="5944" y="10585"/>
                    <a:pt x="5913" y="10574"/>
                    <a:pt x="5880" y="10552"/>
                  </a:cubicBezTo>
                  <a:close/>
                  <a:moveTo>
                    <a:pt x="9248" y="10585"/>
                  </a:moveTo>
                  <a:cubicBezTo>
                    <a:pt x="9152" y="10628"/>
                    <a:pt x="9045" y="10659"/>
                    <a:pt x="8949" y="10692"/>
                  </a:cubicBezTo>
                  <a:lnTo>
                    <a:pt x="8970" y="10745"/>
                  </a:lnTo>
                  <a:cubicBezTo>
                    <a:pt x="9066" y="10713"/>
                    <a:pt x="9173" y="10681"/>
                    <a:pt x="9270" y="10638"/>
                  </a:cubicBezTo>
                  <a:lnTo>
                    <a:pt x="9248" y="10585"/>
                  </a:lnTo>
                  <a:close/>
                  <a:moveTo>
                    <a:pt x="8650" y="10777"/>
                  </a:moveTo>
                  <a:cubicBezTo>
                    <a:pt x="8543" y="10809"/>
                    <a:pt x="8436" y="10830"/>
                    <a:pt x="8339" y="10852"/>
                  </a:cubicBezTo>
                  <a:lnTo>
                    <a:pt x="8350" y="10906"/>
                  </a:lnTo>
                  <a:cubicBezTo>
                    <a:pt x="8446" y="10884"/>
                    <a:pt x="8553" y="10863"/>
                    <a:pt x="8660" y="10841"/>
                  </a:cubicBezTo>
                  <a:lnTo>
                    <a:pt x="8650" y="10777"/>
                  </a:lnTo>
                  <a:close/>
                  <a:moveTo>
                    <a:pt x="6469" y="10788"/>
                  </a:moveTo>
                  <a:lnTo>
                    <a:pt x="6447" y="10841"/>
                  </a:lnTo>
                  <a:cubicBezTo>
                    <a:pt x="6554" y="10873"/>
                    <a:pt x="6650" y="10895"/>
                    <a:pt x="6757" y="10916"/>
                  </a:cubicBezTo>
                  <a:lnTo>
                    <a:pt x="6768" y="10863"/>
                  </a:lnTo>
                  <a:cubicBezTo>
                    <a:pt x="6671" y="10841"/>
                    <a:pt x="6564" y="10809"/>
                    <a:pt x="6469" y="10788"/>
                  </a:cubicBezTo>
                  <a:close/>
                  <a:moveTo>
                    <a:pt x="7078" y="10906"/>
                  </a:moveTo>
                  <a:lnTo>
                    <a:pt x="7078" y="10970"/>
                  </a:lnTo>
                  <a:cubicBezTo>
                    <a:pt x="7174" y="10980"/>
                    <a:pt x="7291" y="10980"/>
                    <a:pt x="7398" y="10980"/>
                  </a:cubicBezTo>
                  <a:lnTo>
                    <a:pt x="7398" y="10927"/>
                  </a:lnTo>
                  <a:cubicBezTo>
                    <a:pt x="7291" y="10927"/>
                    <a:pt x="7185" y="10916"/>
                    <a:pt x="7078" y="10906"/>
                  </a:cubicBezTo>
                  <a:close/>
                  <a:moveTo>
                    <a:pt x="8030" y="10895"/>
                  </a:moveTo>
                  <a:lnTo>
                    <a:pt x="7709" y="10927"/>
                  </a:lnTo>
                  <a:lnTo>
                    <a:pt x="7709" y="10980"/>
                  </a:lnTo>
                  <a:cubicBezTo>
                    <a:pt x="7816" y="10980"/>
                    <a:pt x="7923" y="10970"/>
                    <a:pt x="8030" y="10959"/>
                  </a:cubicBezTo>
                  <a:lnTo>
                    <a:pt x="8030" y="1089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21"/>
            <p:cNvSpPr/>
            <p:nvPr/>
          </p:nvSpPr>
          <p:spPr>
            <a:xfrm rot="3962358">
              <a:off x="7931364" y="784136"/>
              <a:ext cx="300613" cy="241812"/>
            </a:xfrm>
            <a:custGeom>
              <a:rect b="b" l="l" r="r" t="t"/>
              <a:pathLst>
                <a:path extrusionOk="0" h="1419" w="1764">
                  <a:moveTo>
                    <a:pt x="731" y="330"/>
                  </a:moveTo>
                  <a:cubicBezTo>
                    <a:pt x="793" y="330"/>
                    <a:pt x="856" y="348"/>
                    <a:pt x="908" y="385"/>
                  </a:cubicBezTo>
                  <a:cubicBezTo>
                    <a:pt x="1058" y="481"/>
                    <a:pt x="1091" y="673"/>
                    <a:pt x="994" y="823"/>
                  </a:cubicBezTo>
                  <a:cubicBezTo>
                    <a:pt x="933" y="911"/>
                    <a:pt x="834" y="961"/>
                    <a:pt x="731" y="961"/>
                  </a:cubicBezTo>
                  <a:cubicBezTo>
                    <a:pt x="672" y="961"/>
                    <a:pt x="611" y="944"/>
                    <a:pt x="556" y="908"/>
                  </a:cubicBezTo>
                  <a:cubicBezTo>
                    <a:pt x="417" y="813"/>
                    <a:pt x="374" y="620"/>
                    <a:pt x="471" y="471"/>
                  </a:cubicBezTo>
                  <a:cubicBezTo>
                    <a:pt x="530" y="378"/>
                    <a:pt x="630" y="330"/>
                    <a:pt x="731" y="330"/>
                  </a:cubicBezTo>
                  <a:close/>
                  <a:moveTo>
                    <a:pt x="732" y="1"/>
                  </a:moveTo>
                  <a:cubicBezTo>
                    <a:pt x="524" y="1"/>
                    <a:pt x="320" y="100"/>
                    <a:pt x="193" y="288"/>
                  </a:cubicBezTo>
                  <a:cubicBezTo>
                    <a:pt x="0" y="588"/>
                    <a:pt x="75" y="984"/>
                    <a:pt x="374" y="1186"/>
                  </a:cubicBezTo>
                  <a:cubicBezTo>
                    <a:pt x="385" y="1186"/>
                    <a:pt x="395" y="1198"/>
                    <a:pt x="406" y="1198"/>
                  </a:cubicBezTo>
                  <a:cubicBezTo>
                    <a:pt x="671" y="1369"/>
                    <a:pt x="963" y="1418"/>
                    <a:pt x="1207" y="1418"/>
                  </a:cubicBezTo>
                  <a:cubicBezTo>
                    <a:pt x="1525" y="1418"/>
                    <a:pt x="1764" y="1336"/>
                    <a:pt x="1764" y="1336"/>
                  </a:cubicBezTo>
                  <a:cubicBezTo>
                    <a:pt x="1764" y="1336"/>
                    <a:pt x="1711" y="545"/>
                    <a:pt x="1122" y="128"/>
                  </a:cubicBezTo>
                  <a:cubicBezTo>
                    <a:pt x="1112" y="117"/>
                    <a:pt x="1101" y="117"/>
                    <a:pt x="1091" y="107"/>
                  </a:cubicBezTo>
                  <a:cubicBezTo>
                    <a:pt x="979" y="36"/>
                    <a:pt x="855" y="1"/>
                    <a:pt x="73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4" name="Google Shape;264;p21"/>
          <p:cNvSpPr/>
          <p:nvPr/>
        </p:nvSpPr>
        <p:spPr>
          <a:xfrm rot="-7553624">
            <a:off x="-1740357" y="3447902"/>
            <a:ext cx="2590345" cy="1253273"/>
          </a:xfrm>
          <a:custGeom>
            <a:rect b="b" l="l" r="r" t="t"/>
            <a:pathLst>
              <a:path extrusionOk="0" h="9078" w="18763">
                <a:moveTo>
                  <a:pt x="18121" y="0"/>
                </a:moveTo>
                <a:cubicBezTo>
                  <a:pt x="18025" y="0"/>
                  <a:pt x="17907" y="11"/>
                  <a:pt x="17811" y="11"/>
                </a:cubicBezTo>
                <a:lnTo>
                  <a:pt x="17811" y="76"/>
                </a:lnTo>
                <a:cubicBezTo>
                  <a:pt x="17918" y="64"/>
                  <a:pt x="18025" y="64"/>
                  <a:pt x="18132" y="64"/>
                </a:cubicBezTo>
                <a:lnTo>
                  <a:pt x="18121" y="0"/>
                </a:lnTo>
                <a:close/>
                <a:moveTo>
                  <a:pt x="18442" y="0"/>
                </a:moveTo>
                <a:lnTo>
                  <a:pt x="18442" y="64"/>
                </a:lnTo>
                <a:cubicBezTo>
                  <a:pt x="18549" y="64"/>
                  <a:pt x="18655" y="64"/>
                  <a:pt x="18762" y="76"/>
                </a:cubicBezTo>
                <a:lnTo>
                  <a:pt x="18762" y="11"/>
                </a:lnTo>
                <a:cubicBezTo>
                  <a:pt x="18655" y="11"/>
                  <a:pt x="18549" y="0"/>
                  <a:pt x="18442" y="0"/>
                </a:cubicBezTo>
                <a:close/>
                <a:moveTo>
                  <a:pt x="17491" y="43"/>
                </a:moveTo>
                <a:lnTo>
                  <a:pt x="17170" y="76"/>
                </a:lnTo>
                <a:lnTo>
                  <a:pt x="17180" y="140"/>
                </a:lnTo>
                <a:cubicBezTo>
                  <a:pt x="17287" y="118"/>
                  <a:pt x="17394" y="107"/>
                  <a:pt x="17491" y="97"/>
                </a:cubicBezTo>
                <a:lnTo>
                  <a:pt x="17491" y="43"/>
                </a:lnTo>
                <a:close/>
                <a:moveTo>
                  <a:pt x="16859" y="129"/>
                </a:moveTo>
                <a:cubicBezTo>
                  <a:pt x="16752" y="150"/>
                  <a:pt x="16646" y="171"/>
                  <a:pt x="16550" y="193"/>
                </a:cubicBezTo>
                <a:lnTo>
                  <a:pt x="16560" y="257"/>
                </a:lnTo>
                <a:cubicBezTo>
                  <a:pt x="16667" y="236"/>
                  <a:pt x="16764" y="214"/>
                  <a:pt x="16871" y="193"/>
                </a:cubicBezTo>
                <a:lnTo>
                  <a:pt x="16859" y="129"/>
                </a:lnTo>
                <a:close/>
                <a:moveTo>
                  <a:pt x="16239" y="278"/>
                </a:moveTo>
                <a:cubicBezTo>
                  <a:pt x="16132" y="311"/>
                  <a:pt x="16037" y="332"/>
                  <a:pt x="15930" y="364"/>
                </a:cubicBezTo>
                <a:lnTo>
                  <a:pt x="15951" y="428"/>
                </a:lnTo>
                <a:cubicBezTo>
                  <a:pt x="16047" y="396"/>
                  <a:pt x="16154" y="364"/>
                  <a:pt x="16250" y="332"/>
                </a:cubicBezTo>
                <a:lnTo>
                  <a:pt x="16239" y="278"/>
                </a:lnTo>
                <a:close/>
                <a:moveTo>
                  <a:pt x="15630" y="471"/>
                </a:moveTo>
                <a:cubicBezTo>
                  <a:pt x="15534" y="514"/>
                  <a:pt x="15438" y="546"/>
                  <a:pt x="15331" y="589"/>
                </a:cubicBezTo>
                <a:lnTo>
                  <a:pt x="15363" y="642"/>
                </a:lnTo>
                <a:cubicBezTo>
                  <a:pt x="15459" y="599"/>
                  <a:pt x="15555" y="567"/>
                  <a:pt x="15652" y="525"/>
                </a:cubicBezTo>
                <a:lnTo>
                  <a:pt x="15630" y="471"/>
                </a:lnTo>
                <a:close/>
                <a:moveTo>
                  <a:pt x="15042" y="717"/>
                </a:moveTo>
                <a:cubicBezTo>
                  <a:pt x="14946" y="760"/>
                  <a:pt x="14849" y="813"/>
                  <a:pt x="14754" y="867"/>
                </a:cubicBezTo>
                <a:lnTo>
                  <a:pt x="14785" y="910"/>
                </a:lnTo>
                <a:cubicBezTo>
                  <a:pt x="14882" y="867"/>
                  <a:pt x="14978" y="813"/>
                  <a:pt x="15074" y="770"/>
                </a:cubicBezTo>
                <a:lnTo>
                  <a:pt x="15042" y="717"/>
                </a:lnTo>
                <a:close/>
                <a:moveTo>
                  <a:pt x="14476" y="1016"/>
                </a:moveTo>
                <a:cubicBezTo>
                  <a:pt x="14390" y="1069"/>
                  <a:pt x="14294" y="1123"/>
                  <a:pt x="14208" y="1176"/>
                </a:cubicBezTo>
                <a:lnTo>
                  <a:pt x="14241" y="1230"/>
                </a:lnTo>
                <a:cubicBezTo>
                  <a:pt x="14326" y="1176"/>
                  <a:pt x="14422" y="1123"/>
                  <a:pt x="14507" y="1069"/>
                </a:cubicBezTo>
                <a:lnTo>
                  <a:pt x="14476" y="1016"/>
                </a:lnTo>
                <a:close/>
                <a:moveTo>
                  <a:pt x="13941" y="1359"/>
                </a:moveTo>
                <a:lnTo>
                  <a:pt x="13685" y="1551"/>
                </a:lnTo>
                <a:lnTo>
                  <a:pt x="13716" y="1594"/>
                </a:lnTo>
                <a:cubicBezTo>
                  <a:pt x="13802" y="1530"/>
                  <a:pt x="13887" y="1465"/>
                  <a:pt x="13973" y="1412"/>
                </a:cubicBezTo>
                <a:lnTo>
                  <a:pt x="13941" y="1359"/>
                </a:lnTo>
                <a:close/>
                <a:moveTo>
                  <a:pt x="13438" y="1743"/>
                </a:moveTo>
                <a:cubicBezTo>
                  <a:pt x="13353" y="1818"/>
                  <a:pt x="13278" y="1882"/>
                  <a:pt x="13193" y="1957"/>
                </a:cubicBezTo>
                <a:lnTo>
                  <a:pt x="13236" y="2000"/>
                </a:lnTo>
                <a:cubicBezTo>
                  <a:pt x="13321" y="1936"/>
                  <a:pt x="13395" y="1861"/>
                  <a:pt x="13471" y="1796"/>
                </a:cubicBezTo>
                <a:lnTo>
                  <a:pt x="13438" y="1743"/>
                </a:lnTo>
                <a:close/>
                <a:moveTo>
                  <a:pt x="12968" y="2181"/>
                </a:moveTo>
                <a:lnTo>
                  <a:pt x="12744" y="2406"/>
                </a:lnTo>
                <a:lnTo>
                  <a:pt x="12787" y="2449"/>
                </a:lnTo>
                <a:lnTo>
                  <a:pt x="13011" y="2224"/>
                </a:lnTo>
                <a:lnTo>
                  <a:pt x="12968" y="2181"/>
                </a:lnTo>
                <a:close/>
                <a:moveTo>
                  <a:pt x="12540" y="2652"/>
                </a:moveTo>
                <a:cubicBezTo>
                  <a:pt x="12466" y="2727"/>
                  <a:pt x="12402" y="2813"/>
                  <a:pt x="12338" y="2898"/>
                </a:cubicBezTo>
                <a:lnTo>
                  <a:pt x="12380" y="2930"/>
                </a:lnTo>
                <a:cubicBezTo>
                  <a:pt x="12444" y="2844"/>
                  <a:pt x="12519" y="2770"/>
                  <a:pt x="12583" y="2684"/>
                </a:cubicBezTo>
                <a:lnTo>
                  <a:pt x="12540" y="2652"/>
                </a:lnTo>
                <a:close/>
                <a:moveTo>
                  <a:pt x="12145" y="3155"/>
                </a:moveTo>
                <a:cubicBezTo>
                  <a:pt x="12081" y="3240"/>
                  <a:pt x="12027" y="3326"/>
                  <a:pt x="11963" y="3411"/>
                </a:cubicBezTo>
                <a:lnTo>
                  <a:pt x="12017" y="3443"/>
                </a:lnTo>
                <a:cubicBezTo>
                  <a:pt x="12070" y="3357"/>
                  <a:pt x="12134" y="3272"/>
                  <a:pt x="12198" y="3186"/>
                </a:cubicBezTo>
                <a:lnTo>
                  <a:pt x="12145" y="3155"/>
                </a:lnTo>
                <a:close/>
                <a:moveTo>
                  <a:pt x="11803" y="3689"/>
                </a:moveTo>
                <a:cubicBezTo>
                  <a:pt x="11749" y="3775"/>
                  <a:pt x="11696" y="3871"/>
                  <a:pt x="11642" y="3967"/>
                </a:cubicBezTo>
                <a:lnTo>
                  <a:pt x="11696" y="3989"/>
                </a:lnTo>
                <a:cubicBezTo>
                  <a:pt x="11749" y="3903"/>
                  <a:pt x="11792" y="3806"/>
                  <a:pt x="11846" y="3721"/>
                </a:cubicBezTo>
                <a:lnTo>
                  <a:pt x="11803" y="3689"/>
                </a:lnTo>
                <a:close/>
                <a:moveTo>
                  <a:pt x="11492" y="4245"/>
                </a:moveTo>
                <a:lnTo>
                  <a:pt x="11364" y="4533"/>
                </a:lnTo>
                <a:lnTo>
                  <a:pt x="11418" y="4566"/>
                </a:lnTo>
                <a:lnTo>
                  <a:pt x="11546" y="4277"/>
                </a:lnTo>
                <a:lnTo>
                  <a:pt x="11492" y="4245"/>
                </a:lnTo>
                <a:close/>
                <a:moveTo>
                  <a:pt x="11247" y="4833"/>
                </a:moveTo>
                <a:cubicBezTo>
                  <a:pt x="11204" y="4929"/>
                  <a:pt x="11172" y="5036"/>
                  <a:pt x="11140" y="5132"/>
                </a:cubicBezTo>
                <a:lnTo>
                  <a:pt x="11193" y="5153"/>
                </a:lnTo>
                <a:cubicBezTo>
                  <a:pt x="11226" y="5058"/>
                  <a:pt x="11268" y="4951"/>
                  <a:pt x="11300" y="4854"/>
                </a:cubicBezTo>
                <a:lnTo>
                  <a:pt x="11247" y="4833"/>
                </a:lnTo>
                <a:close/>
                <a:moveTo>
                  <a:pt x="11043" y="5443"/>
                </a:moveTo>
                <a:lnTo>
                  <a:pt x="11012" y="5538"/>
                </a:lnTo>
                <a:cubicBezTo>
                  <a:pt x="11001" y="5602"/>
                  <a:pt x="10979" y="5667"/>
                  <a:pt x="10958" y="5742"/>
                </a:cubicBezTo>
                <a:lnTo>
                  <a:pt x="11022" y="5763"/>
                </a:lnTo>
                <a:cubicBezTo>
                  <a:pt x="11043" y="5688"/>
                  <a:pt x="11055" y="5624"/>
                  <a:pt x="11076" y="5560"/>
                </a:cubicBezTo>
                <a:cubicBezTo>
                  <a:pt x="11086" y="5528"/>
                  <a:pt x="11086" y="5485"/>
                  <a:pt x="11097" y="5453"/>
                </a:cubicBezTo>
                <a:lnTo>
                  <a:pt x="11043" y="5443"/>
                </a:lnTo>
                <a:close/>
                <a:moveTo>
                  <a:pt x="10894" y="6052"/>
                </a:moveTo>
                <a:lnTo>
                  <a:pt x="10884" y="6105"/>
                </a:lnTo>
                <a:lnTo>
                  <a:pt x="10819" y="6362"/>
                </a:lnTo>
                <a:lnTo>
                  <a:pt x="10872" y="6383"/>
                </a:lnTo>
                <a:cubicBezTo>
                  <a:pt x="10894" y="6287"/>
                  <a:pt x="10915" y="6201"/>
                  <a:pt x="10937" y="6116"/>
                </a:cubicBezTo>
                <a:lnTo>
                  <a:pt x="10948" y="6073"/>
                </a:lnTo>
                <a:lnTo>
                  <a:pt x="10894" y="6052"/>
                </a:lnTo>
                <a:close/>
                <a:moveTo>
                  <a:pt x="10744" y="6672"/>
                </a:moveTo>
                <a:cubicBezTo>
                  <a:pt x="10712" y="6779"/>
                  <a:pt x="10680" y="6885"/>
                  <a:pt x="10648" y="6971"/>
                </a:cubicBezTo>
                <a:lnTo>
                  <a:pt x="10712" y="6992"/>
                </a:lnTo>
                <a:cubicBezTo>
                  <a:pt x="10744" y="6897"/>
                  <a:pt x="10765" y="6800"/>
                  <a:pt x="10798" y="6683"/>
                </a:cubicBezTo>
                <a:lnTo>
                  <a:pt x="10744" y="6672"/>
                </a:lnTo>
                <a:close/>
                <a:moveTo>
                  <a:pt x="10541" y="7270"/>
                </a:moveTo>
                <a:cubicBezTo>
                  <a:pt x="10499" y="7367"/>
                  <a:pt x="10456" y="7463"/>
                  <a:pt x="10402" y="7548"/>
                </a:cubicBezTo>
                <a:lnTo>
                  <a:pt x="10456" y="7581"/>
                </a:lnTo>
                <a:cubicBezTo>
                  <a:pt x="10509" y="7495"/>
                  <a:pt x="10552" y="7399"/>
                  <a:pt x="10594" y="7292"/>
                </a:cubicBezTo>
                <a:lnTo>
                  <a:pt x="10541" y="7270"/>
                </a:lnTo>
                <a:close/>
                <a:moveTo>
                  <a:pt x="2854" y="7805"/>
                </a:moveTo>
                <a:lnTo>
                  <a:pt x="2865" y="7859"/>
                </a:lnTo>
                <a:lnTo>
                  <a:pt x="3175" y="7859"/>
                </a:lnTo>
                <a:lnTo>
                  <a:pt x="3175" y="7805"/>
                </a:lnTo>
                <a:close/>
                <a:moveTo>
                  <a:pt x="2544" y="7826"/>
                </a:moveTo>
                <a:cubicBezTo>
                  <a:pt x="2438" y="7837"/>
                  <a:pt x="2331" y="7848"/>
                  <a:pt x="2224" y="7869"/>
                </a:cubicBezTo>
                <a:lnTo>
                  <a:pt x="2234" y="7923"/>
                </a:lnTo>
                <a:cubicBezTo>
                  <a:pt x="2341" y="7912"/>
                  <a:pt x="2438" y="7890"/>
                  <a:pt x="2544" y="7880"/>
                </a:cubicBezTo>
                <a:lnTo>
                  <a:pt x="2544" y="7826"/>
                </a:lnTo>
                <a:close/>
                <a:moveTo>
                  <a:pt x="3496" y="7826"/>
                </a:moveTo>
                <a:lnTo>
                  <a:pt x="3496" y="7880"/>
                </a:lnTo>
                <a:cubicBezTo>
                  <a:pt x="3592" y="7890"/>
                  <a:pt x="3699" y="7901"/>
                  <a:pt x="3806" y="7923"/>
                </a:cubicBezTo>
                <a:lnTo>
                  <a:pt x="3816" y="7859"/>
                </a:lnTo>
                <a:lnTo>
                  <a:pt x="3496" y="7826"/>
                </a:lnTo>
                <a:close/>
                <a:moveTo>
                  <a:pt x="4127" y="7923"/>
                </a:moveTo>
                <a:lnTo>
                  <a:pt x="4116" y="7976"/>
                </a:lnTo>
                <a:cubicBezTo>
                  <a:pt x="4212" y="7997"/>
                  <a:pt x="4319" y="8030"/>
                  <a:pt x="4426" y="8051"/>
                </a:cubicBezTo>
                <a:lnTo>
                  <a:pt x="4436" y="7997"/>
                </a:lnTo>
                <a:cubicBezTo>
                  <a:pt x="4329" y="7966"/>
                  <a:pt x="4223" y="7944"/>
                  <a:pt x="4127" y="7923"/>
                </a:cubicBezTo>
                <a:close/>
                <a:moveTo>
                  <a:pt x="1913" y="7933"/>
                </a:moveTo>
                <a:cubicBezTo>
                  <a:pt x="1806" y="7955"/>
                  <a:pt x="1699" y="7987"/>
                  <a:pt x="1604" y="8019"/>
                </a:cubicBezTo>
                <a:lnTo>
                  <a:pt x="1625" y="8073"/>
                </a:lnTo>
                <a:cubicBezTo>
                  <a:pt x="1721" y="8040"/>
                  <a:pt x="1828" y="8019"/>
                  <a:pt x="1924" y="7987"/>
                </a:cubicBezTo>
                <a:lnTo>
                  <a:pt x="1913" y="7933"/>
                </a:lnTo>
                <a:close/>
                <a:moveTo>
                  <a:pt x="10242" y="7816"/>
                </a:moveTo>
                <a:cubicBezTo>
                  <a:pt x="10178" y="7901"/>
                  <a:pt x="10114" y="7987"/>
                  <a:pt x="10038" y="8061"/>
                </a:cubicBezTo>
                <a:lnTo>
                  <a:pt x="10081" y="8104"/>
                </a:lnTo>
                <a:cubicBezTo>
                  <a:pt x="10157" y="8019"/>
                  <a:pt x="10221" y="7944"/>
                  <a:pt x="10285" y="7859"/>
                </a:cubicBezTo>
                <a:lnTo>
                  <a:pt x="10242" y="7816"/>
                </a:lnTo>
                <a:close/>
                <a:moveTo>
                  <a:pt x="4747" y="8094"/>
                </a:moveTo>
                <a:lnTo>
                  <a:pt x="4725" y="8147"/>
                </a:lnTo>
                <a:cubicBezTo>
                  <a:pt x="4821" y="8179"/>
                  <a:pt x="4918" y="8211"/>
                  <a:pt x="5025" y="8254"/>
                </a:cubicBezTo>
                <a:lnTo>
                  <a:pt x="5046" y="8190"/>
                </a:lnTo>
                <a:cubicBezTo>
                  <a:pt x="4939" y="8158"/>
                  <a:pt x="4832" y="8115"/>
                  <a:pt x="4747" y="8094"/>
                </a:cubicBezTo>
                <a:close/>
                <a:moveTo>
                  <a:pt x="1304" y="8137"/>
                </a:moveTo>
                <a:cubicBezTo>
                  <a:pt x="1208" y="8179"/>
                  <a:pt x="1112" y="8222"/>
                  <a:pt x="1015" y="8275"/>
                </a:cubicBezTo>
                <a:lnTo>
                  <a:pt x="1048" y="8329"/>
                </a:lnTo>
                <a:cubicBezTo>
                  <a:pt x="1133" y="8275"/>
                  <a:pt x="1229" y="8232"/>
                  <a:pt x="1326" y="8190"/>
                </a:cubicBezTo>
                <a:lnTo>
                  <a:pt x="1304" y="8137"/>
                </a:lnTo>
                <a:close/>
                <a:moveTo>
                  <a:pt x="5346" y="8308"/>
                </a:moveTo>
                <a:lnTo>
                  <a:pt x="5324" y="8361"/>
                </a:lnTo>
                <a:lnTo>
                  <a:pt x="5581" y="8457"/>
                </a:lnTo>
                <a:lnTo>
                  <a:pt x="5612" y="8468"/>
                </a:lnTo>
                <a:lnTo>
                  <a:pt x="5634" y="8415"/>
                </a:lnTo>
                <a:lnTo>
                  <a:pt x="5602" y="8404"/>
                </a:lnTo>
                <a:lnTo>
                  <a:pt x="5346" y="8308"/>
                </a:lnTo>
                <a:close/>
                <a:moveTo>
                  <a:pt x="9814" y="8275"/>
                </a:moveTo>
                <a:cubicBezTo>
                  <a:pt x="9729" y="8339"/>
                  <a:pt x="9643" y="8404"/>
                  <a:pt x="9558" y="8457"/>
                </a:cubicBezTo>
                <a:lnTo>
                  <a:pt x="9589" y="8510"/>
                </a:lnTo>
                <a:cubicBezTo>
                  <a:pt x="9686" y="8457"/>
                  <a:pt x="9772" y="8393"/>
                  <a:pt x="9846" y="8318"/>
                </a:cubicBezTo>
                <a:lnTo>
                  <a:pt x="9814" y="8275"/>
                </a:lnTo>
                <a:close/>
                <a:moveTo>
                  <a:pt x="737" y="8436"/>
                </a:moveTo>
                <a:cubicBezTo>
                  <a:pt x="652" y="8489"/>
                  <a:pt x="566" y="8553"/>
                  <a:pt x="481" y="8617"/>
                </a:cubicBezTo>
                <a:lnTo>
                  <a:pt x="513" y="8660"/>
                </a:lnTo>
                <a:cubicBezTo>
                  <a:pt x="599" y="8596"/>
                  <a:pt x="684" y="8543"/>
                  <a:pt x="770" y="8479"/>
                </a:cubicBezTo>
                <a:lnTo>
                  <a:pt x="737" y="8436"/>
                </a:lnTo>
                <a:close/>
                <a:moveTo>
                  <a:pt x="5933" y="8532"/>
                </a:moveTo>
                <a:lnTo>
                  <a:pt x="5912" y="8586"/>
                </a:lnTo>
                <a:cubicBezTo>
                  <a:pt x="6030" y="8628"/>
                  <a:pt x="6126" y="8660"/>
                  <a:pt x="6211" y="8693"/>
                </a:cubicBezTo>
                <a:lnTo>
                  <a:pt x="6232" y="8639"/>
                </a:lnTo>
                <a:cubicBezTo>
                  <a:pt x="6147" y="8607"/>
                  <a:pt x="6051" y="8575"/>
                  <a:pt x="5933" y="8532"/>
                </a:cubicBezTo>
                <a:close/>
                <a:moveTo>
                  <a:pt x="9290" y="8617"/>
                </a:moveTo>
                <a:cubicBezTo>
                  <a:pt x="9194" y="8671"/>
                  <a:pt x="9098" y="8714"/>
                  <a:pt x="9002" y="8746"/>
                </a:cubicBezTo>
                <a:lnTo>
                  <a:pt x="9023" y="8810"/>
                </a:lnTo>
                <a:cubicBezTo>
                  <a:pt x="9119" y="8767"/>
                  <a:pt x="9216" y="8724"/>
                  <a:pt x="9312" y="8671"/>
                </a:cubicBezTo>
                <a:lnTo>
                  <a:pt x="9290" y="8617"/>
                </a:lnTo>
                <a:close/>
                <a:moveTo>
                  <a:pt x="6532" y="8735"/>
                </a:moveTo>
                <a:lnTo>
                  <a:pt x="6522" y="8800"/>
                </a:lnTo>
                <a:cubicBezTo>
                  <a:pt x="6628" y="8831"/>
                  <a:pt x="6724" y="8853"/>
                  <a:pt x="6821" y="8885"/>
                </a:cubicBezTo>
                <a:lnTo>
                  <a:pt x="6842" y="8821"/>
                </a:lnTo>
                <a:cubicBezTo>
                  <a:pt x="6735" y="8800"/>
                  <a:pt x="6639" y="8767"/>
                  <a:pt x="6532" y="8735"/>
                </a:cubicBezTo>
                <a:close/>
                <a:moveTo>
                  <a:pt x="8703" y="8853"/>
                </a:moveTo>
                <a:cubicBezTo>
                  <a:pt x="8606" y="8874"/>
                  <a:pt x="8499" y="8906"/>
                  <a:pt x="8392" y="8917"/>
                </a:cubicBezTo>
                <a:lnTo>
                  <a:pt x="8403" y="8981"/>
                </a:lnTo>
                <a:cubicBezTo>
                  <a:pt x="8510" y="8959"/>
                  <a:pt x="8617" y="8938"/>
                  <a:pt x="8724" y="8906"/>
                </a:cubicBezTo>
                <a:lnTo>
                  <a:pt x="8703" y="8853"/>
                </a:lnTo>
                <a:close/>
                <a:moveTo>
                  <a:pt x="7142" y="8895"/>
                </a:moveTo>
                <a:lnTo>
                  <a:pt x="7131" y="8949"/>
                </a:lnTo>
                <a:cubicBezTo>
                  <a:pt x="7237" y="8971"/>
                  <a:pt x="7344" y="8992"/>
                  <a:pt x="7451" y="9002"/>
                </a:cubicBezTo>
                <a:lnTo>
                  <a:pt x="7451" y="8949"/>
                </a:lnTo>
                <a:cubicBezTo>
                  <a:pt x="7355" y="8928"/>
                  <a:pt x="7249" y="8917"/>
                  <a:pt x="7142" y="8895"/>
                </a:cubicBezTo>
                <a:close/>
                <a:moveTo>
                  <a:pt x="8082" y="8959"/>
                </a:moveTo>
                <a:cubicBezTo>
                  <a:pt x="7986" y="8971"/>
                  <a:pt x="7879" y="8971"/>
                  <a:pt x="7772" y="8971"/>
                </a:cubicBezTo>
                <a:lnTo>
                  <a:pt x="7772" y="9024"/>
                </a:lnTo>
                <a:lnTo>
                  <a:pt x="8093" y="9024"/>
                </a:lnTo>
                <a:lnTo>
                  <a:pt x="8082" y="8959"/>
                </a:lnTo>
                <a:close/>
                <a:moveTo>
                  <a:pt x="224" y="8821"/>
                </a:moveTo>
                <a:cubicBezTo>
                  <a:pt x="150" y="8885"/>
                  <a:pt x="74" y="8959"/>
                  <a:pt x="0" y="9035"/>
                </a:cubicBezTo>
                <a:lnTo>
                  <a:pt x="43" y="9078"/>
                </a:lnTo>
                <a:cubicBezTo>
                  <a:pt x="117" y="9002"/>
                  <a:pt x="192" y="8928"/>
                  <a:pt x="267" y="8864"/>
                </a:cubicBezTo>
                <a:lnTo>
                  <a:pt x="224" y="882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5" name="Google Shape;265;p21"/>
          <p:cNvGrpSpPr/>
          <p:nvPr/>
        </p:nvGrpSpPr>
        <p:grpSpPr>
          <a:xfrm flipH="1" rot="-8423642">
            <a:off x="715479" y="4476117"/>
            <a:ext cx="677220" cy="824831"/>
            <a:chOff x="601243" y="325205"/>
            <a:chExt cx="912171" cy="1032184"/>
          </a:xfrm>
        </p:grpSpPr>
        <p:grpSp>
          <p:nvGrpSpPr>
            <p:cNvPr id="266" name="Google Shape;266;p21"/>
            <p:cNvGrpSpPr/>
            <p:nvPr/>
          </p:nvGrpSpPr>
          <p:grpSpPr>
            <a:xfrm>
              <a:off x="601243" y="325205"/>
              <a:ext cx="912171" cy="1032184"/>
              <a:chOff x="601218" y="5"/>
              <a:chExt cx="912171" cy="1032184"/>
            </a:xfrm>
          </p:grpSpPr>
          <p:sp>
            <p:nvSpPr>
              <p:cNvPr id="267" name="Google Shape;267;p21"/>
              <p:cNvSpPr/>
              <p:nvPr/>
            </p:nvSpPr>
            <p:spPr>
              <a:xfrm>
                <a:off x="758458" y="570672"/>
                <a:ext cx="431977" cy="461517"/>
              </a:xfrm>
              <a:custGeom>
                <a:rect b="b" l="l" r="r" t="t"/>
                <a:pathLst>
                  <a:path extrusionOk="0" h="3484" w="3261">
                    <a:moveTo>
                      <a:pt x="12" y="3435"/>
                    </a:moveTo>
                    <a:cubicBezTo>
                      <a:pt x="0" y="3435"/>
                      <a:pt x="11" y="3443"/>
                      <a:pt x="11" y="3443"/>
                    </a:cubicBezTo>
                    <a:lnTo>
                      <a:pt x="15" y="3436"/>
                    </a:lnTo>
                    <a:lnTo>
                      <a:pt x="15" y="3436"/>
                    </a:lnTo>
                    <a:cubicBezTo>
                      <a:pt x="14" y="3435"/>
                      <a:pt x="13" y="3435"/>
                      <a:pt x="12" y="3435"/>
                    </a:cubicBezTo>
                    <a:close/>
                    <a:moveTo>
                      <a:pt x="1871" y="1"/>
                    </a:moveTo>
                    <a:lnTo>
                      <a:pt x="15" y="3436"/>
                    </a:lnTo>
                    <a:lnTo>
                      <a:pt x="15" y="3436"/>
                    </a:lnTo>
                    <a:cubicBezTo>
                      <a:pt x="29" y="3437"/>
                      <a:pt x="65" y="3446"/>
                      <a:pt x="150" y="3476"/>
                    </a:cubicBezTo>
                    <a:cubicBezTo>
                      <a:pt x="166" y="3481"/>
                      <a:pt x="183" y="3484"/>
                      <a:pt x="200" y="3484"/>
                    </a:cubicBezTo>
                    <a:cubicBezTo>
                      <a:pt x="380" y="3484"/>
                      <a:pt x="620" y="3208"/>
                      <a:pt x="620" y="3208"/>
                    </a:cubicBezTo>
                    <a:lnTo>
                      <a:pt x="3261" y="739"/>
                    </a:lnTo>
                    <a:lnTo>
                      <a:pt x="187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" name="Google Shape;268;p21"/>
              <p:cNvSpPr/>
              <p:nvPr/>
            </p:nvSpPr>
            <p:spPr>
              <a:xfrm>
                <a:off x="601218" y="464566"/>
                <a:ext cx="187044" cy="140680"/>
              </a:xfrm>
              <a:custGeom>
                <a:rect b="b" l="l" r="r" t="t"/>
                <a:pathLst>
                  <a:path extrusionOk="0" h="1062" w="1412">
                    <a:moveTo>
                      <a:pt x="674" y="0"/>
                    </a:moveTo>
                    <a:lnTo>
                      <a:pt x="0" y="941"/>
                    </a:lnTo>
                    <a:cubicBezTo>
                      <a:pt x="0" y="941"/>
                      <a:pt x="246" y="1027"/>
                      <a:pt x="385" y="1058"/>
                    </a:cubicBezTo>
                    <a:cubicBezTo>
                      <a:pt x="396" y="1061"/>
                      <a:pt x="408" y="1062"/>
                      <a:pt x="419" y="1062"/>
                    </a:cubicBezTo>
                    <a:cubicBezTo>
                      <a:pt x="565" y="1062"/>
                      <a:pt x="749" y="887"/>
                      <a:pt x="749" y="887"/>
                    </a:cubicBezTo>
                    <a:lnTo>
                      <a:pt x="1411" y="417"/>
                    </a:lnTo>
                    <a:lnTo>
                      <a:pt x="67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" name="Google Shape;269;p21"/>
              <p:cNvSpPr/>
              <p:nvPr/>
            </p:nvSpPr>
            <p:spPr>
              <a:xfrm>
                <a:off x="1011869" y="740627"/>
                <a:ext cx="107696" cy="113790"/>
              </a:xfrm>
              <a:custGeom>
                <a:rect b="b" l="l" r="r" t="t"/>
                <a:pathLst>
                  <a:path extrusionOk="0" h="859" w="813">
                    <a:moveTo>
                      <a:pt x="428" y="1"/>
                    </a:moveTo>
                    <a:lnTo>
                      <a:pt x="1" y="610"/>
                    </a:lnTo>
                    <a:cubicBezTo>
                      <a:pt x="1" y="610"/>
                      <a:pt x="247" y="813"/>
                      <a:pt x="343" y="856"/>
                    </a:cubicBezTo>
                    <a:cubicBezTo>
                      <a:pt x="346" y="857"/>
                      <a:pt x="349" y="858"/>
                      <a:pt x="353" y="858"/>
                    </a:cubicBezTo>
                    <a:cubicBezTo>
                      <a:pt x="464" y="858"/>
                      <a:pt x="812" y="276"/>
                      <a:pt x="792" y="214"/>
                    </a:cubicBezTo>
                    <a:cubicBezTo>
                      <a:pt x="770" y="150"/>
                      <a:pt x="428" y="1"/>
                      <a:pt x="42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" name="Google Shape;270;p21"/>
              <p:cNvSpPr/>
              <p:nvPr/>
            </p:nvSpPr>
            <p:spPr>
              <a:xfrm>
                <a:off x="649304" y="425223"/>
                <a:ext cx="864086" cy="302158"/>
              </a:xfrm>
              <a:custGeom>
                <a:rect b="b" l="l" r="r" t="t"/>
                <a:pathLst>
                  <a:path extrusionOk="0" h="2281" w="6523">
                    <a:moveTo>
                      <a:pt x="494" y="0"/>
                    </a:moveTo>
                    <a:cubicBezTo>
                      <a:pt x="249" y="0"/>
                      <a:pt x="87" y="33"/>
                      <a:pt x="65" y="115"/>
                    </a:cubicBezTo>
                    <a:cubicBezTo>
                      <a:pt x="1" y="319"/>
                      <a:pt x="835" y="725"/>
                      <a:pt x="1668" y="1067"/>
                    </a:cubicBezTo>
                    <a:cubicBezTo>
                      <a:pt x="2513" y="1419"/>
                      <a:pt x="4106" y="1911"/>
                      <a:pt x="5090" y="2189"/>
                    </a:cubicBezTo>
                    <a:cubicBezTo>
                      <a:pt x="5309" y="2255"/>
                      <a:pt x="5504" y="2280"/>
                      <a:pt x="5673" y="2280"/>
                    </a:cubicBezTo>
                    <a:cubicBezTo>
                      <a:pt x="6056" y="2280"/>
                      <a:pt x="6311" y="2150"/>
                      <a:pt x="6437" y="2061"/>
                    </a:cubicBezTo>
                    <a:cubicBezTo>
                      <a:pt x="6501" y="2018"/>
                      <a:pt x="6522" y="1933"/>
                      <a:pt x="6491" y="1868"/>
                    </a:cubicBezTo>
                    <a:cubicBezTo>
                      <a:pt x="6405" y="1655"/>
                      <a:pt x="6137" y="1248"/>
                      <a:pt x="5421" y="1035"/>
                    </a:cubicBezTo>
                    <a:cubicBezTo>
                      <a:pt x="4438" y="757"/>
                      <a:pt x="2823" y="319"/>
                      <a:pt x="1936" y="169"/>
                    </a:cubicBezTo>
                    <a:cubicBezTo>
                      <a:pt x="1400" y="73"/>
                      <a:pt x="856" y="0"/>
                      <a:pt x="49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" name="Google Shape;271;p21"/>
              <p:cNvSpPr/>
              <p:nvPr/>
            </p:nvSpPr>
            <p:spPr>
              <a:xfrm>
                <a:off x="1021804" y="5"/>
                <a:ext cx="208239" cy="531195"/>
              </a:xfrm>
              <a:custGeom>
                <a:rect b="b" l="l" r="r" t="t"/>
                <a:pathLst>
                  <a:path extrusionOk="0" h="4010" w="1572">
                    <a:moveTo>
                      <a:pt x="268" y="1"/>
                    </a:moveTo>
                    <a:cubicBezTo>
                      <a:pt x="268" y="1"/>
                      <a:pt x="252" y="1"/>
                      <a:pt x="267" y="6"/>
                    </a:cubicBezTo>
                    <a:lnTo>
                      <a:pt x="267" y="6"/>
                    </a:lnTo>
                    <a:lnTo>
                      <a:pt x="268" y="1"/>
                    </a:lnTo>
                    <a:close/>
                    <a:moveTo>
                      <a:pt x="267" y="6"/>
                    </a:moveTo>
                    <a:lnTo>
                      <a:pt x="1" y="3902"/>
                    </a:lnTo>
                    <a:lnTo>
                      <a:pt x="1572" y="4009"/>
                    </a:lnTo>
                    <a:lnTo>
                      <a:pt x="653" y="524"/>
                    </a:lnTo>
                    <a:cubicBezTo>
                      <a:pt x="653" y="524"/>
                      <a:pt x="588" y="75"/>
                      <a:pt x="396" y="32"/>
                    </a:cubicBezTo>
                    <a:cubicBezTo>
                      <a:pt x="314" y="18"/>
                      <a:pt x="280" y="10"/>
                      <a:pt x="267" y="6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" name="Google Shape;272;p21"/>
              <p:cNvSpPr/>
              <p:nvPr/>
            </p:nvSpPr>
            <p:spPr>
              <a:xfrm>
                <a:off x="689044" y="284676"/>
                <a:ext cx="120545" cy="158696"/>
              </a:xfrm>
              <a:custGeom>
                <a:rect b="b" l="l" r="r" t="t"/>
                <a:pathLst>
                  <a:path extrusionOk="0" h="1198" w="910">
                    <a:moveTo>
                      <a:pt x="0" y="0"/>
                    </a:moveTo>
                    <a:lnTo>
                      <a:pt x="64" y="1155"/>
                    </a:lnTo>
                    <a:lnTo>
                      <a:pt x="909" y="1198"/>
                    </a:lnTo>
                    <a:lnTo>
                      <a:pt x="610" y="439"/>
                    </a:lnTo>
                    <a:cubicBezTo>
                      <a:pt x="610" y="439"/>
                      <a:pt x="535" y="161"/>
                      <a:pt x="396" y="107"/>
                    </a:cubicBezTo>
                    <a:cubicBezTo>
                      <a:pt x="257" y="54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" name="Google Shape;273;p21"/>
              <p:cNvSpPr/>
              <p:nvPr/>
            </p:nvSpPr>
            <p:spPr>
              <a:xfrm>
                <a:off x="1160630" y="302824"/>
                <a:ext cx="68088" cy="107166"/>
              </a:xfrm>
              <a:custGeom>
                <a:rect b="b" l="l" r="r" t="t"/>
                <a:pathLst>
                  <a:path extrusionOk="0" h="809" w="514">
                    <a:moveTo>
                      <a:pt x="376" y="1"/>
                    </a:moveTo>
                    <a:cubicBezTo>
                      <a:pt x="252" y="1"/>
                      <a:pt x="1" y="34"/>
                      <a:pt x="1" y="34"/>
                    </a:cubicBezTo>
                    <a:lnTo>
                      <a:pt x="32" y="772"/>
                    </a:lnTo>
                    <a:cubicBezTo>
                      <a:pt x="32" y="772"/>
                      <a:pt x="243" y="808"/>
                      <a:pt x="371" y="808"/>
                    </a:cubicBezTo>
                    <a:cubicBezTo>
                      <a:pt x="413" y="808"/>
                      <a:pt x="447" y="804"/>
                      <a:pt x="460" y="794"/>
                    </a:cubicBezTo>
                    <a:cubicBezTo>
                      <a:pt x="514" y="740"/>
                      <a:pt x="514" y="24"/>
                      <a:pt x="417" y="3"/>
                    </a:cubicBezTo>
                    <a:cubicBezTo>
                      <a:pt x="406" y="1"/>
                      <a:pt x="392" y="1"/>
                      <a:pt x="37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74" name="Google Shape;274;p21"/>
            <p:cNvSpPr/>
            <p:nvPr/>
          </p:nvSpPr>
          <p:spPr>
            <a:xfrm>
              <a:off x="1414066" y="944090"/>
              <a:ext cx="59610" cy="87958"/>
            </a:xfrm>
            <a:custGeom>
              <a:rect b="b" l="l" r="r" t="t"/>
              <a:pathLst>
                <a:path extrusionOk="0" h="664" w="450">
                  <a:moveTo>
                    <a:pt x="193" y="0"/>
                  </a:moveTo>
                  <a:lnTo>
                    <a:pt x="193" y="0"/>
                  </a:lnTo>
                  <a:cubicBezTo>
                    <a:pt x="226" y="97"/>
                    <a:pt x="257" y="171"/>
                    <a:pt x="269" y="235"/>
                  </a:cubicBezTo>
                  <a:cubicBezTo>
                    <a:pt x="290" y="332"/>
                    <a:pt x="257" y="439"/>
                    <a:pt x="193" y="503"/>
                  </a:cubicBezTo>
                  <a:cubicBezTo>
                    <a:pt x="151" y="546"/>
                    <a:pt x="86" y="610"/>
                    <a:pt x="1" y="663"/>
                  </a:cubicBezTo>
                  <a:cubicBezTo>
                    <a:pt x="172" y="620"/>
                    <a:pt x="300" y="556"/>
                    <a:pt x="375" y="503"/>
                  </a:cubicBezTo>
                  <a:cubicBezTo>
                    <a:pt x="428" y="471"/>
                    <a:pt x="450" y="396"/>
                    <a:pt x="418" y="332"/>
                  </a:cubicBezTo>
                  <a:cubicBezTo>
                    <a:pt x="386" y="247"/>
                    <a:pt x="322" y="129"/>
                    <a:pt x="1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21"/>
            <p:cNvSpPr/>
            <p:nvPr/>
          </p:nvSpPr>
          <p:spPr>
            <a:xfrm>
              <a:off x="868961" y="887394"/>
              <a:ext cx="635976" cy="170088"/>
            </a:xfrm>
            <a:custGeom>
              <a:rect b="b" l="l" r="r" t="t"/>
              <a:pathLst>
                <a:path extrusionOk="0" h="1284" w="4801">
                  <a:moveTo>
                    <a:pt x="32" y="1"/>
                  </a:moveTo>
                  <a:lnTo>
                    <a:pt x="0" y="76"/>
                  </a:lnTo>
                  <a:cubicBezTo>
                    <a:pt x="780" y="407"/>
                    <a:pt x="2277" y="867"/>
                    <a:pt x="3410" y="1198"/>
                  </a:cubicBezTo>
                  <a:cubicBezTo>
                    <a:pt x="3645" y="1262"/>
                    <a:pt x="3838" y="1284"/>
                    <a:pt x="4009" y="1284"/>
                  </a:cubicBezTo>
                  <a:cubicBezTo>
                    <a:pt x="4394" y="1284"/>
                    <a:pt x="4662" y="1166"/>
                    <a:pt x="4800" y="1070"/>
                  </a:cubicBezTo>
                  <a:lnTo>
                    <a:pt x="4757" y="995"/>
                  </a:lnTo>
                  <a:cubicBezTo>
                    <a:pt x="4625" y="1091"/>
                    <a:pt x="4380" y="1207"/>
                    <a:pt x="4014" y="1207"/>
                  </a:cubicBezTo>
                  <a:cubicBezTo>
                    <a:pt x="3849" y="1207"/>
                    <a:pt x="3659" y="1183"/>
                    <a:pt x="3443" y="1124"/>
                  </a:cubicBezTo>
                  <a:cubicBezTo>
                    <a:pt x="2309" y="792"/>
                    <a:pt x="813" y="332"/>
                    <a:pt x="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21"/>
            <p:cNvSpPr/>
            <p:nvPr/>
          </p:nvSpPr>
          <p:spPr>
            <a:xfrm>
              <a:off x="1072829" y="325205"/>
              <a:ext cx="147436" cy="475956"/>
            </a:xfrm>
            <a:custGeom>
              <a:rect b="b" l="l" r="r" t="t"/>
              <a:pathLst>
                <a:path extrusionOk="0" h="3593" w="1113">
                  <a:moveTo>
                    <a:pt x="22" y="1"/>
                  </a:moveTo>
                  <a:lnTo>
                    <a:pt x="1" y="75"/>
                  </a:lnTo>
                  <a:cubicBezTo>
                    <a:pt x="139" y="108"/>
                    <a:pt x="215" y="417"/>
                    <a:pt x="225" y="524"/>
                  </a:cubicBezTo>
                  <a:lnTo>
                    <a:pt x="1037" y="3593"/>
                  </a:lnTo>
                  <a:lnTo>
                    <a:pt x="1113" y="3582"/>
                  </a:lnTo>
                  <a:lnTo>
                    <a:pt x="300" y="514"/>
                  </a:lnTo>
                  <a:cubicBezTo>
                    <a:pt x="300" y="450"/>
                    <a:pt x="225" y="43"/>
                    <a:pt x="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21"/>
            <p:cNvSpPr/>
            <p:nvPr/>
          </p:nvSpPr>
          <p:spPr>
            <a:xfrm>
              <a:off x="674895" y="762742"/>
              <a:ext cx="162935" cy="59610"/>
            </a:xfrm>
            <a:custGeom>
              <a:rect b="b" l="l" r="r" t="t"/>
              <a:pathLst>
                <a:path extrusionOk="0" h="450" w="1230">
                  <a:moveTo>
                    <a:pt x="33" y="1"/>
                  </a:moveTo>
                  <a:lnTo>
                    <a:pt x="0" y="76"/>
                  </a:lnTo>
                  <a:lnTo>
                    <a:pt x="1209" y="450"/>
                  </a:lnTo>
                  <a:lnTo>
                    <a:pt x="1230" y="375"/>
                  </a:lnTo>
                  <a:lnTo>
                    <a:pt x="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21"/>
            <p:cNvSpPr/>
            <p:nvPr/>
          </p:nvSpPr>
          <p:spPr>
            <a:xfrm>
              <a:off x="796633" y="932697"/>
              <a:ext cx="192740" cy="344416"/>
            </a:xfrm>
            <a:custGeom>
              <a:rect b="b" l="l" r="r" t="t"/>
              <a:pathLst>
                <a:path extrusionOk="0" h="2600" w="1455">
                  <a:moveTo>
                    <a:pt x="1380" y="1"/>
                  </a:moveTo>
                  <a:lnTo>
                    <a:pt x="1" y="2567"/>
                  </a:lnTo>
                  <a:lnTo>
                    <a:pt x="76" y="2599"/>
                  </a:lnTo>
                  <a:lnTo>
                    <a:pt x="1455" y="33"/>
                  </a:lnTo>
                  <a:lnTo>
                    <a:pt x="13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21"/>
            <p:cNvSpPr/>
            <p:nvPr/>
          </p:nvSpPr>
          <p:spPr>
            <a:xfrm>
              <a:off x="929764" y="1048871"/>
              <a:ext cx="201218" cy="188501"/>
            </a:xfrm>
            <a:custGeom>
              <a:rect b="b" l="l" r="r" t="t"/>
              <a:pathLst>
                <a:path extrusionOk="0" h="1423" w="1519">
                  <a:moveTo>
                    <a:pt x="1466" y="0"/>
                  </a:moveTo>
                  <a:lnTo>
                    <a:pt x="0" y="1359"/>
                  </a:lnTo>
                  <a:lnTo>
                    <a:pt x="54" y="1423"/>
                  </a:lnTo>
                  <a:lnTo>
                    <a:pt x="1519" y="54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0" name="Google Shape;280;p21"/>
          <p:cNvGrpSpPr/>
          <p:nvPr/>
        </p:nvGrpSpPr>
        <p:grpSpPr>
          <a:xfrm>
            <a:off x="7746984" y="4359819"/>
            <a:ext cx="963255" cy="446322"/>
            <a:chOff x="6385975" y="2649937"/>
            <a:chExt cx="912173" cy="422613"/>
          </a:xfrm>
        </p:grpSpPr>
        <p:sp>
          <p:nvSpPr>
            <p:cNvPr id="281" name="Google Shape;281;p21"/>
            <p:cNvSpPr/>
            <p:nvPr/>
          </p:nvSpPr>
          <p:spPr>
            <a:xfrm>
              <a:off x="6385975" y="2654935"/>
              <a:ext cx="912173" cy="412617"/>
            </a:xfrm>
            <a:custGeom>
              <a:rect b="b" l="l" r="r" t="t"/>
              <a:pathLst>
                <a:path extrusionOk="0" h="3550" w="7848">
                  <a:moveTo>
                    <a:pt x="4459" y="1"/>
                  </a:moveTo>
                  <a:cubicBezTo>
                    <a:pt x="3198" y="1"/>
                    <a:pt x="2171" y="1027"/>
                    <a:pt x="2171" y="2288"/>
                  </a:cubicBezTo>
                  <a:lnTo>
                    <a:pt x="2171" y="2310"/>
                  </a:lnTo>
                  <a:cubicBezTo>
                    <a:pt x="2032" y="2267"/>
                    <a:pt x="1872" y="2246"/>
                    <a:pt x="1711" y="2246"/>
                  </a:cubicBezTo>
                  <a:cubicBezTo>
                    <a:pt x="899" y="2246"/>
                    <a:pt x="204" y="2802"/>
                    <a:pt x="1" y="3550"/>
                  </a:cubicBezTo>
                  <a:lnTo>
                    <a:pt x="7848" y="3550"/>
                  </a:lnTo>
                  <a:cubicBezTo>
                    <a:pt x="7624" y="3133"/>
                    <a:pt x="7185" y="2833"/>
                    <a:pt x="6683" y="2823"/>
                  </a:cubicBezTo>
                  <a:cubicBezTo>
                    <a:pt x="6726" y="2652"/>
                    <a:pt x="6747" y="2470"/>
                    <a:pt x="6747" y="2288"/>
                  </a:cubicBezTo>
                  <a:cubicBezTo>
                    <a:pt x="6747" y="1027"/>
                    <a:pt x="5721" y="1"/>
                    <a:pt x="445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21"/>
            <p:cNvSpPr/>
            <p:nvPr/>
          </p:nvSpPr>
          <p:spPr>
            <a:xfrm>
              <a:off x="6385975" y="3062554"/>
              <a:ext cx="334510" cy="9996"/>
            </a:xfrm>
            <a:custGeom>
              <a:rect b="b" l="l" r="r" t="t"/>
              <a:pathLst>
                <a:path extrusionOk="0" h="86" w="2878">
                  <a:moveTo>
                    <a:pt x="1" y="0"/>
                  </a:moveTo>
                  <a:lnTo>
                    <a:pt x="1" y="86"/>
                  </a:lnTo>
                  <a:lnTo>
                    <a:pt x="2877" y="86"/>
                  </a:lnTo>
                  <a:lnTo>
                    <a:pt x="28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21"/>
            <p:cNvSpPr/>
            <p:nvPr/>
          </p:nvSpPr>
          <p:spPr>
            <a:xfrm>
              <a:off x="6633313" y="2649937"/>
              <a:ext cx="541864" cy="273489"/>
            </a:xfrm>
            <a:custGeom>
              <a:rect b="b" l="l" r="r" t="t"/>
              <a:pathLst>
                <a:path extrusionOk="0" h="2353" w="4662">
                  <a:moveTo>
                    <a:pt x="2331" y="1"/>
                  </a:moveTo>
                  <a:cubicBezTo>
                    <a:pt x="1048" y="1"/>
                    <a:pt x="1" y="1049"/>
                    <a:pt x="1" y="2331"/>
                  </a:cubicBezTo>
                  <a:lnTo>
                    <a:pt x="1" y="2342"/>
                  </a:lnTo>
                  <a:lnTo>
                    <a:pt x="1" y="2353"/>
                  </a:lnTo>
                  <a:lnTo>
                    <a:pt x="86" y="2353"/>
                  </a:lnTo>
                  <a:lnTo>
                    <a:pt x="86" y="2342"/>
                  </a:lnTo>
                  <a:lnTo>
                    <a:pt x="86" y="2331"/>
                  </a:lnTo>
                  <a:cubicBezTo>
                    <a:pt x="86" y="1091"/>
                    <a:pt x="1091" y="86"/>
                    <a:pt x="2331" y="86"/>
                  </a:cubicBezTo>
                  <a:cubicBezTo>
                    <a:pt x="3571" y="86"/>
                    <a:pt x="4576" y="1091"/>
                    <a:pt x="4576" y="2331"/>
                  </a:cubicBezTo>
                  <a:lnTo>
                    <a:pt x="4662" y="2331"/>
                  </a:lnTo>
                  <a:cubicBezTo>
                    <a:pt x="4662" y="1049"/>
                    <a:pt x="3614" y="1"/>
                    <a:pt x="23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2">
    <p:bg>
      <p:bgPr>
        <a:solidFill>
          <a:schemeClr val="lt1"/>
        </a:solidFill>
      </p:bgPr>
    </p:bg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2"/>
          <p:cNvSpPr/>
          <p:nvPr/>
        </p:nvSpPr>
        <p:spPr>
          <a:xfrm>
            <a:off x="0" y="0"/>
            <a:ext cx="9144012" cy="1215867"/>
          </a:xfrm>
          <a:custGeom>
            <a:rect b="b" l="l" r="r" t="t"/>
            <a:pathLst>
              <a:path extrusionOk="0" h="42017" w="32256">
                <a:moveTo>
                  <a:pt x="0" y="0"/>
                </a:moveTo>
                <a:lnTo>
                  <a:pt x="0" y="37066"/>
                </a:lnTo>
                <a:cubicBezTo>
                  <a:pt x="4608" y="40188"/>
                  <a:pt x="10157" y="42016"/>
                  <a:pt x="16133" y="42016"/>
                </a:cubicBezTo>
                <a:cubicBezTo>
                  <a:pt x="22109" y="42016"/>
                  <a:pt x="27658" y="40188"/>
                  <a:pt x="32256" y="37066"/>
                </a:cubicBezTo>
                <a:lnTo>
                  <a:pt x="3225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2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7" name="Google Shape;287;p22"/>
          <p:cNvSpPr txBox="1"/>
          <p:nvPr>
            <p:ph idx="1" type="body"/>
          </p:nvPr>
        </p:nvSpPr>
        <p:spPr>
          <a:xfrm>
            <a:off x="720000" y="1314350"/>
            <a:ext cx="3788700" cy="2938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marR="91440" rtl="0">
              <a:spcBef>
                <a:spcPts val="0"/>
              </a:spcBef>
              <a:spcAft>
                <a:spcPts val="0"/>
              </a:spcAft>
              <a:buSzPts val="1300"/>
              <a:buFont typeface="Montserrat Medium"/>
              <a:buChar char="●"/>
              <a:defRPr sz="13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Char char="○"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Char char="■"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Char char="●"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Char char="○"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Char char="■"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Char char="●"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Char char="○"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Char char="■"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288" name="Google Shape;288;p22"/>
          <p:cNvSpPr txBox="1"/>
          <p:nvPr>
            <p:ph idx="2" type="body"/>
          </p:nvPr>
        </p:nvSpPr>
        <p:spPr>
          <a:xfrm>
            <a:off x="4574525" y="1314350"/>
            <a:ext cx="3849600" cy="2938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Font typeface="Montserrat Medium"/>
              <a:buChar char="●"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Char char="○"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Char char="■"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Char char="●"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Char char="○"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Char char="■"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Char char="●"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Char char="○"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Char char="■"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grpSp>
        <p:nvGrpSpPr>
          <p:cNvPr id="289" name="Google Shape;289;p22"/>
          <p:cNvGrpSpPr/>
          <p:nvPr/>
        </p:nvGrpSpPr>
        <p:grpSpPr>
          <a:xfrm>
            <a:off x="6937863" y="-985577"/>
            <a:ext cx="2581485" cy="1752293"/>
            <a:chOff x="6974463" y="-638177"/>
            <a:chExt cx="2581485" cy="1752293"/>
          </a:xfrm>
        </p:grpSpPr>
        <p:sp>
          <p:nvSpPr>
            <p:cNvPr id="290" name="Google Shape;290;p22"/>
            <p:cNvSpPr/>
            <p:nvPr/>
          </p:nvSpPr>
          <p:spPr>
            <a:xfrm>
              <a:off x="6974463" y="-638177"/>
              <a:ext cx="2581485" cy="1752293"/>
            </a:xfrm>
            <a:custGeom>
              <a:rect b="b" l="l" r="r" t="t"/>
              <a:pathLst>
                <a:path extrusionOk="0" h="10981" w="16177">
                  <a:moveTo>
                    <a:pt x="16122" y="1"/>
                  </a:moveTo>
                  <a:lnTo>
                    <a:pt x="16058" y="203"/>
                  </a:lnTo>
                  <a:lnTo>
                    <a:pt x="16122" y="225"/>
                  </a:lnTo>
                  <a:lnTo>
                    <a:pt x="16176" y="22"/>
                  </a:lnTo>
                  <a:lnTo>
                    <a:pt x="16122" y="1"/>
                  </a:lnTo>
                  <a:close/>
                  <a:moveTo>
                    <a:pt x="15973" y="514"/>
                  </a:moveTo>
                  <a:lnTo>
                    <a:pt x="15887" y="813"/>
                  </a:lnTo>
                  <a:lnTo>
                    <a:pt x="15941" y="835"/>
                  </a:lnTo>
                  <a:lnTo>
                    <a:pt x="16026" y="524"/>
                  </a:lnTo>
                  <a:lnTo>
                    <a:pt x="15973" y="514"/>
                  </a:lnTo>
                  <a:close/>
                  <a:moveTo>
                    <a:pt x="15802" y="1123"/>
                  </a:moveTo>
                  <a:lnTo>
                    <a:pt x="15706" y="1433"/>
                  </a:lnTo>
                  <a:lnTo>
                    <a:pt x="15770" y="1444"/>
                  </a:lnTo>
                  <a:lnTo>
                    <a:pt x="15855" y="1144"/>
                  </a:lnTo>
                  <a:lnTo>
                    <a:pt x="15802" y="1123"/>
                  </a:lnTo>
                  <a:close/>
                  <a:moveTo>
                    <a:pt x="15620" y="1733"/>
                  </a:moveTo>
                  <a:lnTo>
                    <a:pt x="15535" y="2042"/>
                  </a:lnTo>
                  <a:lnTo>
                    <a:pt x="15588" y="2053"/>
                  </a:lnTo>
                  <a:lnTo>
                    <a:pt x="15684" y="1754"/>
                  </a:lnTo>
                  <a:lnTo>
                    <a:pt x="15620" y="1733"/>
                  </a:lnTo>
                  <a:close/>
                  <a:moveTo>
                    <a:pt x="15449" y="2342"/>
                  </a:moveTo>
                  <a:lnTo>
                    <a:pt x="15364" y="2652"/>
                  </a:lnTo>
                  <a:lnTo>
                    <a:pt x="15417" y="2662"/>
                  </a:lnTo>
                  <a:lnTo>
                    <a:pt x="15502" y="2363"/>
                  </a:lnTo>
                  <a:lnTo>
                    <a:pt x="15449" y="2342"/>
                  </a:lnTo>
                  <a:close/>
                  <a:moveTo>
                    <a:pt x="11" y="2598"/>
                  </a:moveTo>
                  <a:lnTo>
                    <a:pt x="0" y="2662"/>
                  </a:lnTo>
                  <a:cubicBezTo>
                    <a:pt x="97" y="2695"/>
                    <a:pt x="193" y="2727"/>
                    <a:pt x="289" y="2769"/>
                  </a:cubicBezTo>
                  <a:lnTo>
                    <a:pt x="311" y="2716"/>
                  </a:lnTo>
                  <a:cubicBezTo>
                    <a:pt x="214" y="2673"/>
                    <a:pt x="118" y="2631"/>
                    <a:pt x="11" y="2598"/>
                  </a:cubicBezTo>
                  <a:close/>
                  <a:moveTo>
                    <a:pt x="599" y="2866"/>
                  </a:moveTo>
                  <a:lnTo>
                    <a:pt x="567" y="2919"/>
                  </a:lnTo>
                  <a:cubicBezTo>
                    <a:pt x="653" y="2973"/>
                    <a:pt x="749" y="3026"/>
                    <a:pt x="834" y="3090"/>
                  </a:cubicBezTo>
                  <a:lnTo>
                    <a:pt x="867" y="3037"/>
                  </a:lnTo>
                  <a:cubicBezTo>
                    <a:pt x="781" y="2983"/>
                    <a:pt x="684" y="2919"/>
                    <a:pt x="599" y="2866"/>
                  </a:cubicBezTo>
                  <a:close/>
                  <a:moveTo>
                    <a:pt x="15267" y="2951"/>
                  </a:moveTo>
                  <a:lnTo>
                    <a:pt x="15181" y="3261"/>
                  </a:lnTo>
                  <a:lnTo>
                    <a:pt x="15246" y="3272"/>
                  </a:lnTo>
                  <a:lnTo>
                    <a:pt x="15331" y="2973"/>
                  </a:lnTo>
                  <a:lnTo>
                    <a:pt x="15267" y="2951"/>
                  </a:lnTo>
                  <a:close/>
                  <a:moveTo>
                    <a:pt x="1112" y="3240"/>
                  </a:moveTo>
                  <a:lnTo>
                    <a:pt x="1080" y="3282"/>
                  </a:lnTo>
                  <a:cubicBezTo>
                    <a:pt x="1155" y="3347"/>
                    <a:pt x="1230" y="3422"/>
                    <a:pt x="1304" y="3496"/>
                  </a:cubicBezTo>
                  <a:lnTo>
                    <a:pt x="1347" y="3454"/>
                  </a:lnTo>
                  <a:cubicBezTo>
                    <a:pt x="1273" y="3379"/>
                    <a:pt x="1198" y="3304"/>
                    <a:pt x="1112" y="3240"/>
                  </a:cubicBezTo>
                  <a:close/>
                  <a:moveTo>
                    <a:pt x="15096" y="3560"/>
                  </a:moveTo>
                  <a:lnTo>
                    <a:pt x="15010" y="3871"/>
                  </a:lnTo>
                  <a:lnTo>
                    <a:pt x="15064" y="3881"/>
                  </a:lnTo>
                  <a:lnTo>
                    <a:pt x="15150" y="3582"/>
                  </a:lnTo>
                  <a:lnTo>
                    <a:pt x="15096" y="3560"/>
                  </a:lnTo>
                  <a:close/>
                  <a:moveTo>
                    <a:pt x="1572" y="3689"/>
                  </a:moveTo>
                  <a:lnTo>
                    <a:pt x="1529" y="3731"/>
                  </a:lnTo>
                  <a:cubicBezTo>
                    <a:pt x="1594" y="3807"/>
                    <a:pt x="1658" y="3892"/>
                    <a:pt x="1722" y="3978"/>
                  </a:cubicBezTo>
                  <a:lnTo>
                    <a:pt x="1775" y="3935"/>
                  </a:lnTo>
                  <a:cubicBezTo>
                    <a:pt x="1700" y="3850"/>
                    <a:pt x="1636" y="3764"/>
                    <a:pt x="1572" y="3689"/>
                  </a:cubicBezTo>
                  <a:close/>
                  <a:moveTo>
                    <a:pt x="1957" y="4192"/>
                  </a:moveTo>
                  <a:lnTo>
                    <a:pt x="1914" y="4223"/>
                  </a:lnTo>
                  <a:cubicBezTo>
                    <a:pt x="1967" y="4309"/>
                    <a:pt x="2021" y="4405"/>
                    <a:pt x="2085" y="4491"/>
                  </a:cubicBezTo>
                  <a:lnTo>
                    <a:pt x="2138" y="4458"/>
                  </a:lnTo>
                  <a:cubicBezTo>
                    <a:pt x="2074" y="4373"/>
                    <a:pt x="2021" y="4277"/>
                    <a:pt x="1957" y="4192"/>
                  </a:cubicBezTo>
                  <a:close/>
                  <a:moveTo>
                    <a:pt x="14925" y="4170"/>
                  </a:moveTo>
                  <a:lnTo>
                    <a:pt x="14829" y="4480"/>
                  </a:lnTo>
                  <a:lnTo>
                    <a:pt x="14893" y="4501"/>
                  </a:lnTo>
                  <a:lnTo>
                    <a:pt x="14979" y="4192"/>
                  </a:lnTo>
                  <a:lnTo>
                    <a:pt x="14925" y="4170"/>
                  </a:lnTo>
                  <a:close/>
                  <a:moveTo>
                    <a:pt x="2299" y="4736"/>
                  </a:moveTo>
                  <a:lnTo>
                    <a:pt x="2245" y="4769"/>
                  </a:lnTo>
                  <a:cubicBezTo>
                    <a:pt x="2299" y="4854"/>
                    <a:pt x="2342" y="4950"/>
                    <a:pt x="2395" y="5047"/>
                  </a:cubicBezTo>
                  <a:lnTo>
                    <a:pt x="2449" y="5014"/>
                  </a:lnTo>
                  <a:cubicBezTo>
                    <a:pt x="2395" y="4919"/>
                    <a:pt x="2342" y="4822"/>
                    <a:pt x="2299" y="4736"/>
                  </a:cubicBezTo>
                  <a:close/>
                  <a:moveTo>
                    <a:pt x="14744" y="4790"/>
                  </a:moveTo>
                  <a:cubicBezTo>
                    <a:pt x="14711" y="4897"/>
                    <a:pt x="14679" y="4993"/>
                    <a:pt x="14647" y="5090"/>
                  </a:cubicBezTo>
                  <a:lnTo>
                    <a:pt x="14711" y="5111"/>
                  </a:lnTo>
                  <a:cubicBezTo>
                    <a:pt x="14744" y="5014"/>
                    <a:pt x="14765" y="4919"/>
                    <a:pt x="14797" y="4801"/>
                  </a:cubicBezTo>
                  <a:lnTo>
                    <a:pt x="14744" y="4790"/>
                  </a:lnTo>
                  <a:close/>
                  <a:moveTo>
                    <a:pt x="2587" y="5303"/>
                  </a:moveTo>
                  <a:lnTo>
                    <a:pt x="2534" y="5325"/>
                  </a:lnTo>
                  <a:cubicBezTo>
                    <a:pt x="2577" y="5421"/>
                    <a:pt x="2630" y="5517"/>
                    <a:pt x="2673" y="5613"/>
                  </a:cubicBezTo>
                  <a:lnTo>
                    <a:pt x="2727" y="5592"/>
                  </a:lnTo>
                  <a:cubicBezTo>
                    <a:pt x="2684" y="5485"/>
                    <a:pt x="2630" y="5389"/>
                    <a:pt x="2587" y="5303"/>
                  </a:cubicBezTo>
                  <a:close/>
                  <a:moveTo>
                    <a:pt x="14551" y="5389"/>
                  </a:moveTo>
                  <a:cubicBezTo>
                    <a:pt x="14519" y="5496"/>
                    <a:pt x="14476" y="5592"/>
                    <a:pt x="14444" y="5688"/>
                  </a:cubicBezTo>
                  <a:lnTo>
                    <a:pt x="14497" y="5710"/>
                  </a:lnTo>
                  <a:cubicBezTo>
                    <a:pt x="14530" y="5613"/>
                    <a:pt x="14572" y="5517"/>
                    <a:pt x="14604" y="5410"/>
                  </a:cubicBezTo>
                  <a:lnTo>
                    <a:pt x="14551" y="5389"/>
                  </a:lnTo>
                  <a:close/>
                  <a:moveTo>
                    <a:pt x="2855" y="5881"/>
                  </a:moveTo>
                  <a:lnTo>
                    <a:pt x="2801" y="5902"/>
                  </a:lnTo>
                  <a:cubicBezTo>
                    <a:pt x="2834" y="5998"/>
                    <a:pt x="2876" y="6095"/>
                    <a:pt x="2919" y="6202"/>
                  </a:cubicBezTo>
                  <a:lnTo>
                    <a:pt x="2972" y="6169"/>
                  </a:lnTo>
                  <a:cubicBezTo>
                    <a:pt x="2929" y="6073"/>
                    <a:pt x="2898" y="5977"/>
                    <a:pt x="2855" y="5881"/>
                  </a:cubicBezTo>
                  <a:close/>
                  <a:moveTo>
                    <a:pt x="14316" y="5977"/>
                  </a:moveTo>
                  <a:cubicBezTo>
                    <a:pt x="14273" y="6073"/>
                    <a:pt x="14219" y="6169"/>
                    <a:pt x="14176" y="6255"/>
                  </a:cubicBezTo>
                  <a:lnTo>
                    <a:pt x="14230" y="6287"/>
                  </a:lnTo>
                  <a:cubicBezTo>
                    <a:pt x="14273" y="6190"/>
                    <a:pt x="14326" y="6095"/>
                    <a:pt x="14369" y="5998"/>
                  </a:cubicBezTo>
                  <a:lnTo>
                    <a:pt x="14316" y="5977"/>
                  </a:lnTo>
                  <a:close/>
                  <a:moveTo>
                    <a:pt x="3090" y="6468"/>
                  </a:moveTo>
                  <a:lnTo>
                    <a:pt x="3036" y="6490"/>
                  </a:lnTo>
                  <a:lnTo>
                    <a:pt x="3058" y="6544"/>
                  </a:lnTo>
                  <a:cubicBezTo>
                    <a:pt x="3090" y="6629"/>
                    <a:pt x="3122" y="6704"/>
                    <a:pt x="3154" y="6789"/>
                  </a:cubicBezTo>
                  <a:lnTo>
                    <a:pt x="3207" y="6768"/>
                  </a:lnTo>
                  <a:cubicBezTo>
                    <a:pt x="3176" y="6682"/>
                    <a:pt x="3143" y="6608"/>
                    <a:pt x="3112" y="6522"/>
                  </a:cubicBezTo>
                  <a:lnTo>
                    <a:pt x="3090" y="6468"/>
                  </a:lnTo>
                  <a:close/>
                  <a:moveTo>
                    <a:pt x="14017" y="6533"/>
                  </a:moveTo>
                  <a:cubicBezTo>
                    <a:pt x="13963" y="6618"/>
                    <a:pt x="13899" y="6704"/>
                    <a:pt x="13834" y="6789"/>
                  </a:cubicBezTo>
                  <a:lnTo>
                    <a:pt x="13888" y="6822"/>
                  </a:lnTo>
                  <a:cubicBezTo>
                    <a:pt x="13952" y="6736"/>
                    <a:pt x="14005" y="6651"/>
                    <a:pt x="14059" y="6565"/>
                  </a:cubicBezTo>
                  <a:lnTo>
                    <a:pt x="14017" y="6533"/>
                  </a:lnTo>
                  <a:close/>
                  <a:moveTo>
                    <a:pt x="13642" y="7035"/>
                  </a:moveTo>
                  <a:cubicBezTo>
                    <a:pt x="13578" y="7121"/>
                    <a:pt x="13514" y="7195"/>
                    <a:pt x="13439" y="7281"/>
                  </a:cubicBezTo>
                  <a:lnTo>
                    <a:pt x="13482" y="7324"/>
                  </a:lnTo>
                  <a:cubicBezTo>
                    <a:pt x="13556" y="7238"/>
                    <a:pt x="13632" y="7153"/>
                    <a:pt x="13696" y="7078"/>
                  </a:cubicBezTo>
                  <a:lnTo>
                    <a:pt x="13642" y="7035"/>
                  </a:lnTo>
                  <a:close/>
                  <a:moveTo>
                    <a:pt x="3325" y="7057"/>
                  </a:moveTo>
                  <a:lnTo>
                    <a:pt x="3272" y="7078"/>
                  </a:lnTo>
                  <a:cubicBezTo>
                    <a:pt x="3304" y="7185"/>
                    <a:pt x="3347" y="7281"/>
                    <a:pt x="3390" y="7378"/>
                  </a:cubicBezTo>
                  <a:lnTo>
                    <a:pt x="3443" y="7356"/>
                  </a:lnTo>
                  <a:cubicBezTo>
                    <a:pt x="3400" y="7260"/>
                    <a:pt x="3368" y="7164"/>
                    <a:pt x="3325" y="7057"/>
                  </a:cubicBezTo>
                  <a:close/>
                  <a:moveTo>
                    <a:pt x="13225" y="7516"/>
                  </a:moveTo>
                  <a:cubicBezTo>
                    <a:pt x="13161" y="7591"/>
                    <a:pt x="13086" y="7666"/>
                    <a:pt x="13012" y="7741"/>
                  </a:cubicBezTo>
                  <a:lnTo>
                    <a:pt x="13054" y="7784"/>
                  </a:lnTo>
                  <a:cubicBezTo>
                    <a:pt x="13129" y="7709"/>
                    <a:pt x="13204" y="7634"/>
                    <a:pt x="13268" y="7559"/>
                  </a:cubicBezTo>
                  <a:lnTo>
                    <a:pt x="13225" y="7516"/>
                  </a:lnTo>
                  <a:close/>
                  <a:moveTo>
                    <a:pt x="3571" y="7644"/>
                  </a:moveTo>
                  <a:lnTo>
                    <a:pt x="3518" y="7666"/>
                  </a:lnTo>
                  <a:cubicBezTo>
                    <a:pt x="3561" y="7773"/>
                    <a:pt x="3603" y="7869"/>
                    <a:pt x="3646" y="7965"/>
                  </a:cubicBezTo>
                  <a:lnTo>
                    <a:pt x="3699" y="7934"/>
                  </a:lnTo>
                  <a:cubicBezTo>
                    <a:pt x="3656" y="7848"/>
                    <a:pt x="3614" y="7741"/>
                    <a:pt x="3571" y="7644"/>
                  </a:cubicBezTo>
                  <a:close/>
                  <a:moveTo>
                    <a:pt x="12787" y="7965"/>
                  </a:moveTo>
                  <a:lnTo>
                    <a:pt x="12594" y="8158"/>
                  </a:lnTo>
                  <a:lnTo>
                    <a:pt x="12563" y="8190"/>
                  </a:lnTo>
                  <a:lnTo>
                    <a:pt x="12594" y="8233"/>
                  </a:lnTo>
                  <a:lnTo>
                    <a:pt x="12627" y="8200"/>
                  </a:lnTo>
                  <a:cubicBezTo>
                    <a:pt x="12691" y="8136"/>
                    <a:pt x="12765" y="8072"/>
                    <a:pt x="12829" y="8008"/>
                  </a:cubicBezTo>
                  <a:lnTo>
                    <a:pt x="12787" y="7965"/>
                  </a:lnTo>
                  <a:close/>
                  <a:moveTo>
                    <a:pt x="3839" y="8222"/>
                  </a:moveTo>
                  <a:lnTo>
                    <a:pt x="3785" y="8243"/>
                  </a:lnTo>
                  <a:cubicBezTo>
                    <a:pt x="3828" y="8340"/>
                    <a:pt x="3881" y="8436"/>
                    <a:pt x="3924" y="8532"/>
                  </a:cubicBezTo>
                  <a:lnTo>
                    <a:pt x="3977" y="8500"/>
                  </a:lnTo>
                  <a:cubicBezTo>
                    <a:pt x="3934" y="8414"/>
                    <a:pt x="3881" y="8318"/>
                    <a:pt x="3839" y="8222"/>
                  </a:cubicBezTo>
                  <a:close/>
                  <a:moveTo>
                    <a:pt x="12327" y="8414"/>
                  </a:moveTo>
                  <a:cubicBezTo>
                    <a:pt x="12252" y="8478"/>
                    <a:pt x="12178" y="8554"/>
                    <a:pt x="12102" y="8628"/>
                  </a:cubicBezTo>
                  <a:lnTo>
                    <a:pt x="12135" y="8671"/>
                  </a:lnTo>
                  <a:cubicBezTo>
                    <a:pt x="12220" y="8596"/>
                    <a:pt x="12295" y="8532"/>
                    <a:pt x="12370" y="8457"/>
                  </a:cubicBezTo>
                  <a:lnTo>
                    <a:pt x="12327" y="8414"/>
                  </a:lnTo>
                  <a:close/>
                  <a:moveTo>
                    <a:pt x="4138" y="8778"/>
                  </a:moveTo>
                  <a:lnTo>
                    <a:pt x="4084" y="8810"/>
                  </a:lnTo>
                  <a:cubicBezTo>
                    <a:pt x="4138" y="8906"/>
                    <a:pt x="4191" y="8991"/>
                    <a:pt x="4255" y="9077"/>
                  </a:cubicBezTo>
                  <a:lnTo>
                    <a:pt x="4298" y="9045"/>
                  </a:lnTo>
                  <a:cubicBezTo>
                    <a:pt x="4245" y="8960"/>
                    <a:pt x="4191" y="8874"/>
                    <a:pt x="4138" y="8778"/>
                  </a:cubicBezTo>
                  <a:close/>
                  <a:moveTo>
                    <a:pt x="11867" y="8842"/>
                  </a:moveTo>
                  <a:cubicBezTo>
                    <a:pt x="11782" y="8917"/>
                    <a:pt x="11707" y="8991"/>
                    <a:pt x="11632" y="9056"/>
                  </a:cubicBezTo>
                  <a:lnTo>
                    <a:pt x="11665" y="9098"/>
                  </a:lnTo>
                  <a:cubicBezTo>
                    <a:pt x="11739" y="9034"/>
                    <a:pt x="11824" y="8960"/>
                    <a:pt x="11900" y="8885"/>
                  </a:cubicBezTo>
                  <a:lnTo>
                    <a:pt x="11867" y="8842"/>
                  </a:lnTo>
                  <a:close/>
                  <a:moveTo>
                    <a:pt x="11387" y="9259"/>
                  </a:moveTo>
                  <a:cubicBezTo>
                    <a:pt x="11301" y="9334"/>
                    <a:pt x="11226" y="9398"/>
                    <a:pt x="11140" y="9462"/>
                  </a:cubicBezTo>
                  <a:lnTo>
                    <a:pt x="11183" y="9505"/>
                  </a:lnTo>
                  <a:cubicBezTo>
                    <a:pt x="11258" y="9441"/>
                    <a:pt x="11344" y="9376"/>
                    <a:pt x="11429" y="9302"/>
                  </a:cubicBezTo>
                  <a:lnTo>
                    <a:pt x="11387" y="9259"/>
                  </a:lnTo>
                  <a:close/>
                  <a:moveTo>
                    <a:pt x="4480" y="9312"/>
                  </a:moveTo>
                  <a:lnTo>
                    <a:pt x="4437" y="9345"/>
                  </a:lnTo>
                  <a:cubicBezTo>
                    <a:pt x="4502" y="9430"/>
                    <a:pt x="4566" y="9516"/>
                    <a:pt x="4630" y="9590"/>
                  </a:cubicBezTo>
                  <a:lnTo>
                    <a:pt x="4673" y="9559"/>
                  </a:lnTo>
                  <a:cubicBezTo>
                    <a:pt x="4608" y="9473"/>
                    <a:pt x="4544" y="9398"/>
                    <a:pt x="4480" y="9312"/>
                  </a:cubicBezTo>
                  <a:close/>
                  <a:moveTo>
                    <a:pt x="10895" y="9654"/>
                  </a:moveTo>
                  <a:cubicBezTo>
                    <a:pt x="10809" y="9718"/>
                    <a:pt x="10713" y="9783"/>
                    <a:pt x="10638" y="9837"/>
                  </a:cubicBezTo>
                  <a:lnTo>
                    <a:pt x="10670" y="9890"/>
                  </a:lnTo>
                  <a:lnTo>
                    <a:pt x="10926" y="9697"/>
                  </a:lnTo>
                  <a:lnTo>
                    <a:pt x="10895" y="9654"/>
                  </a:lnTo>
                  <a:close/>
                  <a:moveTo>
                    <a:pt x="4886" y="9794"/>
                  </a:moveTo>
                  <a:lnTo>
                    <a:pt x="4844" y="9837"/>
                  </a:lnTo>
                  <a:lnTo>
                    <a:pt x="5068" y="10061"/>
                  </a:lnTo>
                  <a:lnTo>
                    <a:pt x="5110" y="10018"/>
                  </a:lnTo>
                  <a:lnTo>
                    <a:pt x="4886" y="9794"/>
                  </a:lnTo>
                  <a:close/>
                  <a:moveTo>
                    <a:pt x="10370" y="10008"/>
                  </a:moveTo>
                  <a:cubicBezTo>
                    <a:pt x="10275" y="10072"/>
                    <a:pt x="10189" y="10125"/>
                    <a:pt x="10104" y="10179"/>
                  </a:cubicBezTo>
                  <a:lnTo>
                    <a:pt x="10125" y="10232"/>
                  </a:lnTo>
                  <a:cubicBezTo>
                    <a:pt x="10221" y="10179"/>
                    <a:pt x="10306" y="10114"/>
                    <a:pt x="10403" y="10061"/>
                  </a:cubicBezTo>
                  <a:lnTo>
                    <a:pt x="10370" y="10008"/>
                  </a:lnTo>
                  <a:close/>
                  <a:moveTo>
                    <a:pt x="5346" y="10221"/>
                  </a:moveTo>
                  <a:lnTo>
                    <a:pt x="5314" y="10264"/>
                  </a:lnTo>
                  <a:cubicBezTo>
                    <a:pt x="5400" y="10328"/>
                    <a:pt x="5485" y="10392"/>
                    <a:pt x="5571" y="10445"/>
                  </a:cubicBezTo>
                  <a:lnTo>
                    <a:pt x="5602" y="10392"/>
                  </a:lnTo>
                  <a:cubicBezTo>
                    <a:pt x="5517" y="10339"/>
                    <a:pt x="5431" y="10286"/>
                    <a:pt x="5346" y="10221"/>
                  </a:cubicBezTo>
                  <a:close/>
                  <a:moveTo>
                    <a:pt x="9826" y="10328"/>
                  </a:moveTo>
                  <a:cubicBezTo>
                    <a:pt x="9750" y="10360"/>
                    <a:pt x="9676" y="10403"/>
                    <a:pt x="9612" y="10435"/>
                  </a:cubicBezTo>
                  <a:cubicBezTo>
                    <a:pt x="9579" y="10445"/>
                    <a:pt x="9558" y="10457"/>
                    <a:pt x="9537" y="10467"/>
                  </a:cubicBezTo>
                  <a:lnTo>
                    <a:pt x="9558" y="10521"/>
                  </a:lnTo>
                  <a:cubicBezTo>
                    <a:pt x="9590" y="10510"/>
                    <a:pt x="9612" y="10499"/>
                    <a:pt x="9633" y="10488"/>
                  </a:cubicBezTo>
                  <a:cubicBezTo>
                    <a:pt x="9708" y="10457"/>
                    <a:pt x="9772" y="10414"/>
                    <a:pt x="9847" y="10381"/>
                  </a:cubicBezTo>
                  <a:lnTo>
                    <a:pt x="9826" y="10328"/>
                  </a:lnTo>
                  <a:close/>
                  <a:moveTo>
                    <a:pt x="5880" y="10552"/>
                  </a:moveTo>
                  <a:lnTo>
                    <a:pt x="5849" y="10606"/>
                  </a:lnTo>
                  <a:cubicBezTo>
                    <a:pt x="5891" y="10628"/>
                    <a:pt x="5923" y="10638"/>
                    <a:pt x="5955" y="10659"/>
                  </a:cubicBezTo>
                  <a:cubicBezTo>
                    <a:pt x="6020" y="10681"/>
                    <a:pt x="6084" y="10713"/>
                    <a:pt x="6148" y="10735"/>
                  </a:cubicBezTo>
                  <a:lnTo>
                    <a:pt x="6169" y="10681"/>
                  </a:lnTo>
                  <a:cubicBezTo>
                    <a:pt x="6105" y="10659"/>
                    <a:pt x="6041" y="10628"/>
                    <a:pt x="5977" y="10606"/>
                  </a:cubicBezTo>
                  <a:cubicBezTo>
                    <a:pt x="5944" y="10585"/>
                    <a:pt x="5913" y="10574"/>
                    <a:pt x="5880" y="10552"/>
                  </a:cubicBezTo>
                  <a:close/>
                  <a:moveTo>
                    <a:pt x="9248" y="10585"/>
                  </a:moveTo>
                  <a:cubicBezTo>
                    <a:pt x="9152" y="10628"/>
                    <a:pt x="9045" y="10659"/>
                    <a:pt x="8949" y="10692"/>
                  </a:cubicBezTo>
                  <a:lnTo>
                    <a:pt x="8970" y="10745"/>
                  </a:lnTo>
                  <a:cubicBezTo>
                    <a:pt x="9066" y="10713"/>
                    <a:pt x="9173" y="10681"/>
                    <a:pt x="9270" y="10638"/>
                  </a:cubicBezTo>
                  <a:lnTo>
                    <a:pt x="9248" y="10585"/>
                  </a:lnTo>
                  <a:close/>
                  <a:moveTo>
                    <a:pt x="8650" y="10777"/>
                  </a:moveTo>
                  <a:cubicBezTo>
                    <a:pt x="8543" y="10809"/>
                    <a:pt x="8436" y="10830"/>
                    <a:pt x="8339" y="10852"/>
                  </a:cubicBezTo>
                  <a:lnTo>
                    <a:pt x="8350" y="10906"/>
                  </a:lnTo>
                  <a:cubicBezTo>
                    <a:pt x="8446" y="10884"/>
                    <a:pt x="8553" y="10863"/>
                    <a:pt x="8660" y="10841"/>
                  </a:cubicBezTo>
                  <a:lnTo>
                    <a:pt x="8650" y="10777"/>
                  </a:lnTo>
                  <a:close/>
                  <a:moveTo>
                    <a:pt x="6469" y="10788"/>
                  </a:moveTo>
                  <a:lnTo>
                    <a:pt x="6447" y="10841"/>
                  </a:lnTo>
                  <a:cubicBezTo>
                    <a:pt x="6554" y="10873"/>
                    <a:pt x="6650" y="10895"/>
                    <a:pt x="6757" y="10916"/>
                  </a:cubicBezTo>
                  <a:lnTo>
                    <a:pt x="6768" y="10863"/>
                  </a:lnTo>
                  <a:cubicBezTo>
                    <a:pt x="6671" y="10841"/>
                    <a:pt x="6564" y="10809"/>
                    <a:pt x="6469" y="10788"/>
                  </a:cubicBezTo>
                  <a:close/>
                  <a:moveTo>
                    <a:pt x="7078" y="10906"/>
                  </a:moveTo>
                  <a:lnTo>
                    <a:pt x="7078" y="10970"/>
                  </a:lnTo>
                  <a:cubicBezTo>
                    <a:pt x="7174" y="10980"/>
                    <a:pt x="7291" y="10980"/>
                    <a:pt x="7398" y="10980"/>
                  </a:cubicBezTo>
                  <a:lnTo>
                    <a:pt x="7398" y="10927"/>
                  </a:lnTo>
                  <a:cubicBezTo>
                    <a:pt x="7291" y="10927"/>
                    <a:pt x="7185" y="10916"/>
                    <a:pt x="7078" y="10906"/>
                  </a:cubicBezTo>
                  <a:close/>
                  <a:moveTo>
                    <a:pt x="8030" y="10895"/>
                  </a:moveTo>
                  <a:lnTo>
                    <a:pt x="7709" y="10927"/>
                  </a:lnTo>
                  <a:lnTo>
                    <a:pt x="7709" y="10980"/>
                  </a:lnTo>
                  <a:cubicBezTo>
                    <a:pt x="7816" y="10980"/>
                    <a:pt x="7923" y="10970"/>
                    <a:pt x="8030" y="10959"/>
                  </a:cubicBezTo>
                  <a:lnTo>
                    <a:pt x="8030" y="1089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22"/>
            <p:cNvSpPr/>
            <p:nvPr/>
          </p:nvSpPr>
          <p:spPr>
            <a:xfrm rot="3962358">
              <a:off x="7931364" y="784136"/>
              <a:ext cx="300613" cy="241812"/>
            </a:xfrm>
            <a:custGeom>
              <a:rect b="b" l="l" r="r" t="t"/>
              <a:pathLst>
                <a:path extrusionOk="0" h="1419" w="1764">
                  <a:moveTo>
                    <a:pt x="731" y="330"/>
                  </a:moveTo>
                  <a:cubicBezTo>
                    <a:pt x="793" y="330"/>
                    <a:pt x="856" y="348"/>
                    <a:pt x="908" y="385"/>
                  </a:cubicBezTo>
                  <a:cubicBezTo>
                    <a:pt x="1058" y="481"/>
                    <a:pt x="1091" y="673"/>
                    <a:pt x="994" y="823"/>
                  </a:cubicBezTo>
                  <a:cubicBezTo>
                    <a:pt x="933" y="911"/>
                    <a:pt x="834" y="961"/>
                    <a:pt x="731" y="961"/>
                  </a:cubicBezTo>
                  <a:cubicBezTo>
                    <a:pt x="672" y="961"/>
                    <a:pt x="611" y="944"/>
                    <a:pt x="556" y="908"/>
                  </a:cubicBezTo>
                  <a:cubicBezTo>
                    <a:pt x="417" y="813"/>
                    <a:pt x="374" y="620"/>
                    <a:pt x="471" y="471"/>
                  </a:cubicBezTo>
                  <a:cubicBezTo>
                    <a:pt x="530" y="378"/>
                    <a:pt x="630" y="330"/>
                    <a:pt x="731" y="330"/>
                  </a:cubicBezTo>
                  <a:close/>
                  <a:moveTo>
                    <a:pt x="732" y="1"/>
                  </a:moveTo>
                  <a:cubicBezTo>
                    <a:pt x="524" y="1"/>
                    <a:pt x="320" y="100"/>
                    <a:pt x="193" y="288"/>
                  </a:cubicBezTo>
                  <a:cubicBezTo>
                    <a:pt x="0" y="588"/>
                    <a:pt x="75" y="984"/>
                    <a:pt x="374" y="1186"/>
                  </a:cubicBezTo>
                  <a:cubicBezTo>
                    <a:pt x="385" y="1186"/>
                    <a:pt x="395" y="1198"/>
                    <a:pt x="406" y="1198"/>
                  </a:cubicBezTo>
                  <a:cubicBezTo>
                    <a:pt x="671" y="1369"/>
                    <a:pt x="963" y="1418"/>
                    <a:pt x="1207" y="1418"/>
                  </a:cubicBezTo>
                  <a:cubicBezTo>
                    <a:pt x="1525" y="1418"/>
                    <a:pt x="1764" y="1336"/>
                    <a:pt x="1764" y="1336"/>
                  </a:cubicBezTo>
                  <a:cubicBezTo>
                    <a:pt x="1764" y="1336"/>
                    <a:pt x="1711" y="545"/>
                    <a:pt x="1122" y="128"/>
                  </a:cubicBezTo>
                  <a:cubicBezTo>
                    <a:pt x="1112" y="117"/>
                    <a:pt x="1101" y="117"/>
                    <a:pt x="1091" y="107"/>
                  </a:cubicBezTo>
                  <a:cubicBezTo>
                    <a:pt x="979" y="36"/>
                    <a:pt x="855" y="1"/>
                    <a:pt x="73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2" name="Google Shape;292;p22"/>
          <p:cNvSpPr/>
          <p:nvPr/>
        </p:nvSpPr>
        <p:spPr>
          <a:xfrm rot="-7553624">
            <a:off x="-1740357" y="3295502"/>
            <a:ext cx="2590345" cy="1253273"/>
          </a:xfrm>
          <a:custGeom>
            <a:rect b="b" l="l" r="r" t="t"/>
            <a:pathLst>
              <a:path extrusionOk="0" h="9078" w="18763">
                <a:moveTo>
                  <a:pt x="18121" y="0"/>
                </a:moveTo>
                <a:cubicBezTo>
                  <a:pt x="18025" y="0"/>
                  <a:pt x="17907" y="11"/>
                  <a:pt x="17811" y="11"/>
                </a:cubicBezTo>
                <a:lnTo>
                  <a:pt x="17811" y="76"/>
                </a:lnTo>
                <a:cubicBezTo>
                  <a:pt x="17918" y="64"/>
                  <a:pt x="18025" y="64"/>
                  <a:pt x="18132" y="64"/>
                </a:cubicBezTo>
                <a:lnTo>
                  <a:pt x="18121" y="0"/>
                </a:lnTo>
                <a:close/>
                <a:moveTo>
                  <a:pt x="18442" y="0"/>
                </a:moveTo>
                <a:lnTo>
                  <a:pt x="18442" y="64"/>
                </a:lnTo>
                <a:cubicBezTo>
                  <a:pt x="18549" y="64"/>
                  <a:pt x="18655" y="64"/>
                  <a:pt x="18762" y="76"/>
                </a:cubicBezTo>
                <a:lnTo>
                  <a:pt x="18762" y="11"/>
                </a:lnTo>
                <a:cubicBezTo>
                  <a:pt x="18655" y="11"/>
                  <a:pt x="18549" y="0"/>
                  <a:pt x="18442" y="0"/>
                </a:cubicBezTo>
                <a:close/>
                <a:moveTo>
                  <a:pt x="17491" y="43"/>
                </a:moveTo>
                <a:lnTo>
                  <a:pt x="17170" y="76"/>
                </a:lnTo>
                <a:lnTo>
                  <a:pt x="17180" y="140"/>
                </a:lnTo>
                <a:cubicBezTo>
                  <a:pt x="17287" y="118"/>
                  <a:pt x="17394" y="107"/>
                  <a:pt x="17491" y="97"/>
                </a:cubicBezTo>
                <a:lnTo>
                  <a:pt x="17491" y="43"/>
                </a:lnTo>
                <a:close/>
                <a:moveTo>
                  <a:pt x="16859" y="129"/>
                </a:moveTo>
                <a:cubicBezTo>
                  <a:pt x="16752" y="150"/>
                  <a:pt x="16646" y="171"/>
                  <a:pt x="16550" y="193"/>
                </a:cubicBezTo>
                <a:lnTo>
                  <a:pt x="16560" y="257"/>
                </a:lnTo>
                <a:cubicBezTo>
                  <a:pt x="16667" y="236"/>
                  <a:pt x="16764" y="214"/>
                  <a:pt x="16871" y="193"/>
                </a:cubicBezTo>
                <a:lnTo>
                  <a:pt x="16859" y="129"/>
                </a:lnTo>
                <a:close/>
                <a:moveTo>
                  <a:pt x="16239" y="278"/>
                </a:moveTo>
                <a:cubicBezTo>
                  <a:pt x="16132" y="311"/>
                  <a:pt x="16037" y="332"/>
                  <a:pt x="15930" y="364"/>
                </a:cubicBezTo>
                <a:lnTo>
                  <a:pt x="15951" y="428"/>
                </a:lnTo>
                <a:cubicBezTo>
                  <a:pt x="16047" y="396"/>
                  <a:pt x="16154" y="364"/>
                  <a:pt x="16250" y="332"/>
                </a:cubicBezTo>
                <a:lnTo>
                  <a:pt x="16239" y="278"/>
                </a:lnTo>
                <a:close/>
                <a:moveTo>
                  <a:pt x="15630" y="471"/>
                </a:moveTo>
                <a:cubicBezTo>
                  <a:pt x="15534" y="514"/>
                  <a:pt x="15438" y="546"/>
                  <a:pt x="15331" y="589"/>
                </a:cubicBezTo>
                <a:lnTo>
                  <a:pt x="15363" y="642"/>
                </a:lnTo>
                <a:cubicBezTo>
                  <a:pt x="15459" y="599"/>
                  <a:pt x="15555" y="567"/>
                  <a:pt x="15652" y="525"/>
                </a:cubicBezTo>
                <a:lnTo>
                  <a:pt x="15630" y="471"/>
                </a:lnTo>
                <a:close/>
                <a:moveTo>
                  <a:pt x="15042" y="717"/>
                </a:moveTo>
                <a:cubicBezTo>
                  <a:pt x="14946" y="760"/>
                  <a:pt x="14849" y="813"/>
                  <a:pt x="14754" y="867"/>
                </a:cubicBezTo>
                <a:lnTo>
                  <a:pt x="14785" y="910"/>
                </a:lnTo>
                <a:cubicBezTo>
                  <a:pt x="14882" y="867"/>
                  <a:pt x="14978" y="813"/>
                  <a:pt x="15074" y="770"/>
                </a:cubicBezTo>
                <a:lnTo>
                  <a:pt x="15042" y="717"/>
                </a:lnTo>
                <a:close/>
                <a:moveTo>
                  <a:pt x="14476" y="1016"/>
                </a:moveTo>
                <a:cubicBezTo>
                  <a:pt x="14390" y="1069"/>
                  <a:pt x="14294" y="1123"/>
                  <a:pt x="14208" y="1176"/>
                </a:cubicBezTo>
                <a:lnTo>
                  <a:pt x="14241" y="1230"/>
                </a:lnTo>
                <a:cubicBezTo>
                  <a:pt x="14326" y="1176"/>
                  <a:pt x="14422" y="1123"/>
                  <a:pt x="14507" y="1069"/>
                </a:cubicBezTo>
                <a:lnTo>
                  <a:pt x="14476" y="1016"/>
                </a:lnTo>
                <a:close/>
                <a:moveTo>
                  <a:pt x="13941" y="1359"/>
                </a:moveTo>
                <a:lnTo>
                  <a:pt x="13685" y="1551"/>
                </a:lnTo>
                <a:lnTo>
                  <a:pt x="13716" y="1594"/>
                </a:lnTo>
                <a:cubicBezTo>
                  <a:pt x="13802" y="1530"/>
                  <a:pt x="13887" y="1465"/>
                  <a:pt x="13973" y="1412"/>
                </a:cubicBezTo>
                <a:lnTo>
                  <a:pt x="13941" y="1359"/>
                </a:lnTo>
                <a:close/>
                <a:moveTo>
                  <a:pt x="13438" y="1743"/>
                </a:moveTo>
                <a:cubicBezTo>
                  <a:pt x="13353" y="1818"/>
                  <a:pt x="13278" y="1882"/>
                  <a:pt x="13193" y="1957"/>
                </a:cubicBezTo>
                <a:lnTo>
                  <a:pt x="13236" y="2000"/>
                </a:lnTo>
                <a:cubicBezTo>
                  <a:pt x="13321" y="1936"/>
                  <a:pt x="13395" y="1861"/>
                  <a:pt x="13471" y="1796"/>
                </a:cubicBezTo>
                <a:lnTo>
                  <a:pt x="13438" y="1743"/>
                </a:lnTo>
                <a:close/>
                <a:moveTo>
                  <a:pt x="12968" y="2181"/>
                </a:moveTo>
                <a:lnTo>
                  <a:pt x="12744" y="2406"/>
                </a:lnTo>
                <a:lnTo>
                  <a:pt x="12787" y="2449"/>
                </a:lnTo>
                <a:lnTo>
                  <a:pt x="13011" y="2224"/>
                </a:lnTo>
                <a:lnTo>
                  <a:pt x="12968" y="2181"/>
                </a:lnTo>
                <a:close/>
                <a:moveTo>
                  <a:pt x="12540" y="2652"/>
                </a:moveTo>
                <a:cubicBezTo>
                  <a:pt x="12466" y="2727"/>
                  <a:pt x="12402" y="2813"/>
                  <a:pt x="12338" y="2898"/>
                </a:cubicBezTo>
                <a:lnTo>
                  <a:pt x="12380" y="2930"/>
                </a:lnTo>
                <a:cubicBezTo>
                  <a:pt x="12444" y="2844"/>
                  <a:pt x="12519" y="2770"/>
                  <a:pt x="12583" y="2684"/>
                </a:cubicBezTo>
                <a:lnTo>
                  <a:pt x="12540" y="2652"/>
                </a:lnTo>
                <a:close/>
                <a:moveTo>
                  <a:pt x="12145" y="3155"/>
                </a:moveTo>
                <a:cubicBezTo>
                  <a:pt x="12081" y="3240"/>
                  <a:pt x="12027" y="3326"/>
                  <a:pt x="11963" y="3411"/>
                </a:cubicBezTo>
                <a:lnTo>
                  <a:pt x="12017" y="3443"/>
                </a:lnTo>
                <a:cubicBezTo>
                  <a:pt x="12070" y="3357"/>
                  <a:pt x="12134" y="3272"/>
                  <a:pt x="12198" y="3186"/>
                </a:cubicBezTo>
                <a:lnTo>
                  <a:pt x="12145" y="3155"/>
                </a:lnTo>
                <a:close/>
                <a:moveTo>
                  <a:pt x="11803" y="3689"/>
                </a:moveTo>
                <a:cubicBezTo>
                  <a:pt x="11749" y="3775"/>
                  <a:pt x="11696" y="3871"/>
                  <a:pt x="11642" y="3967"/>
                </a:cubicBezTo>
                <a:lnTo>
                  <a:pt x="11696" y="3989"/>
                </a:lnTo>
                <a:cubicBezTo>
                  <a:pt x="11749" y="3903"/>
                  <a:pt x="11792" y="3806"/>
                  <a:pt x="11846" y="3721"/>
                </a:cubicBezTo>
                <a:lnTo>
                  <a:pt x="11803" y="3689"/>
                </a:lnTo>
                <a:close/>
                <a:moveTo>
                  <a:pt x="11492" y="4245"/>
                </a:moveTo>
                <a:lnTo>
                  <a:pt x="11364" y="4533"/>
                </a:lnTo>
                <a:lnTo>
                  <a:pt x="11418" y="4566"/>
                </a:lnTo>
                <a:lnTo>
                  <a:pt x="11546" y="4277"/>
                </a:lnTo>
                <a:lnTo>
                  <a:pt x="11492" y="4245"/>
                </a:lnTo>
                <a:close/>
                <a:moveTo>
                  <a:pt x="11247" y="4833"/>
                </a:moveTo>
                <a:cubicBezTo>
                  <a:pt x="11204" y="4929"/>
                  <a:pt x="11172" y="5036"/>
                  <a:pt x="11140" y="5132"/>
                </a:cubicBezTo>
                <a:lnTo>
                  <a:pt x="11193" y="5153"/>
                </a:lnTo>
                <a:cubicBezTo>
                  <a:pt x="11226" y="5058"/>
                  <a:pt x="11268" y="4951"/>
                  <a:pt x="11300" y="4854"/>
                </a:cubicBezTo>
                <a:lnTo>
                  <a:pt x="11247" y="4833"/>
                </a:lnTo>
                <a:close/>
                <a:moveTo>
                  <a:pt x="11043" y="5443"/>
                </a:moveTo>
                <a:lnTo>
                  <a:pt x="11012" y="5538"/>
                </a:lnTo>
                <a:cubicBezTo>
                  <a:pt x="11001" y="5602"/>
                  <a:pt x="10979" y="5667"/>
                  <a:pt x="10958" y="5742"/>
                </a:cubicBezTo>
                <a:lnTo>
                  <a:pt x="11022" y="5763"/>
                </a:lnTo>
                <a:cubicBezTo>
                  <a:pt x="11043" y="5688"/>
                  <a:pt x="11055" y="5624"/>
                  <a:pt x="11076" y="5560"/>
                </a:cubicBezTo>
                <a:cubicBezTo>
                  <a:pt x="11086" y="5528"/>
                  <a:pt x="11086" y="5485"/>
                  <a:pt x="11097" y="5453"/>
                </a:cubicBezTo>
                <a:lnTo>
                  <a:pt x="11043" y="5443"/>
                </a:lnTo>
                <a:close/>
                <a:moveTo>
                  <a:pt x="10894" y="6052"/>
                </a:moveTo>
                <a:lnTo>
                  <a:pt x="10884" y="6105"/>
                </a:lnTo>
                <a:lnTo>
                  <a:pt x="10819" y="6362"/>
                </a:lnTo>
                <a:lnTo>
                  <a:pt x="10872" y="6383"/>
                </a:lnTo>
                <a:cubicBezTo>
                  <a:pt x="10894" y="6287"/>
                  <a:pt x="10915" y="6201"/>
                  <a:pt x="10937" y="6116"/>
                </a:cubicBezTo>
                <a:lnTo>
                  <a:pt x="10948" y="6073"/>
                </a:lnTo>
                <a:lnTo>
                  <a:pt x="10894" y="6052"/>
                </a:lnTo>
                <a:close/>
                <a:moveTo>
                  <a:pt x="10744" y="6672"/>
                </a:moveTo>
                <a:cubicBezTo>
                  <a:pt x="10712" y="6779"/>
                  <a:pt x="10680" y="6885"/>
                  <a:pt x="10648" y="6971"/>
                </a:cubicBezTo>
                <a:lnTo>
                  <a:pt x="10712" y="6992"/>
                </a:lnTo>
                <a:cubicBezTo>
                  <a:pt x="10744" y="6897"/>
                  <a:pt x="10765" y="6800"/>
                  <a:pt x="10798" y="6683"/>
                </a:cubicBezTo>
                <a:lnTo>
                  <a:pt x="10744" y="6672"/>
                </a:lnTo>
                <a:close/>
                <a:moveTo>
                  <a:pt x="10541" y="7270"/>
                </a:moveTo>
                <a:cubicBezTo>
                  <a:pt x="10499" y="7367"/>
                  <a:pt x="10456" y="7463"/>
                  <a:pt x="10402" y="7548"/>
                </a:cubicBezTo>
                <a:lnTo>
                  <a:pt x="10456" y="7581"/>
                </a:lnTo>
                <a:cubicBezTo>
                  <a:pt x="10509" y="7495"/>
                  <a:pt x="10552" y="7399"/>
                  <a:pt x="10594" y="7292"/>
                </a:cubicBezTo>
                <a:lnTo>
                  <a:pt x="10541" y="7270"/>
                </a:lnTo>
                <a:close/>
                <a:moveTo>
                  <a:pt x="2854" y="7805"/>
                </a:moveTo>
                <a:lnTo>
                  <a:pt x="2865" y="7859"/>
                </a:lnTo>
                <a:lnTo>
                  <a:pt x="3175" y="7859"/>
                </a:lnTo>
                <a:lnTo>
                  <a:pt x="3175" y="7805"/>
                </a:lnTo>
                <a:close/>
                <a:moveTo>
                  <a:pt x="2544" y="7826"/>
                </a:moveTo>
                <a:cubicBezTo>
                  <a:pt x="2438" y="7837"/>
                  <a:pt x="2331" y="7848"/>
                  <a:pt x="2224" y="7869"/>
                </a:cubicBezTo>
                <a:lnTo>
                  <a:pt x="2234" y="7923"/>
                </a:lnTo>
                <a:cubicBezTo>
                  <a:pt x="2341" y="7912"/>
                  <a:pt x="2438" y="7890"/>
                  <a:pt x="2544" y="7880"/>
                </a:cubicBezTo>
                <a:lnTo>
                  <a:pt x="2544" y="7826"/>
                </a:lnTo>
                <a:close/>
                <a:moveTo>
                  <a:pt x="3496" y="7826"/>
                </a:moveTo>
                <a:lnTo>
                  <a:pt x="3496" y="7880"/>
                </a:lnTo>
                <a:cubicBezTo>
                  <a:pt x="3592" y="7890"/>
                  <a:pt x="3699" y="7901"/>
                  <a:pt x="3806" y="7923"/>
                </a:cubicBezTo>
                <a:lnTo>
                  <a:pt x="3816" y="7859"/>
                </a:lnTo>
                <a:lnTo>
                  <a:pt x="3496" y="7826"/>
                </a:lnTo>
                <a:close/>
                <a:moveTo>
                  <a:pt x="4127" y="7923"/>
                </a:moveTo>
                <a:lnTo>
                  <a:pt x="4116" y="7976"/>
                </a:lnTo>
                <a:cubicBezTo>
                  <a:pt x="4212" y="7997"/>
                  <a:pt x="4319" y="8030"/>
                  <a:pt x="4426" y="8051"/>
                </a:cubicBezTo>
                <a:lnTo>
                  <a:pt x="4436" y="7997"/>
                </a:lnTo>
                <a:cubicBezTo>
                  <a:pt x="4329" y="7966"/>
                  <a:pt x="4223" y="7944"/>
                  <a:pt x="4127" y="7923"/>
                </a:cubicBezTo>
                <a:close/>
                <a:moveTo>
                  <a:pt x="1913" y="7933"/>
                </a:moveTo>
                <a:cubicBezTo>
                  <a:pt x="1806" y="7955"/>
                  <a:pt x="1699" y="7987"/>
                  <a:pt x="1604" y="8019"/>
                </a:cubicBezTo>
                <a:lnTo>
                  <a:pt x="1625" y="8073"/>
                </a:lnTo>
                <a:cubicBezTo>
                  <a:pt x="1721" y="8040"/>
                  <a:pt x="1828" y="8019"/>
                  <a:pt x="1924" y="7987"/>
                </a:cubicBezTo>
                <a:lnTo>
                  <a:pt x="1913" y="7933"/>
                </a:lnTo>
                <a:close/>
                <a:moveTo>
                  <a:pt x="10242" y="7816"/>
                </a:moveTo>
                <a:cubicBezTo>
                  <a:pt x="10178" y="7901"/>
                  <a:pt x="10114" y="7987"/>
                  <a:pt x="10038" y="8061"/>
                </a:cubicBezTo>
                <a:lnTo>
                  <a:pt x="10081" y="8104"/>
                </a:lnTo>
                <a:cubicBezTo>
                  <a:pt x="10157" y="8019"/>
                  <a:pt x="10221" y="7944"/>
                  <a:pt x="10285" y="7859"/>
                </a:cubicBezTo>
                <a:lnTo>
                  <a:pt x="10242" y="7816"/>
                </a:lnTo>
                <a:close/>
                <a:moveTo>
                  <a:pt x="4747" y="8094"/>
                </a:moveTo>
                <a:lnTo>
                  <a:pt x="4725" y="8147"/>
                </a:lnTo>
                <a:cubicBezTo>
                  <a:pt x="4821" y="8179"/>
                  <a:pt x="4918" y="8211"/>
                  <a:pt x="5025" y="8254"/>
                </a:cubicBezTo>
                <a:lnTo>
                  <a:pt x="5046" y="8190"/>
                </a:lnTo>
                <a:cubicBezTo>
                  <a:pt x="4939" y="8158"/>
                  <a:pt x="4832" y="8115"/>
                  <a:pt x="4747" y="8094"/>
                </a:cubicBezTo>
                <a:close/>
                <a:moveTo>
                  <a:pt x="1304" y="8137"/>
                </a:moveTo>
                <a:cubicBezTo>
                  <a:pt x="1208" y="8179"/>
                  <a:pt x="1112" y="8222"/>
                  <a:pt x="1015" y="8275"/>
                </a:cubicBezTo>
                <a:lnTo>
                  <a:pt x="1048" y="8329"/>
                </a:lnTo>
                <a:cubicBezTo>
                  <a:pt x="1133" y="8275"/>
                  <a:pt x="1229" y="8232"/>
                  <a:pt x="1326" y="8190"/>
                </a:cubicBezTo>
                <a:lnTo>
                  <a:pt x="1304" y="8137"/>
                </a:lnTo>
                <a:close/>
                <a:moveTo>
                  <a:pt x="5346" y="8308"/>
                </a:moveTo>
                <a:lnTo>
                  <a:pt x="5324" y="8361"/>
                </a:lnTo>
                <a:lnTo>
                  <a:pt x="5581" y="8457"/>
                </a:lnTo>
                <a:lnTo>
                  <a:pt x="5612" y="8468"/>
                </a:lnTo>
                <a:lnTo>
                  <a:pt x="5634" y="8415"/>
                </a:lnTo>
                <a:lnTo>
                  <a:pt x="5602" y="8404"/>
                </a:lnTo>
                <a:lnTo>
                  <a:pt x="5346" y="8308"/>
                </a:lnTo>
                <a:close/>
                <a:moveTo>
                  <a:pt x="9814" y="8275"/>
                </a:moveTo>
                <a:cubicBezTo>
                  <a:pt x="9729" y="8339"/>
                  <a:pt x="9643" y="8404"/>
                  <a:pt x="9558" y="8457"/>
                </a:cubicBezTo>
                <a:lnTo>
                  <a:pt x="9589" y="8510"/>
                </a:lnTo>
                <a:cubicBezTo>
                  <a:pt x="9686" y="8457"/>
                  <a:pt x="9772" y="8393"/>
                  <a:pt x="9846" y="8318"/>
                </a:cubicBezTo>
                <a:lnTo>
                  <a:pt x="9814" y="8275"/>
                </a:lnTo>
                <a:close/>
                <a:moveTo>
                  <a:pt x="737" y="8436"/>
                </a:moveTo>
                <a:cubicBezTo>
                  <a:pt x="652" y="8489"/>
                  <a:pt x="566" y="8553"/>
                  <a:pt x="481" y="8617"/>
                </a:cubicBezTo>
                <a:lnTo>
                  <a:pt x="513" y="8660"/>
                </a:lnTo>
                <a:cubicBezTo>
                  <a:pt x="599" y="8596"/>
                  <a:pt x="684" y="8543"/>
                  <a:pt x="770" y="8479"/>
                </a:cubicBezTo>
                <a:lnTo>
                  <a:pt x="737" y="8436"/>
                </a:lnTo>
                <a:close/>
                <a:moveTo>
                  <a:pt x="5933" y="8532"/>
                </a:moveTo>
                <a:lnTo>
                  <a:pt x="5912" y="8586"/>
                </a:lnTo>
                <a:cubicBezTo>
                  <a:pt x="6030" y="8628"/>
                  <a:pt x="6126" y="8660"/>
                  <a:pt x="6211" y="8693"/>
                </a:cubicBezTo>
                <a:lnTo>
                  <a:pt x="6232" y="8639"/>
                </a:lnTo>
                <a:cubicBezTo>
                  <a:pt x="6147" y="8607"/>
                  <a:pt x="6051" y="8575"/>
                  <a:pt x="5933" y="8532"/>
                </a:cubicBezTo>
                <a:close/>
                <a:moveTo>
                  <a:pt x="9290" y="8617"/>
                </a:moveTo>
                <a:cubicBezTo>
                  <a:pt x="9194" y="8671"/>
                  <a:pt x="9098" y="8714"/>
                  <a:pt x="9002" y="8746"/>
                </a:cubicBezTo>
                <a:lnTo>
                  <a:pt x="9023" y="8810"/>
                </a:lnTo>
                <a:cubicBezTo>
                  <a:pt x="9119" y="8767"/>
                  <a:pt x="9216" y="8724"/>
                  <a:pt x="9312" y="8671"/>
                </a:cubicBezTo>
                <a:lnTo>
                  <a:pt x="9290" y="8617"/>
                </a:lnTo>
                <a:close/>
                <a:moveTo>
                  <a:pt x="6532" y="8735"/>
                </a:moveTo>
                <a:lnTo>
                  <a:pt x="6522" y="8800"/>
                </a:lnTo>
                <a:cubicBezTo>
                  <a:pt x="6628" y="8831"/>
                  <a:pt x="6724" y="8853"/>
                  <a:pt x="6821" y="8885"/>
                </a:cubicBezTo>
                <a:lnTo>
                  <a:pt x="6842" y="8821"/>
                </a:lnTo>
                <a:cubicBezTo>
                  <a:pt x="6735" y="8800"/>
                  <a:pt x="6639" y="8767"/>
                  <a:pt x="6532" y="8735"/>
                </a:cubicBezTo>
                <a:close/>
                <a:moveTo>
                  <a:pt x="8703" y="8853"/>
                </a:moveTo>
                <a:cubicBezTo>
                  <a:pt x="8606" y="8874"/>
                  <a:pt x="8499" y="8906"/>
                  <a:pt x="8392" y="8917"/>
                </a:cubicBezTo>
                <a:lnTo>
                  <a:pt x="8403" y="8981"/>
                </a:lnTo>
                <a:cubicBezTo>
                  <a:pt x="8510" y="8959"/>
                  <a:pt x="8617" y="8938"/>
                  <a:pt x="8724" y="8906"/>
                </a:cubicBezTo>
                <a:lnTo>
                  <a:pt x="8703" y="8853"/>
                </a:lnTo>
                <a:close/>
                <a:moveTo>
                  <a:pt x="7142" y="8895"/>
                </a:moveTo>
                <a:lnTo>
                  <a:pt x="7131" y="8949"/>
                </a:lnTo>
                <a:cubicBezTo>
                  <a:pt x="7237" y="8971"/>
                  <a:pt x="7344" y="8992"/>
                  <a:pt x="7451" y="9002"/>
                </a:cubicBezTo>
                <a:lnTo>
                  <a:pt x="7451" y="8949"/>
                </a:lnTo>
                <a:cubicBezTo>
                  <a:pt x="7355" y="8928"/>
                  <a:pt x="7249" y="8917"/>
                  <a:pt x="7142" y="8895"/>
                </a:cubicBezTo>
                <a:close/>
                <a:moveTo>
                  <a:pt x="8082" y="8959"/>
                </a:moveTo>
                <a:cubicBezTo>
                  <a:pt x="7986" y="8971"/>
                  <a:pt x="7879" y="8971"/>
                  <a:pt x="7772" y="8971"/>
                </a:cubicBezTo>
                <a:lnTo>
                  <a:pt x="7772" y="9024"/>
                </a:lnTo>
                <a:lnTo>
                  <a:pt x="8093" y="9024"/>
                </a:lnTo>
                <a:lnTo>
                  <a:pt x="8082" y="8959"/>
                </a:lnTo>
                <a:close/>
                <a:moveTo>
                  <a:pt x="224" y="8821"/>
                </a:moveTo>
                <a:cubicBezTo>
                  <a:pt x="150" y="8885"/>
                  <a:pt x="74" y="8959"/>
                  <a:pt x="0" y="9035"/>
                </a:cubicBezTo>
                <a:lnTo>
                  <a:pt x="43" y="9078"/>
                </a:lnTo>
                <a:cubicBezTo>
                  <a:pt x="117" y="9002"/>
                  <a:pt x="192" y="8928"/>
                  <a:pt x="267" y="8864"/>
                </a:cubicBezTo>
                <a:lnTo>
                  <a:pt x="224" y="882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3" name="Google Shape;293;p22"/>
          <p:cNvGrpSpPr/>
          <p:nvPr/>
        </p:nvGrpSpPr>
        <p:grpSpPr>
          <a:xfrm flipH="1" rot="-8423642">
            <a:off x="715479" y="4323717"/>
            <a:ext cx="677220" cy="824831"/>
            <a:chOff x="601243" y="325205"/>
            <a:chExt cx="912171" cy="1032184"/>
          </a:xfrm>
        </p:grpSpPr>
        <p:grpSp>
          <p:nvGrpSpPr>
            <p:cNvPr id="294" name="Google Shape;294;p22"/>
            <p:cNvGrpSpPr/>
            <p:nvPr/>
          </p:nvGrpSpPr>
          <p:grpSpPr>
            <a:xfrm>
              <a:off x="601243" y="325205"/>
              <a:ext cx="912171" cy="1032184"/>
              <a:chOff x="601218" y="5"/>
              <a:chExt cx="912171" cy="1032184"/>
            </a:xfrm>
          </p:grpSpPr>
          <p:sp>
            <p:nvSpPr>
              <p:cNvPr id="295" name="Google Shape;295;p22"/>
              <p:cNvSpPr/>
              <p:nvPr/>
            </p:nvSpPr>
            <p:spPr>
              <a:xfrm>
                <a:off x="758458" y="570672"/>
                <a:ext cx="431977" cy="461517"/>
              </a:xfrm>
              <a:custGeom>
                <a:rect b="b" l="l" r="r" t="t"/>
                <a:pathLst>
                  <a:path extrusionOk="0" h="3484" w="3261">
                    <a:moveTo>
                      <a:pt x="12" y="3435"/>
                    </a:moveTo>
                    <a:cubicBezTo>
                      <a:pt x="0" y="3435"/>
                      <a:pt x="11" y="3443"/>
                      <a:pt x="11" y="3443"/>
                    </a:cubicBezTo>
                    <a:lnTo>
                      <a:pt x="15" y="3436"/>
                    </a:lnTo>
                    <a:lnTo>
                      <a:pt x="15" y="3436"/>
                    </a:lnTo>
                    <a:cubicBezTo>
                      <a:pt x="14" y="3435"/>
                      <a:pt x="13" y="3435"/>
                      <a:pt x="12" y="3435"/>
                    </a:cubicBezTo>
                    <a:close/>
                    <a:moveTo>
                      <a:pt x="1871" y="1"/>
                    </a:moveTo>
                    <a:lnTo>
                      <a:pt x="15" y="3436"/>
                    </a:lnTo>
                    <a:lnTo>
                      <a:pt x="15" y="3436"/>
                    </a:lnTo>
                    <a:cubicBezTo>
                      <a:pt x="29" y="3437"/>
                      <a:pt x="65" y="3446"/>
                      <a:pt x="150" y="3476"/>
                    </a:cubicBezTo>
                    <a:cubicBezTo>
                      <a:pt x="166" y="3481"/>
                      <a:pt x="183" y="3484"/>
                      <a:pt x="200" y="3484"/>
                    </a:cubicBezTo>
                    <a:cubicBezTo>
                      <a:pt x="380" y="3484"/>
                      <a:pt x="620" y="3208"/>
                      <a:pt x="620" y="3208"/>
                    </a:cubicBezTo>
                    <a:lnTo>
                      <a:pt x="3261" y="739"/>
                    </a:lnTo>
                    <a:lnTo>
                      <a:pt x="187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" name="Google Shape;296;p22"/>
              <p:cNvSpPr/>
              <p:nvPr/>
            </p:nvSpPr>
            <p:spPr>
              <a:xfrm>
                <a:off x="601218" y="464566"/>
                <a:ext cx="187044" cy="140680"/>
              </a:xfrm>
              <a:custGeom>
                <a:rect b="b" l="l" r="r" t="t"/>
                <a:pathLst>
                  <a:path extrusionOk="0" h="1062" w="1412">
                    <a:moveTo>
                      <a:pt x="674" y="0"/>
                    </a:moveTo>
                    <a:lnTo>
                      <a:pt x="0" y="941"/>
                    </a:lnTo>
                    <a:cubicBezTo>
                      <a:pt x="0" y="941"/>
                      <a:pt x="246" y="1027"/>
                      <a:pt x="385" y="1058"/>
                    </a:cubicBezTo>
                    <a:cubicBezTo>
                      <a:pt x="396" y="1061"/>
                      <a:pt x="408" y="1062"/>
                      <a:pt x="419" y="1062"/>
                    </a:cubicBezTo>
                    <a:cubicBezTo>
                      <a:pt x="565" y="1062"/>
                      <a:pt x="749" y="887"/>
                      <a:pt x="749" y="887"/>
                    </a:cubicBezTo>
                    <a:lnTo>
                      <a:pt x="1411" y="417"/>
                    </a:lnTo>
                    <a:lnTo>
                      <a:pt x="67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" name="Google Shape;297;p22"/>
              <p:cNvSpPr/>
              <p:nvPr/>
            </p:nvSpPr>
            <p:spPr>
              <a:xfrm>
                <a:off x="1011869" y="740627"/>
                <a:ext cx="107696" cy="113790"/>
              </a:xfrm>
              <a:custGeom>
                <a:rect b="b" l="l" r="r" t="t"/>
                <a:pathLst>
                  <a:path extrusionOk="0" h="859" w="813">
                    <a:moveTo>
                      <a:pt x="428" y="1"/>
                    </a:moveTo>
                    <a:lnTo>
                      <a:pt x="1" y="610"/>
                    </a:lnTo>
                    <a:cubicBezTo>
                      <a:pt x="1" y="610"/>
                      <a:pt x="247" y="813"/>
                      <a:pt x="343" y="856"/>
                    </a:cubicBezTo>
                    <a:cubicBezTo>
                      <a:pt x="346" y="857"/>
                      <a:pt x="349" y="858"/>
                      <a:pt x="353" y="858"/>
                    </a:cubicBezTo>
                    <a:cubicBezTo>
                      <a:pt x="464" y="858"/>
                      <a:pt x="812" y="276"/>
                      <a:pt x="792" y="214"/>
                    </a:cubicBezTo>
                    <a:cubicBezTo>
                      <a:pt x="770" y="150"/>
                      <a:pt x="428" y="1"/>
                      <a:pt x="42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" name="Google Shape;298;p22"/>
              <p:cNvSpPr/>
              <p:nvPr/>
            </p:nvSpPr>
            <p:spPr>
              <a:xfrm>
                <a:off x="649304" y="425223"/>
                <a:ext cx="864086" cy="302158"/>
              </a:xfrm>
              <a:custGeom>
                <a:rect b="b" l="l" r="r" t="t"/>
                <a:pathLst>
                  <a:path extrusionOk="0" h="2281" w="6523">
                    <a:moveTo>
                      <a:pt x="494" y="0"/>
                    </a:moveTo>
                    <a:cubicBezTo>
                      <a:pt x="249" y="0"/>
                      <a:pt x="87" y="33"/>
                      <a:pt x="65" y="115"/>
                    </a:cubicBezTo>
                    <a:cubicBezTo>
                      <a:pt x="1" y="319"/>
                      <a:pt x="835" y="725"/>
                      <a:pt x="1668" y="1067"/>
                    </a:cubicBezTo>
                    <a:cubicBezTo>
                      <a:pt x="2513" y="1419"/>
                      <a:pt x="4106" y="1911"/>
                      <a:pt x="5090" y="2189"/>
                    </a:cubicBezTo>
                    <a:cubicBezTo>
                      <a:pt x="5309" y="2255"/>
                      <a:pt x="5504" y="2280"/>
                      <a:pt x="5673" y="2280"/>
                    </a:cubicBezTo>
                    <a:cubicBezTo>
                      <a:pt x="6056" y="2280"/>
                      <a:pt x="6311" y="2150"/>
                      <a:pt x="6437" y="2061"/>
                    </a:cubicBezTo>
                    <a:cubicBezTo>
                      <a:pt x="6501" y="2018"/>
                      <a:pt x="6522" y="1933"/>
                      <a:pt x="6491" y="1868"/>
                    </a:cubicBezTo>
                    <a:cubicBezTo>
                      <a:pt x="6405" y="1655"/>
                      <a:pt x="6137" y="1248"/>
                      <a:pt x="5421" y="1035"/>
                    </a:cubicBezTo>
                    <a:cubicBezTo>
                      <a:pt x="4438" y="757"/>
                      <a:pt x="2823" y="319"/>
                      <a:pt x="1936" y="169"/>
                    </a:cubicBezTo>
                    <a:cubicBezTo>
                      <a:pt x="1400" y="73"/>
                      <a:pt x="856" y="0"/>
                      <a:pt x="49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9" name="Google Shape;299;p22"/>
              <p:cNvSpPr/>
              <p:nvPr/>
            </p:nvSpPr>
            <p:spPr>
              <a:xfrm>
                <a:off x="1021804" y="5"/>
                <a:ext cx="208239" cy="531195"/>
              </a:xfrm>
              <a:custGeom>
                <a:rect b="b" l="l" r="r" t="t"/>
                <a:pathLst>
                  <a:path extrusionOk="0" h="4010" w="1572">
                    <a:moveTo>
                      <a:pt x="268" y="1"/>
                    </a:moveTo>
                    <a:cubicBezTo>
                      <a:pt x="268" y="1"/>
                      <a:pt x="252" y="1"/>
                      <a:pt x="267" y="6"/>
                    </a:cubicBezTo>
                    <a:lnTo>
                      <a:pt x="267" y="6"/>
                    </a:lnTo>
                    <a:lnTo>
                      <a:pt x="268" y="1"/>
                    </a:lnTo>
                    <a:close/>
                    <a:moveTo>
                      <a:pt x="267" y="6"/>
                    </a:moveTo>
                    <a:lnTo>
                      <a:pt x="1" y="3902"/>
                    </a:lnTo>
                    <a:lnTo>
                      <a:pt x="1572" y="4009"/>
                    </a:lnTo>
                    <a:lnTo>
                      <a:pt x="653" y="524"/>
                    </a:lnTo>
                    <a:cubicBezTo>
                      <a:pt x="653" y="524"/>
                      <a:pt x="588" y="75"/>
                      <a:pt x="396" y="32"/>
                    </a:cubicBezTo>
                    <a:cubicBezTo>
                      <a:pt x="314" y="18"/>
                      <a:pt x="280" y="10"/>
                      <a:pt x="267" y="6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0" name="Google Shape;300;p22"/>
              <p:cNvSpPr/>
              <p:nvPr/>
            </p:nvSpPr>
            <p:spPr>
              <a:xfrm>
                <a:off x="689044" y="284676"/>
                <a:ext cx="120545" cy="158696"/>
              </a:xfrm>
              <a:custGeom>
                <a:rect b="b" l="l" r="r" t="t"/>
                <a:pathLst>
                  <a:path extrusionOk="0" h="1198" w="910">
                    <a:moveTo>
                      <a:pt x="0" y="0"/>
                    </a:moveTo>
                    <a:lnTo>
                      <a:pt x="64" y="1155"/>
                    </a:lnTo>
                    <a:lnTo>
                      <a:pt x="909" y="1198"/>
                    </a:lnTo>
                    <a:lnTo>
                      <a:pt x="610" y="439"/>
                    </a:lnTo>
                    <a:cubicBezTo>
                      <a:pt x="610" y="439"/>
                      <a:pt x="535" y="161"/>
                      <a:pt x="396" y="107"/>
                    </a:cubicBezTo>
                    <a:cubicBezTo>
                      <a:pt x="257" y="54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1" name="Google Shape;301;p22"/>
              <p:cNvSpPr/>
              <p:nvPr/>
            </p:nvSpPr>
            <p:spPr>
              <a:xfrm>
                <a:off x="1160630" y="302824"/>
                <a:ext cx="68088" cy="107166"/>
              </a:xfrm>
              <a:custGeom>
                <a:rect b="b" l="l" r="r" t="t"/>
                <a:pathLst>
                  <a:path extrusionOk="0" h="809" w="514">
                    <a:moveTo>
                      <a:pt x="376" y="1"/>
                    </a:moveTo>
                    <a:cubicBezTo>
                      <a:pt x="252" y="1"/>
                      <a:pt x="1" y="34"/>
                      <a:pt x="1" y="34"/>
                    </a:cubicBezTo>
                    <a:lnTo>
                      <a:pt x="32" y="772"/>
                    </a:lnTo>
                    <a:cubicBezTo>
                      <a:pt x="32" y="772"/>
                      <a:pt x="243" y="808"/>
                      <a:pt x="371" y="808"/>
                    </a:cubicBezTo>
                    <a:cubicBezTo>
                      <a:pt x="413" y="808"/>
                      <a:pt x="447" y="804"/>
                      <a:pt x="460" y="794"/>
                    </a:cubicBezTo>
                    <a:cubicBezTo>
                      <a:pt x="514" y="740"/>
                      <a:pt x="514" y="24"/>
                      <a:pt x="417" y="3"/>
                    </a:cubicBezTo>
                    <a:cubicBezTo>
                      <a:pt x="406" y="1"/>
                      <a:pt x="392" y="1"/>
                      <a:pt x="37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02" name="Google Shape;302;p22"/>
            <p:cNvSpPr/>
            <p:nvPr/>
          </p:nvSpPr>
          <p:spPr>
            <a:xfrm>
              <a:off x="1414066" y="944090"/>
              <a:ext cx="59610" cy="87958"/>
            </a:xfrm>
            <a:custGeom>
              <a:rect b="b" l="l" r="r" t="t"/>
              <a:pathLst>
                <a:path extrusionOk="0" h="664" w="450">
                  <a:moveTo>
                    <a:pt x="193" y="0"/>
                  </a:moveTo>
                  <a:lnTo>
                    <a:pt x="193" y="0"/>
                  </a:lnTo>
                  <a:cubicBezTo>
                    <a:pt x="226" y="97"/>
                    <a:pt x="257" y="171"/>
                    <a:pt x="269" y="235"/>
                  </a:cubicBezTo>
                  <a:cubicBezTo>
                    <a:pt x="290" y="332"/>
                    <a:pt x="257" y="439"/>
                    <a:pt x="193" y="503"/>
                  </a:cubicBezTo>
                  <a:cubicBezTo>
                    <a:pt x="151" y="546"/>
                    <a:pt x="86" y="610"/>
                    <a:pt x="1" y="663"/>
                  </a:cubicBezTo>
                  <a:cubicBezTo>
                    <a:pt x="172" y="620"/>
                    <a:pt x="300" y="556"/>
                    <a:pt x="375" y="503"/>
                  </a:cubicBezTo>
                  <a:cubicBezTo>
                    <a:pt x="428" y="471"/>
                    <a:pt x="450" y="396"/>
                    <a:pt x="418" y="332"/>
                  </a:cubicBezTo>
                  <a:cubicBezTo>
                    <a:pt x="386" y="247"/>
                    <a:pt x="322" y="129"/>
                    <a:pt x="1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22"/>
            <p:cNvSpPr/>
            <p:nvPr/>
          </p:nvSpPr>
          <p:spPr>
            <a:xfrm>
              <a:off x="868961" y="887394"/>
              <a:ext cx="635976" cy="170088"/>
            </a:xfrm>
            <a:custGeom>
              <a:rect b="b" l="l" r="r" t="t"/>
              <a:pathLst>
                <a:path extrusionOk="0" h="1284" w="4801">
                  <a:moveTo>
                    <a:pt x="32" y="1"/>
                  </a:moveTo>
                  <a:lnTo>
                    <a:pt x="0" y="76"/>
                  </a:lnTo>
                  <a:cubicBezTo>
                    <a:pt x="780" y="407"/>
                    <a:pt x="2277" y="867"/>
                    <a:pt x="3410" y="1198"/>
                  </a:cubicBezTo>
                  <a:cubicBezTo>
                    <a:pt x="3645" y="1262"/>
                    <a:pt x="3838" y="1284"/>
                    <a:pt x="4009" y="1284"/>
                  </a:cubicBezTo>
                  <a:cubicBezTo>
                    <a:pt x="4394" y="1284"/>
                    <a:pt x="4662" y="1166"/>
                    <a:pt x="4800" y="1070"/>
                  </a:cubicBezTo>
                  <a:lnTo>
                    <a:pt x="4757" y="995"/>
                  </a:lnTo>
                  <a:cubicBezTo>
                    <a:pt x="4625" y="1091"/>
                    <a:pt x="4380" y="1207"/>
                    <a:pt x="4014" y="1207"/>
                  </a:cubicBezTo>
                  <a:cubicBezTo>
                    <a:pt x="3849" y="1207"/>
                    <a:pt x="3659" y="1183"/>
                    <a:pt x="3443" y="1124"/>
                  </a:cubicBezTo>
                  <a:cubicBezTo>
                    <a:pt x="2309" y="792"/>
                    <a:pt x="813" y="332"/>
                    <a:pt x="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22"/>
            <p:cNvSpPr/>
            <p:nvPr/>
          </p:nvSpPr>
          <p:spPr>
            <a:xfrm>
              <a:off x="1072829" y="325205"/>
              <a:ext cx="147436" cy="475956"/>
            </a:xfrm>
            <a:custGeom>
              <a:rect b="b" l="l" r="r" t="t"/>
              <a:pathLst>
                <a:path extrusionOk="0" h="3593" w="1113">
                  <a:moveTo>
                    <a:pt x="22" y="1"/>
                  </a:moveTo>
                  <a:lnTo>
                    <a:pt x="1" y="75"/>
                  </a:lnTo>
                  <a:cubicBezTo>
                    <a:pt x="139" y="108"/>
                    <a:pt x="215" y="417"/>
                    <a:pt x="225" y="524"/>
                  </a:cubicBezTo>
                  <a:lnTo>
                    <a:pt x="1037" y="3593"/>
                  </a:lnTo>
                  <a:lnTo>
                    <a:pt x="1113" y="3582"/>
                  </a:lnTo>
                  <a:lnTo>
                    <a:pt x="300" y="514"/>
                  </a:lnTo>
                  <a:cubicBezTo>
                    <a:pt x="300" y="450"/>
                    <a:pt x="225" y="43"/>
                    <a:pt x="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22"/>
            <p:cNvSpPr/>
            <p:nvPr/>
          </p:nvSpPr>
          <p:spPr>
            <a:xfrm>
              <a:off x="674895" y="762742"/>
              <a:ext cx="162935" cy="59610"/>
            </a:xfrm>
            <a:custGeom>
              <a:rect b="b" l="l" r="r" t="t"/>
              <a:pathLst>
                <a:path extrusionOk="0" h="450" w="1230">
                  <a:moveTo>
                    <a:pt x="33" y="1"/>
                  </a:moveTo>
                  <a:lnTo>
                    <a:pt x="0" y="76"/>
                  </a:lnTo>
                  <a:lnTo>
                    <a:pt x="1209" y="450"/>
                  </a:lnTo>
                  <a:lnTo>
                    <a:pt x="1230" y="375"/>
                  </a:lnTo>
                  <a:lnTo>
                    <a:pt x="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22"/>
            <p:cNvSpPr/>
            <p:nvPr/>
          </p:nvSpPr>
          <p:spPr>
            <a:xfrm>
              <a:off x="796633" y="932697"/>
              <a:ext cx="192740" cy="344416"/>
            </a:xfrm>
            <a:custGeom>
              <a:rect b="b" l="l" r="r" t="t"/>
              <a:pathLst>
                <a:path extrusionOk="0" h="2600" w="1455">
                  <a:moveTo>
                    <a:pt x="1380" y="1"/>
                  </a:moveTo>
                  <a:lnTo>
                    <a:pt x="1" y="2567"/>
                  </a:lnTo>
                  <a:lnTo>
                    <a:pt x="76" y="2599"/>
                  </a:lnTo>
                  <a:lnTo>
                    <a:pt x="1455" y="33"/>
                  </a:lnTo>
                  <a:lnTo>
                    <a:pt x="13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22"/>
            <p:cNvSpPr/>
            <p:nvPr/>
          </p:nvSpPr>
          <p:spPr>
            <a:xfrm>
              <a:off x="929764" y="1048871"/>
              <a:ext cx="201218" cy="188501"/>
            </a:xfrm>
            <a:custGeom>
              <a:rect b="b" l="l" r="r" t="t"/>
              <a:pathLst>
                <a:path extrusionOk="0" h="1423" w="1519">
                  <a:moveTo>
                    <a:pt x="1466" y="0"/>
                  </a:moveTo>
                  <a:lnTo>
                    <a:pt x="0" y="1359"/>
                  </a:lnTo>
                  <a:lnTo>
                    <a:pt x="54" y="1423"/>
                  </a:lnTo>
                  <a:lnTo>
                    <a:pt x="1519" y="54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8" name="Google Shape;308;p22"/>
          <p:cNvGrpSpPr/>
          <p:nvPr/>
        </p:nvGrpSpPr>
        <p:grpSpPr>
          <a:xfrm>
            <a:off x="7746984" y="4359819"/>
            <a:ext cx="963255" cy="446322"/>
            <a:chOff x="6385975" y="2649937"/>
            <a:chExt cx="912173" cy="422613"/>
          </a:xfrm>
        </p:grpSpPr>
        <p:sp>
          <p:nvSpPr>
            <p:cNvPr id="309" name="Google Shape;309;p22"/>
            <p:cNvSpPr/>
            <p:nvPr/>
          </p:nvSpPr>
          <p:spPr>
            <a:xfrm>
              <a:off x="6385975" y="2654935"/>
              <a:ext cx="912173" cy="412617"/>
            </a:xfrm>
            <a:custGeom>
              <a:rect b="b" l="l" r="r" t="t"/>
              <a:pathLst>
                <a:path extrusionOk="0" h="3550" w="7848">
                  <a:moveTo>
                    <a:pt x="4459" y="1"/>
                  </a:moveTo>
                  <a:cubicBezTo>
                    <a:pt x="3198" y="1"/>
                    <a:pt x="2171" y="1027"/>
                    <a:pt x="2171" y="2288"/>
                  </a:cubicBezTo>
                  <a:lnTo>
                    <a:pt x="2171" y="2310"/>
                  </a:lnTo>
                  <a:cubicBezTo>
                    <a:pt x="2032" y="2267"/>
                    <a:pt x="1872" y="2246"/>
                    <a:pt x="1711" y="2246"/>
                  </a:cubicBezTo>
                  <a:cubicBezTo>
                    <a:pt x="899" y="2246"/>
                    <a:pt x="204" y="2802"/>
                    <a:pt x="1" y="3550"/>
                  </a:cubicBezTo>
                  <a:lnTo>
                    <a:pt x="7848" y="3550"/>
                  </a:lnTo>
                  <a:cubicBezTo>
                    <a:pt x="7624" y="3133"/>
                    <a:pt x="7185" y="2833"/>
                    <a:pt x="6683" y="2823"/>
                  </a:cubicBezTo>
                  <a:cubicBezTo>
                    <a:pt x="6726" y="2652"/>
                    <a:pt x="6747" y="2470"/>
                    <a:pt x="6747" y="2288"/>
                  </a:cubicBezTo>
                  <a:cubicBezTo>
                    <a:pt x="6747" y="1027"/>
                    <a:pt x="5721" y="1"/>
                    <a:pt x="445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22"/>
            <p:cNvSpPr/>
            <p:nvPr/>
          </p:nvSpPr>
          <p:spPr>
            <a:xfrm>
              <a:off x="6385975" y="3062554"/>
              <a:ext cx="334510" cy="9996"/>
            </a:xfrm>
            <a:custGeom>
              <a:rect b="b" l="l" r="r" t="t"/>
              <a:pathLst>
                <a:path extrusionOk="0" h="86" w="2878">
                  <a:moveTo>
                    <a:pt x="1" y="0"/>
                  </a:moveTo>
                  <a:lnTo>
                    <a:pt x="1" y="86"/>
                  </a:lnTo>
                  <a:lnTo>
                    <a:pt x="2877" y="86"/>
                  </a:lnTo>
                  <a:lnTo>
                    <a:pt x="28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22"/>
            <p:cNvSpPr/>
            <p:nvPr/>
          </p:nvSpPr>
          <p:spPr>
            <a:xfrm>
              <a:off x="6633313" y="2649937"/>
              <a:ext cx="541864" cy="273489"/>
            </a:xfrm>
            <a:custGeom>
              <a:rect b="b" l="l" r="r" t="t"/>
              <a:pathLst>
                <a:path extrusionOk="0" h="2353" w="4662">
                  <a:moveTo>
                    <a:pt x="2331" y="1"/>
                  </a:moveTo>
                  <a:cubicBezTo>
                    <a:pt x="1048" y="1"/>
                    <a:pt x="1" y="1049"/>
                    <a:pt x="1" y="2331"/>
                  </a:cubicBezTo>
                  <a:lnTo>
                    <a:pt x="1" y="2342"/>
                  </a:lnTo>
                  <a:lnTo>
                    <a:pt x="1" y="2353"/>
                  </a:lnTo>
                  <a:lnTo>
                    <a:pt x="86" y="2353"/>
                  </a:lnTo>
                  <a:lnTo>
                    <a:pt x="86" y="2342"/>
                  </a:lnTo>
                  <a:lnTo>
                    <a:pt x="86" y="2331"/>
                  </a:lnTo>
                  <a:cubicBezTo>
                    <a:pt x="86" y="1091"/>
                    <a:pt x="1091" y="86"/>
                    <a:pt x="2331" y="86"/>
                  </a:cubicBezTo>
                  <a:cubicBezTo>
                    <a:pt x="3571" y="86"/>
                    <a:pt x="4576" y="1091"/>
                    <a:pt x="4576" y="2331"/>
                  </a:cubicBezTo>
                  <a:lnTo>
                    <a:pt x="4662" y="2331"/>
                  </a:lnTo>
                  <a:cubicBezTo>
                    <a:pt x="4662" y="1049"/>
                    <a:pt x="3614" y="1"/>
                    <a:pt x="23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2_3">
    <p:bg>
      <p:bgPr>
        <a:solidFill>
          <a:schemeClr val="lt2"/>
        </a:solidFill>
      </p:bgPr>
    </p:bg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3"/>
          <p:cNvSpPr/>
          <p:nvPr/>
        </p:nvSpPr>
        <p:spPr>
          <a:xfrm>
            <a:off x="0" y="0"/>
            <a:ext cx="9144012" cy="1215867"/>
          </a:xfrm>
          <a:custGeom>
            <a:rect b="b" l="l" r="r" t="t"/>
            <a:pathLst>
              <a:path extrusionOk="0" h="42017" w="32256">
                <a:moveTo>
                  <a:pt x="0" y="0"/>
                </a:moveTo>
                <a:lnTo>
                  <a:pt x="0" y="37066"/>
                </a:lnTo>
                <a:cubicBezTo>
                  <a:pt x="4608" y="40188"/>
                  <a:pt x="10157" y="42016"/>
                  <a:pt x="16133" y="42016"/>
                </a:cubicBezTo>
                <a:cubicBezTo>
                  <a:pt x="22109" y="42016"/>
                  <a:pt x="27658" y="40188"/>
                  <a:pt x="32256" y="37066"/>
                </a:cubicBezTo>
                <a:lnTo>
                  <a:pt x="3225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2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5" name="Google Shape;315;p23"/>
          <p:cNvSpPr txBox="1"/>
          <p:nvPr>
            <p:ph idx="1" type="body"/>
          </p:nvPr>
        </p:nvSpPr>
        <p:spPr>
          <a:xfrm>
            <a:off x="720000" y="1314350"/>
            <a:ext cx="3788700" cy="2938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marR="91440" rtl="0">
              <a:spcBef>
                <a:spcPts val="0"/>
              </a:spcBef>
              <a:spcAft>
                <a:spcPts val="0"/>
              </a:spcAft>
              <a:buSzPts val="1300"/>
              <a:buFont typeface="Montserrat Medium"/>
              <a:buChar char="●"/>
              <a:defRPr sz="13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Char char="○"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Char char="■"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Char char="●"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Char char="○"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Char char="■"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Char char="●"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Char char="○"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Char char="■"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316" name="Google Shape;316;p23"/>
          <p:cNvSpPr txBox="1"/>
          <p:nvPr>
            <p:ph idx="2" type="body"/>
          </p:nvPr>
        </p:nvSpPr>
        <p:spPr>
          <a:xfrm>
            <a:off x="4574525" y="1314350"/>
            <a:ext cx="3849600" cy="2938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Char char="●"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Char char="○"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Char char="■"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Char char="●"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Char char="○"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Char char="■"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Char char="●"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Char char="○"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Char char="■"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grpSp>
        <p:nvGrpSpPr>
          <p:cNvPr id="317" name="Google Shape;317;p23"/>
          <p:cNvGrpSpPr/>
          <p:nvPr/>
        </p:nvGrpSpPr>
        <p:grpSpPr>
          <a:xfrm>
            <a:off x="6937863" y="-985577"/>
            <a:ext cx="2581485" cy="1752293"/>
            <a:chOff x="6974463" y="-638177"/>
            <a:chExt cx="2581485" cy="1752293"/>
          </a:xfrm>
        </p:grpSpPr>
        <p:sp>
          <p:nvSpPr>
            <p:cNvPr id="318" name="Google Shape;318;p23"/>
            <p:cNvSpPr/>
            <p:nvPr/>
          </p:nvSpPr>
          <p:spPr>
            <a:xfrm>
              <a:off x="6974463" y="-638177"/>
              <a:ext cx="2581485" cy="1752293"/>
            </a:xfrm>
            <a:custGeom>
              <a:rect b="b" l="l" r="r" t="t"/>
              <a:pathLst>
                <a:path extrusionOk="0" h="10981" w="16177">
                  <a:moveTo>
                    <a:pt x="16122" y="1"/>
                  </a:moveTo>
                  <a:lnTo>
                    <a:pt x="16058" y="203"/>
                  </a:lnTo>
                  <a:lnTo>
                    <a:pt x="16122" y="225"/>
                  </a:lnTo>
                  <a:lnTo>
                    <a:pt x="16176" y="22"/>
                  </a:lnTo>
                  <a:lnTo>
                    <a:pt x="16122" y="1"/>
                  </a:lnTo>
                  <a:close/>
                  <a:moveTo>
                    <a:pt x="15973" y="514"/>
                  </a:moveTo>
                  <a:lnTo>
                    <a:pt x="15887" y="813"/>
                  </a:lnTo>
                  <a:lnTo>
                    <a:pt x="15941" y="835"/>
                  </a:lnTo>
                  <a:lnTo>
                    <a:pt x="16026" y="524"/>
                  </a:lnTo>
                  <a:lnTo>
                    <a:pt x="15973" y="514"/>
                  </a:lnTo>
                  <a:close/>
                  <a:moveTo>
                    <a:pt x="15802" y="1123"/>
                  </a:moveTo>
                  <a:lnTo>
                    <a:pt x="15706" y="1433"/>
                  </a:lnTo>
                  <a:lnTo>
                    <a:pt x="15770" y="1444"/>
                  </a:lnTo>
                  <a:lnTo>
                    <a:pt x="15855" y="1144"/>
                  </a:lnTo>
                  <a:lnTo>
                    <a:pt x="15802" y="1123"/>
                  </a:lnTo>
                  <a:close/>
                  <a:moveTo>
                    <a:pt x="15620" y="1733"/>
                  </a:moveTo>
                  <a:lnTo>
                    <a:pt x="15535" y="2042"/>
                  </a:lnTo>
                  <a:lnTo>
                    <a:pt x="15588" y="2053"/>
                  </a:lnTo>
                  <a:lnTo>
                    <a:pt x="15684" y="1754"/>
                  </a:lnTo>
                  <a:lnTo>
                    <a:pt x="15620" y="1733"/>
                  </a:lnTo>
                  <a:close/>
                  <a:moveTo>
                    <a:pt x="15449" y="2342"/>
                  </a:moveTo>
                  <a:lnTo>
                    <a:pt x="15364" y="2652"/>
                  </a:lnTo>
                  <a:lnTo>
                    <a:pt x="15417" y="2662"/>
                  </a:lnTo>
                  <a:lnTo>
                    <a:pt x="15502" y="2363"/>
                  </a:lnTo>
                  <a:lnTo>
                    <a:pt x="15449" y="2342"/>
                  </a:lnTo>
                  <a:close/>
                  <a:moveTo>
                    <a:pt x="11" y="2598"/>
                  </a:moveTo>
                  <a:lnTo>
                    <a:pt x="0" y="2662"/>
                  </a:lnTo>
                  <a:cubicBezTo>
                    <a:pt x="97" y="2695"/>
                    <a:pt x="193" y="2727"/>
                    <a:pt x="289" y="2769"/>
                  </a:cubicBezTo>
                  <a:lnTo>
                    <a:pt x="311" y="2716"/>
                  </a:lnTo>
                  <a:cubicBezTo>
                    <a:pt x="214" y="2673"/>
                    <a:pt x="118" y="2631"/>
                    <a:pt x="11" y="2598"/>
                  </a:cubicBezTo>
                  <a:close/>
                  <a:moveTo>
                    <a:pt x="599" y="2866"/>
                  </a:moveTo>
                  <a:lnTo>
                    <a:pt x="567" y="2919"/>
                  </a:lnTo>
                  <a:cubicBezTo>
                    <a:pt x="653" y="2973"/>
                    <a:pt x="749" y="3026"/>
                    <a:pt x="834" y="3090"/>
                  </a:cubicBezTo>
                  <a:lnTo>
                    <a:pt x="867" y="3037"/>
                  </a:lnTo>
                  <a:cubicBezTo>
                    <a:pt x="781" y="2983"/>
                    <a:pt x="684" y="2919"/>
                    <a:pt x="599" y="2866"/>
                  </a:cubicBezTo>
                  <a:close/>
                  <a:moveTo>
                    <a:pt x="15267" y="2951"/>
                  </a:moveTo>
                  <a:lnTo>
                    <a:pt x="15181" y="3261"/>
                  </a:lnTo>
                  <a:lnTo>
                    <a:pt x="15246" y="3272"/>
                  </a:lnTo>
                  <a:lnTo>
                    <a:pt x="15331" y="2973"/>
                  </a:lnTo>
                  <a:lnTo>
                    <a:pt x="15267" y="2951"/>
                  </a:lnTo>
                  <a:close/>
                  <a:moveTo>
                    <a:pt x="1112" y="3240"/>
                  </a:moveTo>
                  <a:lnTo>
                    <a:pt x="1080" y="3282"/>
                  </a:lnTo>
                  <a:cubicBezTo>
                    <a:pt x="1155" y="3347"/>
                    <a:pt x="1230" y="3422"/>
                    <a:pt x="1304" y="3496"/>
                  </a:cubicBezTo>
                  <a:lnTo>
                    <a:pt x="1347" y="3454"/>
                  </a:lnTo>
                  <a:cubicBezTo>
                    <a:pt x="1273" y="3379"/>
                    <a:pt x="1198" y="3304"/>
                    <a:pt x="1112" y="3240"/>
                  </a:cubicBezTo>
                  <a:close/>
                  <a:moveTo>
                    <a:pt x="15096" y="3560"/>
                  </a:moveTo>
                  <a:lnTo>
                    <a:pt x="15010" y="3871"/>
                  </a:lnTo>
                  <a:lnTo>
                    <a:pt x="15064" y="3881"/>
                  </a:lnTo>
                  <a:lnTo>
                    <a:pt x="15150" y="3582"/>
                  </a:lnTo>
                  <a:lnTo>
                    <a:pt x="15096" y="3560"/>
                  </a:lnTo>
                  <a:close/>
                  <a:moveTo>
                    <a:pt x="1572" y="3689"/>
                  </a:moveTo>
                  <a:lnTo>
                    <a:pt x="1529" y="3731"/>
                  </a:lnTo>
                  <a:cubicBezTo>
                    <a:pt x="1594" y="3807"/>
                    <a:pt x="1658" y="3892"/>
                    <a:pt x="1722" y="3978"/>
                  </a:cubicBezTo>
                  <a:lnTo>
                    <a:pt x="1775" y="3935"/>
                  </a:lnTo>
                  <a:cubicBezTo>
                    <a:pt x="1700" y="3850"/>
                    <a:pt x="1636" y="3764"/>
                    <a:pt x="1572" y="3689"/>
                  </a:cubicBezTo>
                  <a:close/>
                  <a:moveTo>
                    <a:pt x="1957" y="4192"/>
                  </a:moveTo>
                  <a:lnTo>
                    <a:pt x="1914" y="4223"/>
                  </a:lnTo>
                  <a:cubicBezTo>
                    <a:pt x="1967" y="4309"/>
                    <a:pt x="2021" y="4405"/>
                    <a:pt x="2085" y="4491"/>
                  </a:cubicBezTo>
                  <a:lnTo>
                    <a:pt x="2138" y="4458"/>
                  </a:lnTo>
                  <a:cubicBezTo>
                    <a:pt x="2074" y="4373"/>
                    <a:pt x="2021" y="4277"/>
                    <a:pt x="1957" y="4192"/>
                  </a:cubicBezTo>
                  <a:close/>
                  <a:moveTo>
                    <a:pt x="14925" y="4170"/>
                  </a:moveTo>
                  <a:lnTo>
                    <a:pt x="14829" y="4480"/>
                  </a:lnTo>
                  <a:lnTo>
                    <a:pt x="14893" y="4501"/>
                  </a:lnTo>
                  <a:lnTo>
                    <a:pt x="14979" y="4192"/>
                  </a:lnTo>
                  <a:lnTo>
                    <a:pt x="14925" y="4170"/>
                  </a:lnTo>
                  <a:close/>
                  <a:moveTo>
                    <a:pt x="2299" y="4736"/>
                  </a:moveTo>
                  <a:lnTo>
                    <a:pt x="2245" y="4769"/>
                  </a:lnTo>
                  <a:cubicBezTo>
                    <a:pt x="2299" y="4854"/>
                    <a:pt x="2342" y="4950"/>
                    <a:pt x="2395" y="5047"/>
                  </a:cubicBezTo>
                  <a:lnTo>
                    <a:pt x="2449" y="5014"/>
                  </a:lnTo>
                  <a:cubicBezTo>
                    <a:pt x="2395" y="4919"/>
                    <a:pt x="2342" y="4822"/>
                    <a:pt x="2299" y="4736"/>
                  </a:cubicBezTo>
                  <a:close/>
                  <a:moveTo>
                    <a:pt x="14744" y="4790"/>
                  </a:moveTo>
                  <a:cubicBezTo>
                    <a:pt x="14711" y="4897"/>
                    <a:pt x="14679" y="4993"/>
                    <a:pt x="14647" y="5090"/>
                  </a:cubicBezTo>
                  <a:lnTo>
                    <a:pt x="14711" y="5111"/>
                  </a:lnTo>
                  <a:cubicBezTo>
                    <a:pt x="14744" y="5014"/>
                    <a:pt x="14765" y="4919"/>
                    <a:pt x="14797" y="4801"/>
                  </a:cubicBezTo>
                  <a:lnTo>
                    <a:pt x="14744" y="4790"/>
                  </a:lnTo>
                  <a:close/>
                  <a:moveTo>
                    <a:pt x="2587" y="5303"/>
                  </a:moveTo>
                  <a:lnTo>
                    <a:pt x="2534" y="5325"/>
                  </a:lnTo>
                  <a:cubicBezTo>
                    <a:pt x="2577" y="5421"/>
                    <a:pt x="2630" y="5517"/>
                    <a:pt x="2673" y="5613"/>
                  </a:cubicBezTo>
                  <a:lnTo>
                    <a:pt x="2727" y="5592"/>
                  </a:lnTo>
                  <a:cubicBezTo>
                    <a:pt x="2684" y="5485"/>
                    <a:pt x="2630" y="5389"/>
                    <a:pt x="2587" y="5303"/>
                  </a:cubicBezTo>
                  <a:close/>
                  <a:moveTo>
                    <a:pt x="14551" y="5389"/>
                  </a:moveTo>
                  <a:cubicBezTo>
                    <a:pt x="14519" y="5496"/>
                    <a:pt x="14476" y="5592"/>
                    <a:pt x="14444" y="5688"/>
                  </a:cubicBezTo>
                  <a:lnTo>
                    <a:pt x="14497" y="5710"/>
                  </a:lnTo>
                  <a:cubicBezTo>
                    <a:pt x="14530" y="5613"/>
                    <a:pt x="14572" y="5517"/>
                    <a:pt x="14604" y="5410"/>
                  </a:cubicBezTo>
                  <a:lnTo>
                    <a:pt x="14551" y="5389"/>
                  </a:lnTo>
                  <a:close/>
                  <a:moveTo>
                    <a:pt x="2855" y="5881"/>
                  </a:moveTo>
                  <a:lnTo>
                    <a:pt x="2801" y="5902"/>
                  </a:lnTo>
                  <a:cubicBezTo>
                    <a:pt x="2834" y="5998"/>
                    <a:pt x="2876" y="6095"/>
                    <a:pt x="2919" y="6202"/>
                  </a:cubicBezTo>
                  <a:lnTo>
                    <a:pt x="2972" y="6169"/>
                  </a:lnTo>
                  <a:cubicBezTo>
                    <a:pt x="2929" y="6073"/>
                    <a:pt x="2898" y="5977"/>
                    <a:pt x="2855" y="5881"/>
                  </a:cubicBezTo>
                  <a:close/>
                  <a:moveTo>
                    <a:pt x="14316" y="5977"/>
                  </a:moveTo>
                  <a:cubicBezTo>
                    <a:pt x="14273" y="6073"/>
                    <a:pt x="14219" y="6169"/>
                    <a:pt x="14176" y="6255"/>
                  </a:cubicBezTo>
                  <a:lnTo>
                    <a:pt x="14230" y="6287"/>
                  </a:lnTo>
                  <a:cubicBezTo>
                    <a:pt x="14273" y="6190"/>
                    <a:pt x="14326" y="6095"/>
                    <a:pt x="14369" y="5998"/>
                  </a:cubicBezTo>
                  <a:lnTo>
                    <a:pt x="14316" y="5977"/>
                  </a:lnTo>
                  <a:close/>
                  <a:moveTo>
                    <a:pt x="3090" y="6468"/>
                  </a:moveTo>
                  <a:lnTo>
                    <a:pt x="3036" y="6490"/>
                  </a:lnTo>
                  <a:lnTo>
                    <a:pt x="3058" y="6544"/>
                  </a:lnTo>
                  <a:cubicBezTo>
                    <a:pt x="3090" y="6629"/>
                    <a:pt x="3122" y="6704"/>
                    <a:pt x="3154" y="6789"/>
                  </a:cubicBezTo>
                  <a:lnTo>
                    <a:pt x="3207" y="6768"/>
                  </a:lnTo>
                  <a:cubicBezTo>
                    <a:pt x="3176" y="6682"/>
                    <a:pt x="3143" y="6608"/>
                    <a:pt x="3112" y="6522"/>
                  </a:cubicBezTo>
                  <a:lnTo>
                    <a:pt x="3090" y="6468"/>
                  </a:lnTo>
                  <a:close/>
                  <a:moveTo>
                    <a:pt x="14017" y="6533"/>
                  </a:moveTo>
                  <a:cubicBezTo>
                    <a:pt x="13963" y="6618"/>
                    <a:pt x="13899" y="6704"/>
                    <a:pt x="13834" y="6789"/>
                  </a:cubicBezTo>
                  <a:lnTo>
                    <a:pt x="13888" y="6822"/>
                  </a:lnTo>
                  <a:cubicBezTo>
                    <a:pt x="13952" y="6736"/>
                    <a:pt x="14005" y="6651"/>
                    <a:pt x="14059" y="6565"/>
                  </a:cubicBezTo>
                  <a:lnTo>
                    <a:pt x="14017" y="6533"/>
                  </a:lnTo>
                  <a:close/>
                  <a:moveTo>
                    <a:pt x="13642" y="7035"/>
                  </a:moveTo>
                  <a:cubicBezTo>
                    <a:pt x="13578" y="7121"/>
                    <a:pt x="13514" y="7195"/>
                    <a:pt x="13439" y="7281"/>
                  </a:cubicBezTo>
                  <a:lnTo>
                    <a:pt x="13482" y="7324"/>
                  </a:lnTo>
                  <a:cubicBezTo>
                    <a:pt x="13556" y="7238"/>
                    <a:pt x="13632" y="7153"/>
                    <a:pt x="13696" y="7078"/>
                  </a:cubicBezTo>
                  <a:lnTo>
                    <a:pt x="13642" y="7035"/>
                  </a:lnTo>
                  <a:close/>
                  <a:moveTo>
                    <a:pt x="3325" y="7057"/>
                  </a:moveTo>
                  <a:lnTo>
                    <a:pt x="3272" y="7078"/>
                  </a:lnTo>
                  <a:cubicBezTo>
                    <a:pt x="3304" y="7185"/>
                    <a:pt x="3347" y="7281"/>
                    <a:pt x="3390" y="7378"/>
                  </a:cubicBezTo>
                  <a:lnTo>
                    <a:pt x="3443" y="7356"/>
                  </a:lnTo>
                  <a:cubicBezTo>
                    <a:pt x="3400" y="7260"/>
                    <a:pt x="3368" y="7164"/>
                    <a:pt x="3325" y="7057"/>
                  </a:cubicBezTo>
                  <a:close/>
                  <a:moveTo>
                    <a:pt x="13225" y="7516"/>
                  </a:moveTo>
                  <a:cubicBezTo>
                    <a:pt x="13161" y="7591"/>
                    <a:pt x="13086" y="7666"/>
                    <a:pt x="13012" y="7741"/>
                  </a:cubicBezTo>
                  <a:lnTo>
                    <a:pt x="13054" y="7784"/>
                  </a:lnTo>
                  <a:cubicBezTo>
                    <a:pt x="13129" y="7709"/>
                    <a:pt x="13204" y="7634"/>
                    <a:pt x="13268" y="7559"/>
                  </a:cubicBezTo>
                  <a:lnTo>
                    <a:pt x="13225" y="7516"/>
                  </a:lnTo>
                  <a:close/>
                  <a:moveTo>
                    <a:pt x="3571" y="7644"/>
                  </a:moveTo>
                  <a:lnTo>
                    <a:pt x="3518" y="7666"/>
                  </a:lnTo>
                  <a:cubicBezTo>
                    <a:pt x="3561" y="7773"/>
                    <a:pt x="3603" y="7869"/>
                    <a:pt x="3646" y="7965"/>
                  </a:cubicBezTo>
                  <a:lnTo>
                    <a:pt x="3699" y="7934"/>
                  </a:lnTo>
                  <a:cubicBezTo>
                    <a:pt x="3656" y="7848"/>
                    <a:pt x="3614" y="7741"/>
                    <a:pt x="3571" y="7644"/>
                  </a:cubicBezTo>
                  <a:close/>
                  <a:moveTo>
                    <a:pt x="12787" y="7965"/>
                  </a:moveTo>
                  <a:lnTo>
                    <a:pt x="12594" y="8158"/>
                  </a:lnTo>
                  <a:lnTo>
                    <a:pt x="12563" y="8190"/>
                  </a:lnTo>
                  <a:lnTo>
                    <a:pt x="12594" y="8233"/>
                  </a:lnTo>
                  <a:lnTo>
                    <a:pt x="12627" y="8200"/>
                  </a:lnTo>
                  <a:cubicBezTo>
                    <a:pt x="12691" y="8136"/>
                    <a:pt x="12765" y="8072"/>
                    <a:pt x="12829" y="8008"/>
                  </a:cubicBezTo>
                  <a:lnTo>
                    <a:pt x="12787" y="7965"/>
                  </a:lnTo>
                  <a:close/>
                  <a:moveTo>
                    <a:pt x="3839" y="8222"/>
                  </a:moveTo>
                  <a:lnTo>
                    <a:pt x="3785" y="8243"/>
                  </a:lnTo>
                  <a:cubicBezTo>
                    <a:pt x="3828" y="8340"/>
                    <a:pt x="3881" y="8436"/>
                    <a:pt x="3924" y="8532"/>
                  </a:cubicBezTo>
                  <a:lnTo>
                    <a:pt x="3977" y="8500"/>
                  </a:lnTo>
                  <a:cubicBezTo>
                    <a:pt x="3934" y="8414"/>
                    <a:pt x="3881" y="8318"/>
                    <a:pt x="3839" y="8222"/>
                  </a:cubicBezTo>
                  <a:close/>
                  <a:moveTo>
                    <a:pt x="12327" y="8414"/>
                  </a:moveTo>
                  <a:cubicBezTo>
                    <a:pt x="12252" y="8478"/>
                    <a:pt x="12178" y="8554"/>
                    <a:pt x="12102" y="8628"/>
                  </a:cubicBezTo>
                  <a:lnTo>
                    <a:pt x="12135" y="8671"/>
                  </a:lnTo>
                  <a:cubicBezTo>
                    <a:pt x="12220" y="8596"/>
                    <a:pt x="12295" y="8532"/>
                    <a:pt x="12370" y="8457"/>
                  </a:cubicBezTo>
                  <a:lnTo>
                    <a:pt x="12327" y="8414"/>
                  </a:lnTo>
                  <a:close/>
                  <a:moveTo>
                    <a:pt x="4138" y="8778"/>
                  </a:moveTo>
                  <a:lnTo>
                    <a:pt x="4084" y="8810"/>
                  </a:lnTo>
                  <a:cubicBezTo>
                    <a:pt x="4138" y="8906"/>
                    <a:pt x="4191" y="8991"/>
                    <a:pt x="4255" y="9077"/>
                  </a:cubicBezTo>
                  <a:lnTo>
                    <a:pt x="4298" y="9045"/>
                  </a:lnTo>
                  <a:cubicBezTo>
                    <a:pt x="4245" y="8960"/>
                    <a:pt x="4191" y="8874"/>
                    <a:pt x="4138" y="8778"/>
                  </a:cubicBezTo>
                  <a:close/>
                  <a:moveTo>
                    <a:pt x="11867" y="8842"/>
                  </a:moveTo>
                  <a:cubicBezTo>
                    <a:pt x="11782" y="8917"/>
                    <a:pt x="11707" y="8991"/>
                    <a:pt x="11632" y="9056"/>
                  </a:cubicBezTo>
                  <a:lnTo>
                    <a:pt x="11665" y="9098"/>
                  </a:lnTo>
                  <a:cubicBezTo>
                    <a:pt x="11739" y="9034"/>
                    <a:pt x="11824" y="8960"/>
                    <a:pt x="11900" y="8885"/>
                  </a:cubicBezTo>
                  <a:lnTo>
                    <a:pt x="11867" y="8842"/>
                  </a:lnTo>
                  <a:close/>
                  <a:moveTo>
                    <a:pt x="11387" y="9259"/>
                  </a:moveTo>
                  <a:cubicBezTo>
                    <a:pt x="11301" y="9334"/>
                    <a:pt x="11226" y="9398"/>
                    <a:pt x="11140" y="9462"/>
                  </a:cubicBezTo>
                  <a:lnTo>
                    <a:pt x="11183" y="9505"/>
                  </a:lnTo>
                  <a:cubicBezTo>
                    <a:pt x="11258" y="9441"/>
                    <a:pt x="11344" y="9376"/>
                    <a:pt x="11429" y="9302"/>
                  </a:cubicBezTo>
                  <a:lnTo>
                    <a:pt x="11387" y="9259"/>
                  </a:lnTo>
                  <a:close/>
                  <a:moveTo>
                    <a:pt x="4480" y="9312"/>
                  </a:moveTo>
                  <a:lnTo>
                    <a:pt x="4437" y="9345"/>
                  </a:lnTo>
                  <a:cubicBezTo>
                    <a:pt x="4502" y="9430"/>
                    <a:pt x="4566" y="9516"/>
                    <a:pt x="4630" y="9590"/>
                  </a:cubicBezTo>
                  <a:lnTo>
                    <a:pt x="4673" y="9559"/>
                  </a:lnTo>
                  <a:cubicBezTo>
                    <a:pt x="4608" y="9473"/>
                    <a:pt x="4544" y="9398"/>
                    <a:pt x="4480" y="9312"/>
                  </a:cubicBezTo>
                  <a:close/>
                  <a:moveTo>
                    <a:pt x="10895" y="9654"/>
                  </a:moveTo>
                  <a:cubicBezTo>
                    <a:pt x="10809" y="9718"/>
                    <a:pt x="10713" y="9783"/>
                    <a:pt x="10638" y="9837"/>
                  </a:cubicBezTo>
                  <a:lnTo>
                    <a:pt x="10670" y="9890"/>
                  </a:lnTo>
                  <a:lnTo>
                    <a:pt x="10926" y="9697"/>
                  </a:lnTo>
                  <a:lnTo>
                    <a:pt x="10895" y="9654"/>
                  </a:lnTo>
                  <a:close/>
                  <a:moveTo>
                    <a:pt x="4886" y="9794"/>
                  </a:moveTo>
                  <a:lnTo>
                    <a:pt x="4844" y="9837"/>
                  </a:lnTo>
                  <a:lnTo>
                    <a:pt x="5068" y="10061"/>
                  </a:lnTo>
                  <a:lnTo>
                    <a:pt x="5110" y="10018"/>
                  </a:lnTo>
                  <a:lnTo>
                    <a:pt x="4886" y="9794"/>
                  </a:lnTo>
                  <a:close/>
                  <a:moveTo>
                    <a:pt x="10370" y="10008"/>
                  </a:moveTo>
                  <a:cubicBezTo>
                    <a:pt x="10275" y="10072"/>
                    <a:pt x="10189" y="10125"/>
                    <a:pt x="10104" y="10179"/>
                  </a:cubicBezTo>
                  <a:lnTo>
                    <a:pt x="10125" y="10232"/>
                  </a:lnTo>
                  <a:cubicBezTo>
                    <a:pt x="10221" y="10179"/>
                    <a:pt x="10306" y="10114"/>
                    <a:pt x="10403" y="10061"/>
                  </a:cubicBezTo>
                  <a:lnTo>
                    <a:pt x="10370" y="10008"/>
                  </a:lnTo>
                  <a:close/>
                  <a:moveTo>
                    <a:pt x="5346" y="10221"/>
                  </a:moveTo>
                  <a:lnTo>
                    <a:pt x="5314" y="10264"/>
                  </a:lnTo>
                  <a:cubicBezTo>
                    <a:pt x="5400" y="10328"/>
                    <a:pt x="5485" y="10392"/>
                    <a:pt x="5571" y="10445"/>
                  </a:cubicBezTo>
                  <a:lnTo>
                    <a:pt x="5602" y="10392"/>
                  </a:lnTo>
                  <a:cubicBezTo>
                    <a:pt x="5517" y="10339"/>
                    <a:pt x="5431" y="10286"/>
                    <a:pt x="5346" y="10221"/>
                  </a:cubicBezTo>
                  <a:close/>
                  <a:moveTo>
                    <a:pt x="9826" y="10328"/>
                  </a:moveTo>
                  <a:cubicBezTo>
                    <a:pt x="9750" y="10360"/>
                    <a:pt x="9676" y="10403"/>
                    <a:pt x="9612" y="10435"/>
                  </a:cubicBezTo>
                  <a:cubicBezTo>
                    <a:pt x="9579" y="10445"/>
                    <a:pt x="9558" y="10457"/>
                    <a:pt x="9537" y="10467"/>
                  </a:cubicBezTo>
                  <a:lnTo>
                    <a:pt x="9558" y="10521"/>
                  </a:lnTo>
                  <a:cubicBezTo>
                    <a:pt x="9590" y="10510"/>
                    <a:pt x="9612" y="10499"/>
                    <a:pt x="9633" y="10488"/>
                  </a:cubicBezTo>
                  <a:cubicBezTo>
                    <a:pt x="9708" y="10457"/>
                    <a:pt x="9772" y="10414"/>
                    <a:pt x="9847" y="10381"/>
                  </a:cubicBezTo>
                  <a:lnTo>
                    <a:pt x="9826" y="10328"/>
                  </a:lnTo>
                  <a:close/>
                  <a:moveTo>
                    <a:pt x="5880" y="10552"/>
                  </a:moveTo>
                  <a:lnTo>
                    <a:pt x="5849" y="10606"/>
                  </a:lnTo>
                  <a:cubicBezTo>
                    <a:pt x="5891" y="10628"/>
                    <a:pt x="5923" y="10638"/>
                    <a:pt x="5955" y="10659"/>
                  </a:cubicBezTo>
                  <a:cubicBezTo>
                    <a:pt x="6020" y="10681"/>
                    <a:pt x="6084" y="10713"/>
                    <a:pt x="6148" y="10735"/>
                  </a:cubicBezTo>
                  <a:lnTo>
                    <a:pt x="6169" y="10681"/>
                  </a:lnTo>
                  <a:cubicBezTo>
                    <a:pt x="6105" y="10659"/>
                    <a:pt x="6041" y="10628"/>
                    <a:pt x="5977" y="10606"/>
                  </a:cubicBezTo>
                  <a:cubicBezTo>
                    <a:pt x="5944" y="10585"/>
                    <a:pt x="5913" y="10574"/>
                    <a:pt x="5880" y="10552"/>
                  </a:cubicBezTo>
                  <a:close/>
                  <a:moveTo>
                    <a:pt x="9248" y="10585"/>
                  </a:moveTo>
                  <a:cubicBezTo>
                    <a:pt x="9152" y="10628"/>
                    <a:pt x="9045" y="10659"/>
                    <a:pt x="8949" y="10692"/>
                  </a:cubicBezTo>
                  <a:lnTo>
                    <a:pt x="8970" y="10745"/>
                  </a:lnTo>
                  <a:cubicBezTo>
                    <a:pt x="9066" y="10713"/>
                    <a:pt x="9173" y="10681"/>
                    <a:pt x="9270" y="10638"/>
                  </a:cubicBezTo>
                  <a:lnTo>
                    <a:pt x="9248" y="10585"/>
                  </a:lnTo>
                  <a:close/>
                  <a:moveTo>
                    <a:pt x="8650" y="10777"/>
                  </a:moveTo>
                  <a:cubicBezTo>
                    <a:pt x="8543" y="10809"/>
                    <a:pt x="8436" y="10830"/>
                    <a:pt x="8339" y="10852"/>
                  </a:cubicBezTo>
                  <a:lnTo>
                    <a:pt x="8350" y="10906"/>
                  </a:lnTo>
                  <a:cubicBezTo>
                    <a:pt x="8446" y="10884"/>
                    <a:pt x="8553" y="10863"/>
                    <a:pt x="8660" y="10841"/>
                  </a:cubicBezTo>
                  <a:lnTo>
                    <a:pt x="8650" y="10777"/>
                  </a:lnTo>
                  <a:close/>
                  <a:moveTo>
                    <a:pt x="6469" y="10788"/>
                  </a:moveTo>
                  <a:lnTo>
                    <a:pt x="6447" y="10841"/>
                  </a:lnTo>
                  <a:cubicBezTo>
                    <a:pt x="6554" y="10873"/>
                    <a:pt x="6650" y="10895"/>
                    <a:pt x="6757" y="10916"/>
                  </a:cubicBezTo>
                  <a:lnTo>
                    <a:pt x="6768" y="10863"/>
                  </a:lnTo>
                  <a:cubicBezTo>
                    <a:pt x="6671" y="10841"/>
                    <a:pt x="6564" y="10809"/>
                    <a:pt x="6469" y="10788"/>
                  </a:cubicBezTo>
                  <a:close/>
                  <a:moveTo>
                    <a:pt x="7078" y="10906"/>
                  </a:moveTo>
                  <a:lnTo>
                    <a:pt x="7078" y="10970"/>
                  </a:lnTo>
                  <a:cubicBezTo>
                    <a:pt x="7174" y="10980"/>
                    <a:pt x="7291" y="10980"/>
                    <a:pt x="7398" y="10980"/>
                  </a:cubicBezTo>
                  <a:lnTo>
                    <a:pt x="7398" y="10927"/>
                  </a:lnTo>
                  <a:cubicBezTo>
                    <a:pt x="7291" y="10927"/>
                    <a:pt x="7185" y="10916"/>
                    <a:pt x="7078" y="10906"/>
                  </a:cubicBezTo>
                  <a:close/>
                  <a:moveTo>
                    <a:pt x="8030" y="10895"/>
                  </a:moveTo>
                  <a:lnTo>
                    <a:pt x="7709" y="10927"/>
                  </a:lnTo>
                  <a:lnTo>
                    <a:pt x="7709" y="10980"/>
                  </a:lnTo>
                  <a:cubicBezTo>
                    <a:pt x="7816" y="10980"/>
                    <a:pt x="7923" y="10970"/>
                    <a:pt x="8030" y="10959"/>
                  </a:cubicBezTo>
                  <a:lnTo>
                    <a:pt x="8030" y="1089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23"/>
            <p:cNvSpPr/>
            <p:nvPr/>
          </p:nvSpPr>
          <p:spPr>
            <a:xfrm rot="3962358">
              <a:off x="7931364" y="784136"/>
              <a:ext cx="300613" cy="241812"/>
            </a:xfrm>
            <a:custGeom>
              <a:rect b="b" l="l" r="r" t="t"/>
              <a:pathLst>
                <a:path extrusionOk="0" h="1419" w="1764">
                  <a:moveTo>
                    <a:pt x="731" y="330"/>
                  </a:moveTo>
                  <a:cubicBezTo>
                    <a:pt x="793" y="330"/>
                    <a:pt x="856" y="348"/>
                    <a:pt x="908" y="385"/>
                  </a:cubicBezTo>
                  <a:cubicBezTo>
                    <a:pt x="1058" y="481"/>
                    <a:pt x="1091" y="673"/>
                    <a:pt x="994" y="823"/>
                  </a:cubicBezTo>
                  <a:cubicBezTo>
                    <a:pt x="933" y="911"/>
                    <a:pt x="834" y="961"/>
                    <a:pt x="731" y="961"/>
                  </a:cubicBezTo>
                  <a:cubicBezTo>
                    <a:pt x="672" y="961"/>
                    <a:pt x="611" y="944"/>
                    <a:pt x="556" y="908"/>
                  </a:cubicBezTo>
                  <a:cubicBezTo>
                    <a:pt x="417" y="813"/>
                    <a:pt x="374" y="620"/>
                    <a:pt x="471" y="471"/>
                  </a:cubicBezTo>
                  <a:cubicBezTo>
                    <a:pt x="530" y="378"/>
                    <a:pt x="630" y="330"/>
                    <a:pt x="731" y="330"/>
                  </a:cubicBezTo>
                  <a:close/>
                  <a:moveTo>
                    <a:pt x="732" y="1"/>
                  </a:moveTo>
                  <a:cubicBezTo>
                    <a:pt x="524" y="1"/>
                    <a:pt x="320" y="100"/>
                    <a:pt x="193" y="288"/>
                  </a:cubicBezTo>
                  <a:cubicBezTo>
                    <a:pt x="0" y="588"/>
                    <a:pt x="75" y="984"/>
                    <a:pt x="374" y="1186"/>
                  </a:cubicBezTo>
                  <a:cubicBezTo>
                    <a:pt x="385" y="1186"/>
                    <a:pt x="395" y="1198"/>
                    <a:pt x="406" y="1198"/>
                  </a:cubicBezTo>
                  <a:cubicBezTo>
                    <a:pt x="671" y="1369"/>
                    <a:pt x="963" y="1418"/>
                    <a:pt x="1207" y="1418"/>
                  </a:cubicBezTo>
                  <a:cubicBezTo>
                    <a:pt x="1525" y="1418"/>
                    <a:pt x="1764" y="1336"/>
                    <a:pt x="1764" y="1336"/>
                  </a:cubicBezTo>
                  <a:cubicBezTo>
                    <a:pt x="1764" y="1336"/>
                    <a:pt x="1711" y="545"/>
                    <a:pt x="1122" y="128"/>
                  </a:cubicBezTo>
                  <a:cubicBezTo>
                    <a:pt x="1112" y="117"/>
                    <a:pt x="1101" y="117"/>
                    <a:pt x="1091" y="107"/>
                  </a:cubicBezTo>
                  <a:cubicBezTo>
                    <a:pt x="979" y="36"/>
                    <a:pt x="855" y="1"/>
                    <a:pt x="73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0" name="Google Shape;320;p23"/>
          <p:cNvSpPr/>
          <p:nvPr/>
        </p:nvSpPr>
        <p:spPr>
          <a:xfrm rot="-7553624">
            <a:off x="-1740357" y="3295502"/>
            <a:ext cx="2590345" cy="1253273"/>
          </a:xfrm>
          <a:custGeom>
            <a:rect b="b" l="l" r="r" t="t"/>
            <a:pathLst>
              <a:path extrusionOk="0" h="9078" w="18763">
                <a:moveTo>
                  <a:pt x="18121" y="0"/>
                </a:moveTo>
                <a:cubicBezTo>
                  <a:pt x="18025" y="0"/>
                  <a:pt x="17907" y="11"/>
                  <a:pt x="17811" y="11"/>
                </a:cubicBezTo>
                <a:lnTo>
                  <a:pt x="17811" y="76"/>
                </a:lnTo>
                <a:cubicBezTo>
                  <a:pt x="17918" y="64"/>
                  <a:pt x="18025" y="64"/>
                  <a:pt x="18132" y="64"/>
                </a:cubicBezTo>
                <a:lnTo>
                  <a:pt x="18121" y="0"/>
                </a:lnTo>
                <a:close/>
                <a:moveTo>
                  <a:pt x="18442" y="0"/>
                </a:moveTo>
                <a:lnTo>
                  <a:pt x="18442" y="64"/>
                </a:lnTo>
                <a:cubicBezTo>
                  <a:pt x="18549" y="64"/>
                  <a:pt x="18655" y="64"/>
                  <a:pt x="18762" y="76"/>
                </a:cubicBezTo>
                <a:lnTo>
                  <a:pt x="18762" y="11"/>
                </a:lnTo>
                <a:cubicBezTo>
                  <a:pt x="18655" y="11"/>
                  <a:pt x="18549" y="0"/>
                  <a:pt x="18442" y="0"/>
                </a:cubicBezTo>
                <a:close/>
                <a:moveTo>
                  <a:pt x="17491" y="43"/>
                </a:moveTo>
                <a:lnTo>
                  <a:pt x="17170" y="76"/>
                </a:lnTo>
                <a:lnTo>
                  <a:pt x="17180" y="140"/>
                </a:lnTo>
                <a:cubicBezTo>
                  <a:pt x="17287" y="118"/>
                  <a:pt x="17394" y="107"/>
                  <a:pt x="17491" y="97"/>
                </a:cubicBezTo>
                <a:lnTo>
                  <a:pt x="17491" y="43"/>
                </a:lnTo>
                <a:close/>
                <a:moveTo>
                  <a:pt x="16859" y="129"/>
                </a:moveTo>
                <a:cubicBezTo>
                  <a:pt x="16752" y="150"/>
                  <a:pt x="16646" y="171"/>
                  <a:pt x="16550" y="193"/>
                </a:cubicBezTo>
                <a:lnTo>
                  <a:pt x="16560" y="257"/>
                </a:lnTo>
                <a:cubicBezTo>
                  <a:pt x="16667" y="236"/>
                  <a:pt x="16764" y="214"/>
                  <a:pt x="16871" y="193"/>
                </a:cubicBezTo>
                <a:lnTo>
                  <a:pt x="16859" y="129"/>
                </a:lnTo>
                <a:close/>
                <a:moveTo>
                  <a:pt x="16239" y="278"/>
                </a:moveTo>
                <a:cubicBezTo>
                  <a:pt x="16132" y="311"/>
                  <a:pt x="16037" y="332"/>
                  <a:pt x="15930" y="364"/>
                </a:cubicBezTo>
                <a:lnTo>
                  <a:pt x="15951" y="428"/>
                </a:lnTo>
                <a:cubicBezTo>
                  <a:pt x="16047" y="396"/>
                  <a:pt x="16154" y="364"/>
                  <a:pt x="16250" y="332"/>
                </a:cubicBezTo>
                <a:lnTo>
                  <a:pt x="16239" y="278"/>
                </a:lnTo>
                <a:close/>
                <a:moveTo>
                  <a:pt x="15630" y="471"/>
                </a:moveTo>
                <a:cubicBezTo>
                  <a:pt x="15534" y="514"/>
                  <a:pt x="15438" y="546"/>
                  <a:pt x="15331" y="589"/>
                </a:cubicBezTo>
                <a:lnTo>
                  <a:pt x="15363" y="642"/>
                </a:lnTo>
                <a:cubicBezTo>
                  <a:pt x="15459" y="599"/>
                  <a:pt x="15555" y="567"/>
                  <a:pt x="15652" y="525"/>
                </a:cubicBezTo>
                <a:lnTo>
                  <a:pt x="15630" y="471"/>
                </a:lnTo>
                <a:close/>
                <a:moveTo>
                  <a:pt x="15042" y="717"/>
                </a:moveTo>
                <a:cubicBezTo>
                  <a:pt x="14946" y="760"/>
                  <a:pt x="14849" y="813"/>
                  <a:pt x="14754" y="867"/>
                </a:cubicBezTo>
                <a:lnTo>
                  <a:pt x="14785" y="910"/>
                </a:lnTo>
                <a:cubicBezTo>
                  <a:pt x="14882" y="867"/>
                  <a:pt x="14978" y="813"/>
                  <a:pt x="15074" y="770"/>
                </a:cubicBezTo>
                <a:lnTo>
                  <a:pt x="15042" y="717"/>
                </a:lnTo>
                <a:close/>
                <a:moveTo>
                  <a:pt x="14476" y="1016"/>
                </a:moveTo>
                <a:cubicBezTo>
                  <a:pt x="14390" y="1069"/>
                  <a:pt x="14294" y="1123"/>
                  <a:pt x="14208" y="1176"/>
                </a:cubicBezTo>
                <a:lnTo>
                  <a:pt x="14241" y="1230"/>
                </a:lnTo>
                <a:cubicBezTo>
                  <a:pt x="14326" y="1176"/>
                  <a:pt x="14422" y="1123"/>
                  <a:pt x="14507" y="1069"/>
                </a:cubicBezTo>
                <a:lnTo>
                  <a:pt x="14476" y="1016"/>
                </a:lnTo>
                <a:close/>
                <a:moveTo>
                  <a:pt x="13941" y="1359"/>
                </a:moveTo>
                <a:lnTo>
                  <a:pt x="13685" y="1551"/>
                </a:lnTo>
                <a:lnTo>
                  <a:pt x="13716" y="1594"/>
                </a:lnTo>
                <a:cubicBezTo>
                  <a:pt x="13802" y="1530"/>
                  <a:pt x="13887" y="1465"/>
                  <a:pt x="13973" y="1412"/>
                </a:cubicBezTo>
                <a:lnTo>
                  <a:pt x="13941" y="1359"/>
                </a:lnTo>
                <a:close/>
                <a:moveTo>
                  <a:pt x="13438" y="1743"/>
                </a:moveTo>
                <a:cubicBezTo>
                  <a:pt x="13353" y="1818"/>
                  <a:pt x="13278" y="1882"/>
                  <a:pt x="13193" y="1957"/>
                </a:cubicBezTo>
                <a:lnTo>
                  <a:pt x="13236" y="2000"/>
                </a:lnTo>
                <a:cubicBezTo>
                  <a:pt x="13321" y="1936"/>
                  <a:pt x="13395" y="1861"/>
                  <a:pt x="13471" y="1796"/>
                </a:cubicBezTo>
                <a:lnTo>
                  <a:pt x="13438" y="1743"/>
                </a:lnTo>
                <a:close/>
                <a:moveTo>
                  <a:pt x="12968" y="2181"/>
                </a:moveTo>
                <a:lnTo>
                  <a:pt x="12744" y="2406"/>
                </a:lnTo>
                <a:lnTo>
                  <a:pt x="12787" y="2449"/>
                </a:lnTo>
                <a:lnTo>
                  <a:pt x="13011" y="2224"/>
                </a:lnTo>
                <a:lnTo>
                  <a:pt x="12968" y="2181"/>
                </a:lnTo>
                <a:close/>
                <a:moveTo>
                  <a:pt x="12540" y="2652"/>
                </a:moveTo>
                <a:cubicBezTo>
                  <a:pt x="12466" y="2727"/>
                  <a:pt x="12402" y="2813"/>
                  <a:pt x="12338" y="2898"/>
                </a:cubicBezTo>
                <a:lnTo>
                  <a:pt x="12380" y="2930"/>
                </a:lnTo>
                <a:cubicBezTo>
                  <a:pt x="12444" y="2844"/>
                  <a:pt x="12519" y="2770"/>
                  <a:pt x="12583" y="2684"/>
                </a:cubicBezTo>
                <a:lnTo>
                  <a:pt x="12540" y="2652"/>
                </a:lnTo>
                <a:close/>
                <a:moveTo>
                  <a:pt x="12145" y="3155"/>
                </a:moveTo>
                <a:cubicBezTo>
                  <a:pt x="12081" y="3240"/>
                  <a:pt x="12027" y="3326"/>
                  <a:pt x="11963" y="3411"/>
                </a:cubicBezTo>
                <a:lnTo>
                  <a:pt x="12017" y="3443"/>
                </a:lnTo>
                <a:cubicBezTo>
                  <a:pt x="12070" y="3357"/>
                  <a:pt x="12134" y="3272"/>
                  <a:pt x="12198" y="3186"/>
                </a:cubicBezTo>
                <a:lnTo>
                  <a:pt x="12145" y="3155"/>
                </a:lnTo>
                <a:close/>
                <a:moveTo>
                  <a:pt x="11803" y="3689"/>
                </a:moveTo>
                <a:cubicBezTo>
                  <a:pt x="11749" y="3775"/>
                  <a:pt x="11696" y="3871"/>
                  <a:pt x="11642" y="3967"/>
                </a:cubicBezTo>
                <a:lnTo>
                  <a:pt x="11696" y="3989"/>
                </a:lnTo>
                <a:cubicBezTo>
                  <a:pt x="11749" y="3903"/>
                  <a:pt x="11792" y="3806"/>
                  <a:pt x="11846" y="3721"/>
                </a:cubicBezTo>
                <a:lnTo>
                  <a:pt x="11803" y="3689"/>
                </a:lnTo>
                <a:close/>
                <a:moveTo>
                  <a:pt x="11492" y="4245"/>
                </a:moveTo>
                <a:lnTo>
                  <a:pt x="11364" y="4533"/>
                </a:lnTo>
                <a:lnTo>
                  <a:pt x="11418" y="4566"/>
                </a:lnTo>
                <a:lnTo>
                  <a:pt x="11546" y="4277"/>
                </a:lnTo>
                <a:lnTo>
                  <a:pt x="11492" y="4245"/>
                </a:lnTo>
                <a:close/>
                <a:moveTo>
                  <a:pt x="11247" y="4833"/>
                </a:moveTo>
                <a:cubicBezTo>
                  <a:pt x="11204" y="4929"/>
                  <a:pt x="11172" y="5036"/>
                  <a:pt x="11140" y="5132"/>
                </a:cubicBezTo>
                <a:lnTo>
                  <a:pt x="11193" y="5153"/>
                </a:lnTo>
                <a:cubicBezTo>
                  <a:pt x="11226" y="5058"/>
                  <a:pt x="11268" y="4951"/>
                  <a:pt x="11300" y="4854"/>
                </a:cubicBezTo>
                <a:lnTo>
                  <a:pt x="11247" y="4833"/>
                </a:lnTo>
                <a:close/>
                <a:moveTo>
                  <a:pt x="11043" y="5443"/>
                </a:moveTo>
                <a:lnTo>
                  <a:pt x="11012" y="5538"/>
                </a:lnTo>
                <a:cubicBezTo>
                  <a:pt x="11001" y="5602"/>
                  <a:pt x="10979" y="5667"/>
                  <a:pt x="10958" y="5742"/>
                </a:cubicBezTo>
                <a:lnTo>
                  <a:pt x="11022" y="5763"/>
                </a:lnTo>
                <a:cubicBezTo>
                  <a:pt x="11043" y="5688"/>
                  <a:pt x="11055" y="5624"/>
                  <a:pt x="11076" y="5560"/>
                </a:cubicBezTo>
                <a:cubicBezTo>
                  <a:pt x="11086" y="5528"/>
                  <a:pt x="11086" y="5485"/>
                  <a:pt x="11097" y="5453"/>
                </a:cubicBezTo>
                <a:lnTo>
                  <a:pt x="11043" y="5443"/>
                </a:lnTo>
                <a:close/>
                <a:moveTo>
                  <a:pt x="10894" y="6052"/>
                </a:moveTo>
                <a:lnTo>
                  <a:pt x="10884" y="6105"/>
                </a:lnTo>
                <a:lnTo>
                  <a:pt x="10819" y="6362"/>
                </a:lnTo>
                <a:lnTo>
                  <a:pt x="10872" y="6383"/>
                </a:lnTo>
                <a:cubicBezTo>
                  <a:pt x="10894" y="6287"/>
                  <a:pt x="10915" y="6201"/>
                  <a:pt x="10937" y="6116"/>
                </a:cubicBezTo>
                <a:lnTo>
                  <a:pt x="10948" y="6073"/>
                </a:lnTo>
                <a:lnTo>
                  <a:pt x="10894" y="6052"/>
                </a:lnTo>
                <a:close/>
                <a:moveTo>
                  <a:pt x="10744" y="6672"/>
                </a:moveTo>
                <a:cubicBezTo>
                  <a:pt x="10712" y="6779"/>
                  <a:pt x="10680" y="6885"/>
                  <a:pt x="10648" y="6971"/>
                </a:cubicBezTo>
                <a:lnTo>
                  <a:pt x="10712" y="6992"/>
                </a:lnTo>
                <a:cubicBezTo>
                  <a:pt x="10744" y="6897"/>
                  <a:pt x="10765" y="6800"/>
                  <a:pt x="10798" y="6683"/>
                </a:cubicBezTo>
                <a:lnTo>
                  <a:pt x="10744" y="6672"/>
                </a:lnTo>
                <a:close/>
                <a:moveTo>
                  <a:pt x="10541" y="7270"/>
                </a:moveTo>
                <a:cubicBezTo>
                  <a:pt x="10499" y="7367"/>
                  <a:pt x="10456" y="7463"/>
                  <a:pt x="10402" y="7548"/>
                </a:cubicBezTo>
                <a:lnTo>
                  <a:pt x="10456" y="7581"/>
                </a:lnTo>
                <a:cubicBezTo>
                  <a:pt x="10509" y="7495"/>
                  <a:pt x="10552" y="7399"/>
                  <a:pt x="10594" y="7292"/>
                </a:cubicBezTo>
                <a:lnTo>
                  <a:pt x="10541" y="7270"/>
                </a:lnTo>
                <a:close/>
                <a:moveTo>
                  <a:pt x="2854" y="7805"/>
                </a:moveTo>
                <a:lnTo>
                  <a:pt x="2865" y="7859"/>
                </a:lnTo>
                <a:lnTo>
                  <a:pt x="3175" y="7859"/>
                </a:lnTo>
                <a:lnTo>
                  <a:pt x="3175" y="7805"/>
                </a:lnTo>
                <a:close/>
                <a:moveTo>
                  <a:pt x="2544" y="7826"/>
                </a:moveTo>
                <a:cubicBezTo>
                  <a:pt x="2438" y="7837"/>
                  <a:pt x="2331" y="7848"/>
                  <a:pt x="2224" y="7869"/>
                </a:cubicBezTo>
                <a:lnTo>
                  <a:pt x="2234" y="7923"/>
                </a:lnTo>
                <a:cubicBezTo>
                  <a:pt x="2341" y="7912"/>
                  <a:pt x="2438" y="7890"/>
                  <a:pt x="2544" y="7880"/>
                </a:cubicBezTo>
                <a:lnTo>
                  <a:pt x="2544" y="7826"/>
                </a:lnTo>
                <a:close/>
                <a:moveTo>
                  <a:pt x="3496" y="7826"/>
                </a:moveTo>
                <a:lnTo>
                  <a:pt x="3496" y="7880"/>
                </a:lnTo>
                <a:cubicBezTo>
                  <a:pt x="3592" y="7890"/>
                  <a:pt x="3699" y="7901"/>
                  <a:pt x="3806" y="7923"/>
                </a:cubicBezTo>
                <a:lnTo>
                  <a:pt x="3816" y="7859"/>
                </a:lnTo>
                <a:lnTo>
                  <a:pt x="3496" y="7826"/>
                </a:lnTo>
                <a:close/>
                <a:moveTo>
                  <a:pt x="4127" y="7923"/>
                </a:moveTo>
                <a:lnTo>
                  <a:pt x="4116" y="7976"/>
                </a:lnTo>
                <a:cubicBezTo>
                  <a:pt x="4212" y="7997"/>
                  <a:pt x="4319" y="8030"/>
                  <a:pt x="4426" y="8051"/>
                </a:cubicBezTo>
                <a:lnTo>
                  <a:pt x="4436" y="7997"/>
                </a:lnTo>
                <a:cubicBezTo>
                  <a:pt x="4329" y="7966"/>
                  <a:pt x="4223" y="7944"/>
                  <a:pt x="4127" y="7923"/>
                </a:cubicBezTo>
                <a:close/>
                <a:moveTo>
                  <a:pt x="1913" y="7933"/>
                </a:moveTo>
                <a:cubicBezTo>
                  <a:pt x="1806" y="7955"/>
                  <a:pt x="1699" y="7987"/>
                  <a:pt x="1604" y="8019"/>
                </a:cubicBezTo>
                <a:lnTo>
                  <a:pt x="1625" y="8073"/>
                </a:lnTo>
                <a:cubicBezTo>
                  <a:pt x="1721" y="8040"/>
                  <a:pt x="1828" y="8019"/>
                  <a:pt x="1924" y="7987"/>
                </a:cubicBezTo>
                <a:lnTo>
                  <a:pt x="1913" y="7933"/>
                </a:lnTo>
                <a:close/>
                <a:moveTo>
                  <a:pt x="10242" y="7816"/>
                </a:moveTo>
                <a:cubicBezTo>
                  <a:pt x="10178" y="7901"/>
                  <a:pt x="10114" y="7987"/>
                  <a:pt x="10038" y="8061"/>
                </a:cubicBezTo>
                <a:lnTo>
                  <a:pt x="10081" y="8104"/>
                </a:lnTo>
                <a:cubicBezTo>
                  <a:pt x="10157" y="8019"/>
                  <a:pt x="10221" y="7944"/>
                  <a:pt x="10285" y="7859"/>
                </a:cubicBezTo>
                <a:lnTo>
                  <a:pt x="10242" y="7816"/>
                </a:lnTo>
                <a:close/>
                <a:moveTo>
                  <a:pt x="4747" y="8094"/>
                </a:moveTo>
                <a:lnTo>
                  <a:pt x="4725" y="8147"/>
                </a:lnTo>
                <a:cubicBezTo>
                  <a:pt x="4821" y="8179"/>
                  <a:pt x="4918" y="8211"/>
                  <a:pt x="5025" y="8254"/>
                </a:cubicBezTo>
                <a:lnTo>
                  <a:pt x="5046" y="8190"/>
                </a:lnTo>
                <a:cubicBezTo>
                  <a:pt x="4939" y="8158"/>
                  <a:pt x="4832" y="8115"/>
                  <a:pt x="4747" y="8094"/>
                </a:cubicBezTo>
                <a:close/>
                <a:moveTo>
                  <a:pt x="1304" y="8137"/>
                </a:moveTo>
                <a:cubicBezTo>
                  <a:pt x="1208" y="8179"/>
                  <a:pt x="1112" y="8222"/>
                  <a:pt x="1015" y="8275"/>
                </a:cubicBezTo>
                <a:lnTo>
                  <a:pt x="1048" y="8329"/>
                </a:lnTo>
                <a:cubicBezTo>
                  <a:pt x="1133" y="8275"/>
                  <a:pt x="1229" y="8232"/>
                  <a:pt x="1326" y="8190"/>
                </a:cubicBezTo>
                <a:lnTo>
                  <a:pt x="1304" y="8137"/>
                </a:lnTo>
                <a:close/>
                <a:moveTo>
                  <a:pt x="5346" y="8308"/>
                </a:moveTo>
                <a:lnTo>
                  <a:pt x="5324" y="8361"/>
                </a:lnTo>
                <a:lnTo>
                  <a:pt x="5581" y="8457"/>
                </a:lnTo>
                <a:lnTo>
                  <a:pt x="5612" y="8468"/>
                </a:lnTo>
                <a:lnTo>
                  <a:pt x="5634" y="8415"/>
                </a:lnTo>
                <a:lnTo>
                  <a:pt x="5602" y="8404"/>
                </a:lnTo>
                <a:lnTo>
                  <a:pt x="5346" y="8308"/>
                </a:lnTo>
                <a:close/>
                <a:moveTo>
                  <a:pt x="9814" y="8275"/>
                </a:moveTo>
                <a:cubicBezTo>
                  <a:pt x="9729" y="8339"/>
                  <a:pt x="9643" y="8404"/>
                  <a:pt x="9558" y="8457"/>
                </a:cubicBezTo>
                <a:lnTo>
                  <a:pt x="9589" y="8510"/>
                </a:lnTo>
                <a:cubicBezTo>
                  <a:pt x="9686" y="8457"/>
                  <a:pt x="9772" y="8393"/>
                  <a:pt x="9846" y="8318"/>
                </a:cubicBezTo>
                <a:lnTo>
                  <a:pt x="9814" y="8275"/>
                </a:lnTo>
                <a:close/>
                <a:moveTo>
                  <a:pt x="737" y="8436"/>
                </a:moveTo>
                <a:cubicBezTo>
                  <a:pt x="652" y="8489"/>
                  <a:pt x="566" y="8553"/>
                  <a:pt x="481" y="8617"/>
                </a:cubicBezTo>
                <a:lnTo>
                  <a:pt x="513" y="8660"/>
                </a:lnTo>
                <a:cubicBezTo>
                  <a:pt x="599" y="8596"/>
                  <a:pt x="684" y="8543"/>
                  <a:pt x="770" y="8479"/>
                </a:cubicBezTo>
                <a:lnTo>
                  <a:pt x="737" y="8436"/>
                </a:lnTo>
                <a:close/>
                <a:moveTo>
                  <a:pt x="5933" y="8532"/>
                </a:moveTo>
                <a:lnTo>
                  <a:pt x="5912" y="8586"/>
                </a:lnTo>
                <a:cubicBezTo>
                  <a:pt x="6030" y="8628"/>
                  <a:pt x="6126" y="8660"/>
                  <a:pt x="6211" y="8693"/>
                </a:cubicBezTo>
                <a:lnTo>
                  <a:pt x="6232" y="8639"/>
                </a:lnTo>
                <a:cubicBezTo>
                  <a:pt x="6147" y="8607"/>
                  <a:pt x="6051" y="8575"/>
                  <a:pt x="5933" y="8532"/>
                </a:cubicBezTo>
                <a:close/>
                <a:moveTo>
                  <a:pt x="9290" y="8617"/>
                </a:moveTo>
                <a:cubicBezTo>
                  <a:pt x="9194" y="8671"/>
                  <a:pt x="9098" y="8714"/>
                  <a:pt x="9002" y="8746"/>
                </a:cubicBezTo>
                <a:lnTo>
                  <a:pt x="9023" y="8810"/>
                </a:lnTo>
                <a:cubicBezTo>
                  <a:pt x="9119" y="8767"/>
                  <a:pt x="9216" y="8724"/>
                  <a:pt x="9312" y="8671"/>
                </a:cubicBezTo>
                <a:lnTo>
                  <a:pt x="9290" y="8617"/>
                </a:lnTo>
                <a:close/>
                <a:moveTo>
                  <a:pt x="6532" y="8735"/>
                </a:moveTo>
                <a:lnTo>
                  <a:pt x="6522" y="8800"/>
                </a:lnTo>
                <a:cubicBezTo>
                  <a:pt x="6628" y="8831"/>
                  <a:pt x="6724" y="8853"/>
                  <a:pt x="6821" y="8885"/>
                </a:cubicBezTo>
                <a:lnTo>
                  <a:pt x="6842" y="8821"/>
                </a:lnTo>
                <a:cubicBezTo>
                  <a:pt x="6735" y="8800"/>
                  <a:pt x="6639" y="8767"/>
                  <a:pt x="6532" y="8735"/>
                </a:cubicBezTo>
                <a:close/>
                <a:moveTo>
                  <a:pt x="8703" y="8853"/>
                </a:moveTo>
                <a:cubicBezTo>
                  <a:pt x="8606" y="8874"/>
                  <a:pt x="8499" y="8906"/>
                  <a:pt x="8392" y="8917"/>
                </a:cubicBezTo>
                <a:lnTo>
                  <a:pt x="8403" y="8981"/>
                </a:lnTo>
                <a:cubicBezTo>
                  <a:pt x="8510" y="8959"/>
                  <a:pt x="8617" y="8938"/>
                  <a:pt x="8724" y="8906"/>
                </a:cubicBezTo>
                <a:lnTo>
                  <a:pt x="8703" y="8853"/>
                </a:lnTo>
                <a:close/>
                <a:moveTo>
                  <a:pt x="7142" y="8895"/>
                </a:moveTo>
                <a:lnTo>
                  <a:pt x="7131" y="8949"/>
                </a:lnTo>
                <a:cubicBezTo>
                  <a:pt x="7237" y="8971"/>
                  <a:pt x="7344" y="8992"/>
                  <a:pt x="7451" y="9002"/>
                </a:cubicBezTo>
                <a:lnTo>
                  <a:pt x="7451" y="8949"/>
                </a:lnTo>
                <a:cubicBezTo>
                  <a:pt x="7355" y="8928"/>
                  <a:pt x="7249" y="8917"/>
                  <a:pt x="7142" y="8895"/>
                </a:cubicBezTo>
                <a:close/>
                <a:moveTo>
                  <a:pt x="8082" y="8959"/>
                </a:moveTo>
                <a:cubicBezTo>
                  <a:pt x="7986" y="8971"/>
                  <a:pt x="7879" y="8971"/>
                  <a:pt x="7772" y="8971"/>
                </a:cubicBezTo>
                <a:lnTo>
                  <a:pt x="7772" y="9024"/>
                </a:lnTo>
                <a:lnTo>
                  <a:pt x="8093" y="9024"/>
                </a:lnTo>
                <a:lnTo>
                  <a:pt x="8082" y="8959"/>
                </a:lnTo>
                <a:close/>
                <a:moveTo>
                  <a:pt x="224" y="8821"/>
                </a:moveTo>
                <a:cubicBezTo>
                  <a:pt x="150" y="8885"/>
                  <a:pt x="74" y="8959"/>
                  <a:pt x="0" y="9035"/>
                </a:cubicBezTo>
                <a:lnTo>
                  <a:pt x="43" y="9078"/>
                </a:lnTo>
                <a:cubicBezTo>
                  <a:pt x="117" y="9002"/>
                  <a:pt x="192" y="8928"/>
                  <a:pt x="267" y="8864"/>
                </a:cubicBezTo>
                <a:lnTo>
                  <a:pt x="224" y="882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1" name="Google Shape;321;p23"/>
          <p:cNvGrpSpPr/>
          <p:nvPr/>
        </p:nvGrpSpPr>
        <p:grpSpPr>
          <a:xfrm flipH="1" rot="-8423642">
            <a:off x="715479" y="4323717"/>
            <a:ext cx="677220" cy="824831"/>
            <a:chOff x="601243" y="325205"/>
            <a:chExt cx="912171" cy="1032184"/>
          </a:xfrm>
        </p:grpSpPr>
        <p:grpSp>
          <p:nvGrpSpPr>
            <p:cNvPr id="322" name="Google Shape;322;p23"/>
            <p:cNvGrpSpPr/>
            <p:nvPr/>
          </p:nvGrpSpPr>
          <p:grpSpPr>
            <a:xfrm>
              <a:off x="601243" y="325205"/>
              <a:ext cx="912171" cy="1032184"/>
              <a:chOff x="601218" y="5"/>
              <a:chExt cx="912171" cy="1032184"/>
            </a:xfrm>
          </p:grpSpPr>
          <p:sp>
            <p:nvSpPr>
              <p:cNvPr id="323" name="Google Shape;323;p23"/>
              <p:cNvSpPr/>
              <p:nvPr/>
            </p:nvSpPr>
            <p:spPr>
              <a:xfrm>
                <a:off x="758458" y="570672"/>
                <a:ext cx="431977" cy="461517"/>
              </a:xfrm>
              <a:custGeom>
                <a:rect b="b" l="l" r="r" t="t"/>
                <a:pathLst>
                  <a:path extrusionOk="0" h="3484" w="3261">
                    <a:moveTo>
                      <a:pt x="12" y="3435"/>
                    </a:moveTo>
                    <a:cubicBezTo>
                      <a:pt x="0" y="3435"/>
                      <a:pt x="11" y="3443"/>
                      <a:pt x="11" y="3443"/>
                    </a:cubicBezTo>
                    <a:lnTo>
                      <a:pt x="15" y="3436"/>
                    </a:lnTo>
                    <a:lnTo>
                      <a:pt x="15" y="3436"/>
                    </a:lnTo>
                    <a:cubicBezTo>
                      <a:pt x="14" y="3435"/>
                      <a:pt x="13" y="3435"/>
                      <a:pt x="12" y="3435"/>
                    </a:cubicBezTo>
                    <a:close/>
                    <a:moveTo>
                      <a:pt x="1871" y="1"/>
                    </a:moveTo>
                    <a:lnTo>
                      <a:pt x="15" y="3436"/>
                    </a:lnTo>
                    <a:lnTo>
                      <a:pt x="15" y="3436"/>
                    </a:lnTo>
                    <a:cubicBezTo>
                      <a:pt x="29" y="3437"/>
                      <a:pt x="65" y="3446"/>
                      <a:pt x="150" y="3476"/>
                    </a:cubicBezTo>
                    <a:cubicBezTo>
                      <a:pt x="166" y="3481"/>
                      <a:pt x="183" y="3484"/>
                      <a:pt x="200" y="3484"/>
                    </a:cubicBezTo>
                    <a:cubicBezTo>
                      <a:pt x="380" y="3484"/>
                      <a:pt x="620" y="3208"/>
                      <a:pt x="620" y="3208"/>
                    </a:cubicBezTo>
                    <a:lnTo>
                      <a:pt x="3261" y="739"/>
                    </a:lnTo>
                    <a:lnTo>
                      <a:pt x="187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" name="Google Shape;324;p23"/>
              <p:cNvSpPr/>
              <p:nvPr/>
            </p:nvSpPr>
            <p:spPr>
              <a:xfrm>
                <a:off x="601218" y="464566"/>
                <a:ext cx="187044" cy="140680"/>
              </a:xfrm>
              <a:custGeom>
                <a:rect b="b" l="l" r="r" t="t"/>
                <a:pathLst>
                  <a:path extrusionOk="0" h="1062" w="1412">
                    <a:moveTo>
                      <a:pt x="674" y="0"/>
                    </a:moveTo>
                    <a:lnTo>
                      <a:pt x="0" y="941"/>
                    </a:lnTo>
                    <a:cubicBezTo>
                      <a:pt x="0" y="941"/>
                      <a:pt x="246" y="1027"/>
                      <a:pt x="385" y="1058"/>
                    </a:cubicBezTo>
                    <a:cubicBezTo>
                      <a:pt x="396" y="1061"/>
                      <a:pt x="408" y="1062"/>
                      <a:pt x="419" y="1062"/>
                    </a:cubicBezTo>
                    <a:cubicBezTo>
                      <a:pt x="565" y="1062"/>
                      <a:pt x="749" y="887"/>
                      <a:pt x="749" y="887"/>
                    </a:cubicBezTo>
                    <a:lnTo>
                      <a:pt x="1411" y="417"/>
                    </a:lnTo>
                    <a:lnTo>
                      <a:pt x="67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" name="Google Shape;325;p23"/>
              <p:cNvSpPr/>
              <p:nvPr/>
            </p:nvSpPr>
            <p:spPr>
              <a:xfrm>
                <a:off x="1011869" y="740627"/>
                <a:ext cx="107696" cy="113790"/>
              </a:xfrm>
              <a:custGeom>
                <a:rect b="b" l="l" r="r" t="t"/>
                <a:pathLst>
                  <a:path extrusionOk="0" h="859" w="813">
                    <a:moveTo>
                      <a:pt x="428" y="1"/>
                    </a:moveTo>
                    <a:lnTo>
                      <a:pt x="1" y="610"/>
                    </a:lnTo>
                    <a:cubicBezTo>
                      <a:pt x="1" y="610"/>
                      <a:pt x="247" y="813"/>
                      <a:pt x="343" y="856"/>
                    </a:cubicBezTo>
                    <a:cubicBezTo>
                      <a:pt x="346" y="857"/>
                      <a:pt x="349" y="858"/>
                      <a:pt x="353" y="858"/>
                    </a:cubicBezTo>
                    <a:cubicBezTo>
                      <a:pt x="464" y="858"/>
                      <a:pt x="812" y="276"/>
                      <a:pt x="792" y="214"/>
                    </a:cubicBezTo>
                    <a:cubicBezTo>
                      <a:pt x="770" y="150"/>
                      <a:pt x="428" y="1"/>
                      <a:pt x="42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6" name="Google Shape;326;p23"/>
              <p:cNvSpPr/>
              <p:nvPr/>
            </p:nvSpPr>
            <p:spPr>
              <a:xfrm>
                <a:off x="649304" y="425223"/>
                <a:ext cx="864086" cy="302158"/>
              </a:xfrm>
              <a:custGeom>
                <a:rect b="b" l="l" r="r" t="t"/>
                <a:pathLst>
                  <a:path extrusionOk="0" h="2281" w="6523">
                    <a:moveTo>
                      <a:pt x="494" y="0"/>
                    </a:moveTo>
                    <a:cubicBezTo>
                      <a:pt x="249" y="0"/>
                      <a:pt x="87" y="33"/>
                      <a:pt x="65" y="115"/>
                    </a:cubicBezTo>
                    <a:cubicBezTo>
                      <a:pt x="1" y="319"/>
                      <a:pt x="835" y="725"/>
                      <a:pt x="1668" y="1067"/>
                    </a:cubicBezTo>
                    <a:cubicBezTo>
                      <a:pt x="2513" y="1419"/>
                      <a:pt x="4106" y="1911"/>
                      <a:pt x="5090" y="2189"/>
                    </a:cubicBezTo>
                    <a:cubicBezTo>
                      <a:pt x="5309" y="2255"/>
                      <a:pt x="5504" y="2280"/>
                      <a:pt x="5673" y="2280"/>
                    </a:cubicBezTo>
                    <a:cubicBezTo>
                      <a:pt x="6056" y="2280"/>
                      <a:pt x="6311" y="2150"/>
                      <a:pt x="6437" y="2061"/>
                    </a:cubicBezTo>
                    <a:cubicBezTo>
                      <a:pt x="6501" y="2018"/>
                      <a:pt x="6522" y="1933"/>
                      <a:pt x="6491" y="1868"/>
                    </a:cubicBezTo>
                    <a:cubicBezTo>
                      <a:pt x="6405" y="1655"/>
                      <a:pt x="6137" y="1248"/>
                      <a:pt x="5421" y="1035"/>
                    </a:cubicBezTo>
                    <a:cubicBezTo>
                      <a:pt x="4438" y="757"/>
                      <a:pt x="2823" y="319"/>
                      <a:pt x="1936" y="169"/>
                    </a:cubicBezTo>
                    <a:cubicBezTo>
                      <a:pt x="1400" y="73"/>
                      <a:pt x="856" y="0"/>
                      <a:pt x="49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7" name="Google Shape;327;p23"/>
              <p:cNvSpPr/>
              <p:nvPr/>
            </p:nvSpPr>
            <p:spPr>
              <a:xfrm>
                <a:off x="1021804" y="5"/>
                <a:ext cx="208239" cy="531195"/>
              </a:xfrm>
              <a:custGeom>
                <a:rect b="b" l="l" r="r" t="t"/>
                <a:pathLst>
                  <a:path extrusionOk="0" h="4010" w="1572">
                    <a:moveTo>
                      <a:pt x="268" y="1"/>
                    </a:moveTo>
                    <a:cubicBezTo>
                      <a:pt x="268" y="1"/>
                      <a:pt x="252" y="1"/>
                      <a:pt x="267" y="6"/>
                    </a:cubicBezTo>
                    <a:lnTo>
                      <a:pt x="267" y="6"/>
                    </a:lnTo>
                    <a:lnTo>
                      <a:pt x="268" y="1"/>
                    </a:lnTo>
                    <a:close/>
                    <a:moveTo>
                      <a:pt x="267" y="6"/>
                    </a:moveTo>
                    <a:lnTo>
                      <a:pt x="1" y="3902"/>
                    </a:lnTo>
                    <a:lnTo>
                      <a:pt x="1572" y="4009"/>
                    </a:lnTo>
                    <a:lnTo>
                      <a:pt x="653" y="524"/>
                    </a:lnTo>
                    <a:cubicBezTo>
                      <a:pt x="653" y="524"/>
                      <a:pt x="588" y="75"/>
                      <a:pt x="396" y="32"/>
                    </a:cubicBezTo>
                    <a:cubicBezTo>
                      <a:pt x="314" y="18"/>
                      <a:pt x="280" y="10"/>
                      <a:pt x="267" y="6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" name="Google Shape;328;p23"/>
              <p:cNvSpPr/>
              <p:nvPr/>
            </p:nvSpPr>
            <p:spPr>
              <a:xfrm>
                <a:off x="689044" y="284676"/>
                <a:ext cx="120545" cy="158696"/>
              </a:xfrm>
              <a:custGeom>
                <a:rect b="b" l="l" r="r" t="t"/>
                <a:pathLst>
                  <a:path extrusionOk="0" h="1198" w="910">
                    <a:moveTo>
                      <a:pt x="0" y="0"/>
                    </a:moveTo>
                    <a:lnTo>
                      <a:pt x="64" y="1155"/>
                    </a:lnTo>
                    <a:lnTo>
                      <a:pt x="909" y="1198"/>
                    </a:lnTo>
                    <a:lnTo>
                      <a:pt x="610" y="439"/>
                    </a:lnTo>
                    <a:cubicBezTo>
                      <a:pt x="610" y="439"/>
                      <a:pt x="535" y="161"/>
                      <a:pt x="396" y="107"/>
                    </a:cubicBezTo>
                    <a:cubicBezTo>
                      <a:pt x="257" y="54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9" name="Google Shape;329;p23"/>
              <p:cNvSpPr/>
              <p:nvPr/>
            </p:nvSpPr>
            <p:spPr>
              <a:xfrm>
                <a:off x="1160630" y="302824"/>
                <a:ext cx="68088" cy="107166"/>
              </a:xfrm>
              <a:custGeom>
                <a:rect b="b" l="l" r="r" t="t"/>
                <a:pathLst>
                  <a:path extrusionOk="0" h="809" w="514">
                    <a:moveTo>
                      <a:pt x="376" y="1"/>
                    </a:moveTo>
                    <a:cubicBezTo>
                      <a:pt x="252" y="1"/>
                      <a:pt x="1" y="34"/>
                      <a:pt x="1" y="34"/>
                    </a:cubicBezTo>
                    <a:lnTo>
                      <a:pt x="32" y="772"/>
                    </a:lnTo>
                    <a:cubicBezTo>
                      <a:pt x="32" y="772"/>
                      <a:pt x="243" y="808"/>
                      <a:pt x="371" y="808"/>
                    </a:cubicBezTo>
                    <a:cubicBezTo>
                      <a:pt x="413" y="808"/>
                      <a:pt x="447" y="804"/>
                      <a:pt x="460" y="794"/>
                    </a:cubicBezTo>
                    <a:cubicBezTo>
                      <a:pt x="514" y="740"/>
                      <a:pt x="514" y="24"/>
                      <a:pt x="417" y="3"/>
                    </a:cubicBezTo>
                    <a:cubicBezTo>
                      <a:pt x="406" y="1"/>
                      <a:pt x="392" y="1"/>
                      <a:pt x="37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30" name="Google Shape;330;p23"/>
            <p:cNvSpPr/>
            <p:nvPr/>
          </p:nvSpPr>
          <p:spPr>
            <a:xfrm>
              <a:off x="1414066" y="944090"/>
              <a:ext cx="59610" cy="87958"/>
            </a:xfrm>
            <a:custGeom>
              <a:rect b="b" l="l" r="r" t="t"/>
              <a:pathLst>
                <a:path extrusionOk="0" h="664" w="450">
                  <a:moveTo>
                    <a:pt x="193" y="0"/>
                  </a:moveTo>
                  <a:lnTo>
                    <a:pt x="193" y="0"/>
                  </a:lnTo>
                  <a:cubicBezTo>
                    <a:pt x="226" y="97"/>
                    <a:pt x="257" y="171"/>
                    <a:pt x="269" y="235"/>
                  </a:cubicBezTo>
                  <a:cubicBezTo>
                    <a:pt x="290" y="332"/>
                    <a:pt x="257" y="439"/>
                    <a:pt x="193" y="503"/>
                  </a:cubicBezTo>
                  <a:cubicBezTo>
                    <a:pt x="151" y="546"/>
                    <a:pt x="86" y="610"/>
                    <a:pt x="1" y="663"/>
                  </a:cubicBezTo>
                  <a:cubicBezTo>
                    <a:pt x="172" y="620"/>
                    <a:pt x="300" y="556"/>
                    <a:pt x="375" y="503"/>
                  </a:cubicBezTo>
                  <a:cubicBezTo>
                    <a:pt x="428" y="471"/>
                    <a:pt x="450" y="396"/>
                    <a:pt x="418" y="332"/>
                  </a:cubicBezTo>
                  <a:cubicBezTo>
                    <a:pt x="386" y="247"/>
                    <a:pt x="322" y="129"/>
                    <a:pt x="1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23"/>
            <p:cNvSpPr/>
            <p:nvPr/>
          </p:nvSpPr>
          <p:spPr>
            <a:xfrm>
              <a:off x="868961" y="887394"/>
              <a:ext cx="635976" cy="170088"/>
            </a:xfrm>
            <a:custGeom>
              <a:rect b="b" l="l" r="r" t="t"/>
              <a:pathLst>
                <a:path extrusionOk="0" h="1284" w="4801">
                  <a:moveTo>
                    <a:pt x="32" y="1"/>
                  </a:moveTo>
                  <a:lnTo>
                    <a:pt x="0" y="76"/>
                  </a:lnTo>
                  <a:cubicBezTo>
                    <a:pt x="780" y="407"/>
                    <a:pt x="2277" y="867"/>
                    <a:pt x="3410" y="1198"/>
                  </a:cubicBezTo>
                  <a:cubicBezTo>
                    <a:pt x="3645" y="1262"/>
                    <a:pt x="3838" y="1284"/>
                    <a:pt x="4009" y="1284"/>
                  </a:cubicBezTo>
                  <a:cubicBezTo>
                    <a:pt x="4394" y="1284"/>
                    <a:pt x="4662" y="1166"/>
                    <a:pt x="4800" y="1070"/>
                  </a:cubicBezTo>
                  <a:lnTo>
                    <a:pt x="4757" y="995"/>
                  </a:lnTo>
                  <a:cubicBezTo>
                    <a:pt x="4625" y="1091"/>
                    <a:pt x="4380" y="1207"/>
                    <a:pt x="4014" y="1207"/>
                  </a:cubicBezTo>
                  <a:cubicBezTo>
                    <a:pt x="3849" y="1207"/>
                    <a:pt x="3659" y="1183"/>
                    <a:pt x="3443" y="1124"/>
                  </a:cubicBezTo>
                  <a:cubicBezTo>
                    <a:pt x="2309" y="792"/>
                    <a:pt x="813" y="332"/>
                    <a:pt x="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23"/>
            <p:cNvSpPr/>
            <p:nvPr/>
          </p:nvSpPr>
          <p:spPr>
            <a:xfrm>
              <a:off x="1072829" y="325205"/>
              <a:ext cx="147436" cy="475956"/>
            </a:xfrm>
            <a:custGeom>
              <a:rect b="b" l="l" r="r" t="t"/>
              <a:pathLst>
                <a:path extrusionOk="0" h="3593" w="1113">
                  <a:moveTo>
                    <a:pt x="22" y="1"/>
                  </a:moveTo>
                  <a:lnTo>
                    <a:pt x="1" y="75"/>
                  </a:lnTo>
                  <a:cubicBezTo>
                    <a:pt x="139" y="108"/>
                    <a:pt x="215" y="417"/>
                    <a:pt x="225" y="524"/>
                  </a:cubicBezTo>
                  <a:lnTo>
                    <a:pt x="1037" y="3593"/>
                  </a:lnTo>
                  <a:lnTo>
                    <a:pt x="1113" y="3582"/>
                  </a:lnTo>
                  <a:lnTo>
                    <a:pt x="300" y="514"/>
                  </a:lnTo>
                  <a:cubicBezTo>
                    <a:pt x="300" y="450"/>
                    <a:pt x="225" y="43"/>
                    <a:pt x="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23"/>
            <p:cNvSpPr/>
            <p:nvPr/>
          </p:nvSpPr>
          <p:spPr>
            <a:xfrm>
              <a:off x="674895" y="762742"/>
              <a:ext cx="162935" cy="59610"/>
            </a:xfrm>
            <a:custGeom>
              <a:rect b="b" l="l" r="r" t="t"/>
              <a:pathLst>
                <a:path extrusionOk="0" h="450" w="1230">
                  <a:moveTo>
                    <a:pt x="33" y="1"/>
                  </a:moveTo>
                  <a:lnTo>
                    <a:pt x="0" y="76"/>
                  </a:lnTo>
                  <a:lnTo>
                    <a:pt x="1209" y="450"/>
                  </a:lnTo>
                  <a:lnTo>
                    <a:pt x="1230" y="375"/>
                  </a:lnTo>
                  <a:lnTo>
                    <a:pt x="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23"/>
            <p:cNvSpPr/>
            <p:nvPr/>
          </p:nvSpPr>
          <p:spPr>
            <a:xfrm>
              <a:off x="796633" y="932697"/>
              <a:ext cx="192740" cy="344416"/>
            </a:xfrm>
            <a:custGeom>
              <a:rect b="b" l="l" r="r" t="t"/>
              <a:pathLst>
                <a:path extrusionOk="0" h="2600" w="1455">
                  <a:moveTo>
                    <a:pt x="1380" y="1"/>
                  </a:moveTo>
                  <a:lnTo>
                    <a:pt x="1" y="2567"/>
                  </a:lnTo>
                  <a:lnTo>
                    <a:pt x="76" y="2599"/>
                  </a:lnTo>
                  <a:lnTo>
                    <a:pt x="1455" y="33"/>
                  </a:lnTo>
                  <a:lnTo>
                    <a:pt x="13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23"/>
            <p:cNvSpPr/>
            <p:nvPr/>
          </p:nvSpPr>
          <p:spPr>
            <a:xfrm>
              <a:off x="929764" y="1048871"/>
              <a:ext cx="201218" cy="188501"/>
            </a:xfrm>
            <a:custGeom>
              <a:rect b="b" l="l" r="r" t="t"/>
              <a:pathLst>
                <a:path extrusionOk="0" h="1423" w="1519">
                  <a:moveTo>
                    <a:pt x="1466" y="0"/>
                  </a:moveTo>
                  <a:lnTo>
                    <a:pt x="0" y="1359"/>
                  </a:lnTo>
                  <a:lnTo>
                    <a:pt x="54" y="1423"/>
                  </a:lnTo>
                  <a:lnTo>
                    <a:pt x="1519" y="54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6" name="Google Shape;336;p23"/>
          <p:cNvGrpSpPr/>
          <p:nvPr/>
        </p:nvGrpSpPr>
        <p:grpSpPr>
          <a:xfrm>
            <a:off x="7746984" y="4359819"/>
            <a:ext cx="963255" cy="446322"/>
            <a:chOff x="6385975" y="2649937"/>
            <a:chExt cx="912173" cy="422613"/>
          </a:xfrm>
        </p:grpSpPr>
        <p:sp>
          <p:nvSpPr>
            <p:cNvPr id="337" name="Google Shape;337;p23"/>
            <p:cNvSpPr/>
            <p:nvPr/>
          </p:nvSpPr>
          <p:spPr>
            <a:xfrm>
              <a:off x="6385975" y="2654935"/>
              <a:ext cx="912173" cy="412617"/>
            </a:xfrm>
            <a:custGeom>
              <a:rect b="b" l="l" r="r" t="t"/>
              <a:pathLst>
                <a:path extrusionOk="0" h="3550" w="7848">
                  <a:moveTo>
                    <a:pt x="4459" y="1"/>
                  </a:moveTo>
                  <a:cubicBezTo>
                    <a:pt x="3198" y="1"/>
                    <a:pt x="2171" y="1027"/>
                    <a:pt x="2171" y="2288"/>
                  </a:cubicBezTo>
                  <a:lnTo>
                    <a:pt x="2171" y="2310"/>
                  </a:lnTo>
                  <a:cubicBezTo>
                    <a:pt x="2032" y="2267"/>
                    <a:pt x="1872" y="2246"/>
                    <a:pt x="1711" y="2246"/>
                  </a:cubicBezTo>
                  <a:cubicBezTo>
                    <a:pt x="899" y="2246"/>
                    <a:pt x="204" y="2802"/>
                    <a:pt x="1" y="3550"/>
                  </a:cubicBezTo>
                  <a:lnTo>
                    <a:pt x="7848" y="3550"/>
                  </a:lnTo>
                  <a:cubicBezTo>
                    <a:pt x="7624" y="3133"/>
                    <a:pt x="7185" y="2833"/>
                    <a:pt x="6683" y="2823"/>
                  </a:cubicBezTo>
                  <a:cubicBezTo>
                    <a:pt x="6726" y="2652"/>
                    <a:pt x="6747" y="2470"/>
                    <a:pt x="6747" y="2288"/>
                  </a:cubicBezTo>
                  <a:cubicBezTo>
                    <a:pt x="6747" y="1027"/>
                    <a:pt x="5721" y="1"/>
                    <a:pt x="445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23"/>
            <p:cNvSpPr/>
            <p:nvPr/>
          </p:nvSpPr>
          <p:spPr>
            <a:xfrm>
              <a:off x="6385975" y="3062554"/>
              <a:ext cx="334510" cy="9996"/>
            </a:xfrm>
            <a:custGeom>
              <a:rect b="b" l="l" r="r" t="t"/>
              <a:pathLst>
                <a:path extrusionOk="0" h="86" w="2878">
                  <a:moveTo>
                    <a:pt x="1" y="0"/>
                  </a:moveTo>
                  <a:lnTo>
                    <a:pt x="1" y="86"/>
                  </a:lnTo>
                  <a:lnTo>
                    <a:pt x="2877" y="86"/>
                  </a:lnTo>
                  <a:lnTo>
                    <a:pt x="28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23"/>
            <p:cNvSpPr/>
            <p:nvPr/>
          </p:nvSpPr>
          <p:spPr>
            <a:xfrm>
              <a:off x="6633313" y="2649937"/>
              <a:ext cx="541864" cy="273489"/>
            </a:xfrm>
            <a:custGeom>
              <a:rect b="b" l="l" r="r" t="t"/>
              <a:pathLst>
                <a:path extrusionOk="0" h="2353" w="4662">
                  <a:moveTo>
                    <a:pt x="2331" y="1"/>
                  </a:moveTo>
                  <a:cubicBezTo>
                    <a:pt x="1048" y="1"/>
                    <a:pt x="1" y="1049"/>
                    <a:pt x="1" y="2331"/>
                  </a:cubicBezTo>
                  <a:lnTo>
                    <a:pt x="1" y="2342"/>
                  </a:lnTo>
                  <a:lnTo>
                    <a:pt x="1" y="2353"/>
                  </a:lnTo>
                  <a:lnTo>
                    <a:pt x="86" y="2353"/>
                  </a:lnTo>
                  <a:lnTo>
                    <a:pt x="86" y="2342"/>
                  </a:lnTo>
                  <a:lnTo>
                    <a:pt x="86" y="2331"/>
                  </a:lnTo>
                  <a:cubicBezTo>
                    <a:pt x="86" y="1091"/>
                    <a:pt x="1091" y="86"/>
                    <a:pt x="2331" y="86"/>
                  </a:cubicBezTo>
                  <a:cubicBezTo>
                    <a:pt x="3571" y="86"/>
                    <a:pt x="4576" y="1091"/>
                    <a:pt x="4576" y="2331"/>
                  </a:cubicBezTo>
                  <a:lnTo>
                    <a:pt x="4662" y="2331"/>
                  </a:lnTo>
                  <a:cubicBezTo>
                    <a:pt x="4662" y="1049"/>
                    <a:pt x="3614" y="1"/>
                    <a:pt x="23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2_2_1">
    <p:bg>
      <p:bgPr>
        <a:solidFill>
          <a:schemeClr val="accent3"/>
        </a:solidFill>
      </p:bgPr>
    </p:bg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4"/>
          <p:cNvSpPr/>
          <p:nvPr/>
        </p:nvSpPr>
        <p:spPr>
          <a:xfrm>
            <a:off x="0" y="0"/>
            <a:ext cx="9144012" cy="1215867"/>
          </a:xfrm>
          <a:custGeom>
            <a:rect b="b" l="l" r="r" t="t"/>
            <a:pathLst>
              <a:path extrusionOk="0" h="42017" w="32256">
                <a:moveTo>
                  <a:pt x="0" y="0"/>
                </a:moveTo>
                <a:lnTo>
                  <a:pt x="0" y="37066"/>
                </a:lnTo>
                <a:cubicBezTo>
                  <a:pt x="4608" y="40188"/>
                  <a:pt x="10157" y="42016"/>
                  <a:pt x="16133" y="42016"/>
                </a:cubicBezTo>
                <a:cubicBezTo>
                  <a:pt x="22109" y="42016"/>
                  <a:pt x="27658" y="40188"/>
                  <a:pt x="32256" y="37066"/>
                </a:cubicBezTo>
                <a:lnTo>
                  <a:pt x="3225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2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43" name="Google Shape;343;p24"/>
          <p:cNvSpPr txBox="1"/>
          <p:nvPr>
            <p:ph idx="1" type="body"/>
          </p:nvPr>
        </p:nvSpPr>
        <p:spPr>
          <a:xfrm>
            <a:off x="720000" y="1316016"/>
            <a:ext cx="6336000" cy="2159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marR="91440" rtl="0">
              <a:spcBef>
                <a:spcPts val="0"/>
              </a:spcBef>
              <a:spcAft>
                <a:spcPts val="0"/>
              </a:spcAft>
              <a:buSzPts val="1200"/>
              <a:buFont typeface="Montserrat Medium"/>
              <a:buChar char="●"/>
              <a:defRPr sz="13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Char char="○"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Char char="■"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Char char="●"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Char char="○"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Char char="■"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Char char="●"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Char char="○"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Char char="■"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grpSp>
        <p:nvGrpSpPr>
          <p:cNvPr id="344" name="Google Shape;344;p24"/>
          <p:cNvGrpSpPr/>
          <p:nvPr/>
        </p:nvGrpSpPr>
        <p:grpSpPr>
          <a:xfrm rot="10800000">
            <a:off x="-849889" y="4435959"/>
            <a:ext cx="2581485" cy="1752293"/>
            <a:chOff x="6974463" y="-638177"/>
            <a:chExt cx="2581485" cy="1752293"/>
          </a:xfrm>
        </p:grpSpPr>
        <p:sp>
          <p:nvSpPr>
            <p:cNvPr id="345" name="Google Shape;345;p24"/>
            <p:cNvSpPr/>
            <p:nvPr/>
          </p:nvSpPr>
          <p:spPr>
            <a:xfrm>
              <a:off x="6974463" y="-638177"/>
              <a:ext cx="2581485" cy="1752293"/>
            </a:xfrm>
            <a:custGeom>
              <a:rect b="b" l="l" r="r" t="t"/>
              <a:pathLst>
                <a:path extrusionOk="0" h="10981" w="16177">
                  <a:moveTo>
                    <a:pt x="16122" y="1"/>
                  </a:moveTo>
                  <a:lnTo>
                    <a:pt x="16058" y="203"/>
                  </a:lnTo>
                  <a:lnTo>
                    <a:pt x="16122" y="225"/>
                  </a:lnTo>
                  <a:lnTo>
                    <a:pt x="16176" y="22"/>
                  </a:lnTo>
                  <a:lnTo>
                    <a:pt x="16122" y="1"/>
                  </a:lnTo>
                  <a:close/>
                  <a:moveTo>
                    <a:pt x="15973" y="514"/>
                  </a:moveTo>
                  <a:lnTo>
                    <a:pt x="15887" y="813"/>
                  </a:lnTo>
                  <a:lnTo>
                    <a:pt x="15941" y="835"/>
                  </a:lnTo>
                  <a:lnTo>
                    <a:pt x="16026" y="524"/>
                  </a:lnTo>
                  <a:lnTo>
                    <a:pt x="15973" y="514"/>
                  </a:lnTo>
                  <a:close/>
                  <a:moveTo>
                    <a:pt x="15802" y="1123"/>
                  </a:moveTo>
                  <a:lnTo>
                    <a:pt x="15706" y="1433"/>
                  </a:lnTo>
                  <a:lnTo>
                    <a:pt x="15770" y="1444"/>
                  </a:lnTo>
                  <a:lnTo>
                    <a:pt x="15855" y="1144"/>
                  </a:lnTo>
                  <a:lnTo>
                    <a:pt x="15802" y="1123"/>
                  </a:lnTo>
                  <a:close/>
                  <a:moveTo>
                    <a:pt x="15620" y="1733"/>
                  </a:moveTo>
                  <a:lnTo>
                    <a:pt x="15535" y="2042"/>
                  </a:lnTo>
                  <a:lnTo>
                    <a:pt x="15588" y="2053"/>
                  </a:lnTo>
                  <a:lnTo>
                    <a:pt x="15684" y="1754"/>
                  </a:lnTo>
                  <a:lnTo>
                    <a:pt x="15620" y="1733"/>
                  </a:lnTo>
                  <a:close/>
                  <a:moveTo>
                    <a:pt x="15449" y="2342"/>
                  </a:moveTo>
                  <a:lnTo>
                    <a:pt x="15364" y="2652"/>
                  </a:lnTo>
                  <a:lnTo>
                    <a:pt x="15417" y="2662"/>
                  </a:lnTo>
                  <a:lnTo>
                    <a:pt x="15502" y="2363"/>
                  </a:lnTo>
                  <a:lnTo>
                    <a:pt x="15449" y="2342"/>
                  </a:lnTo>
                  <a:close/>
                  <a:moveTo>
                    <a:pt x="11" y="2598"/>
                  </a:moveTo>
                  <a:lnTo>
                    <a:pt x="0" y="2662"/>
                  </a:lnTo>
                  <a:cubicBezTo>
                    <a:pt x="97" y="2695"/>
                    <a:pt x="193" y="2727"/>
                    <a:pt x="289" y="2769"/>
                  </a:cubicBezTo>
                  <a:lnTo>
                    <a:pt x="311" y="2716"/>
                  </a:lnTo>
                  <a:cubicBezTo>
                    <a:pt x="214" y="2673"/>
                    <a:pt x="118" y="2631"/>
                    <a:pt x="11" y="2598"/>
                  </a:cubicBezTo>
                  <a:close/>
                  <a:moveTo>
                    <a:pt x="599" y="2866"/>
                  </a:moveTo>
                  <a:lnTo>
                    <a:pt x="567" y="2919"/>
                  </a:lnTo>
                  <a:cubicBezTo>
                    <a:pt x="653" y="2973"/>
                    <a:pt x="749" y="3026"/>
                    <a:pt x="834" y="3090"/>
                  </a:cubicBezTo>
                  <a:lnTo>
                    <a:pt x="867" y="3037"/>
                  </a:lnTo>
                  <a:cubicBezTo>
                    <a:pt x="781" y="2983"/>
                    <a:pt x="684" y="2919"/>
                    <a:pt x="599" y="2866"/>
                  </a:cubicBezTo>
                  <a:close/>
                  <a:moveTo>
                    <a:pt x="15267" y="2951"/>
                  </a:moveTo>
                  <a:lnTo>
                    <a:pt x="15181" y="3261"/>
                  </a:lnTo>
                  <a:lnTo>
                    <a:pt x="15246" y="3272"/>
                  </a:lnTo>
                  <a:lnTo>
                    <a:pt x="15331" y="2973"/>
                  </a:lnTo>
                  <a:lnTo>
                    <a:pt x="15267" y="2951"/>
                  </a:lnTo>
                  <a:close/>
                  <a:moveTo>
                    <a:pt x="1112" y="3240"/>
                  </a:moveTo>
                  <a:lnTo>
                    <a:pt x="1080" y="3282"/>
                  </a:lnTo>
                  <a:cubicBezTo>
                    <a:pt x="1155" y="3347"/>
                    <a:pt x="1230" y="3422"/>
                    <a:pt x="1304" y="3496"/>
                  </a:cubicBezTo>
                  <a:lnTo>
                    <a:pt x="1347" y="3454"/>
                  </a:lnTo>
                  <a:cubicBezTo>
                    <a:pt x="1273" y="3379"/>
                    <a:pt x="1198" y="3304"/>
                    <a:pt x="1112" y="3240"/>
                  </a:cubicBezTo>
                  <a:close/>
                  <a:moveTo>
                    <a:pt x="15096" y="3560"/>
                  </a:moveTo>
                  <a:lnTo>
                    <a:pt x="15010" y="3871"/>
                  </a:lnTo>
                  <a:lnTo>
                    <a:pt x="15064" y="3881"/>
                  </a:lnTo>
                  <a:lnTo>
                    <a:pt x="15150" y="3582"/>
                  </a:lnTo>
                  <a:lnTo>
                    <a:pt x="15096" y="3560"/>
                  </a:lnTo>
                  <a:close/>
                  <a:moveTo>
                    <a:pt x="1572" y="3689"/>
                  </a:moveTo>
                  <a:lnTo>
                    <a:pt x="1529" y="3731"/>
                  </a:lnTo>
                  <a:cubicBezTo>
                    <a:pt x="1594" y="3807"/>
                    <a:pt x="1658" y="3892"/>
                    <a:pt x="1722" y="3978"/>
                  </a:cubicBezTo>
                  <a:lnTo>
                    <a:pt x="1775" y="3935"/>
                  </a:lnTo>
                  <a:cubicBezTo>
                    <a:pt x="1700" y="3850"/>
                    <a:pt x="1636" y="3764"/>
                    <a:pt x="1572" y="3689"/>
                  </a:cubicBezTo>
                  <a:close/>
                  <a:moveTo>
                    <a:pt x="1957" y="4192"/>
                  </a:moveTo>
                  <a:lnTo>
                    <a:pt x="1914" y="4223"/>
                  </a:lnTo>
                  <a:cubicBezTo>
                    <a:pt x="1967" y="4309"/>
                    <a:pt x="2021" y="4405"/>
                    <a:pt x="2085" y="4491"/>
                  </a:cubicBezTo>
                  <a:lnTo>
                    <a:pt x="2138" y="4458"/>
                  </a:lnTo>
                  <a:cubicBezTo>
                    <a:pt x="2074" y="4373"/>
                    <a:pt x="2021" y="4277"/>
                    <a:pt x="1957" y="4192"/>
                  </a:cubicBezTo>
                  <a:close/>
                  <a:moveTo>
                    <a:pt x="14925" y="4170"/>
                  </a:moveTo>
                  <a:lnTo>
                    <a:pt x="14829" y="4480"/>
                  </a:lnTo>
                  <a:lnTo>
                    <a:pt x="14893" y="4501"/>
                  </a:lnTo>
                  <a:lnTo>
                    <a:pt x="14979" y="4192"/>
                  </a:lnTo>
                  <a:lnTo>
                    <a:pt x="14925" y="4170"/>
                  </a:lnTo>
                  <a:close/>
                  <a:moveTo>
                    <a:pt x="2299" y="4736"/>
                  </a:moveTo>
                  <a:lnTo>
                    <a:pt x="2245" y="4769"/>
                  </a:lnTo>
                  <a:cubicBezTo>
                    <a:pt x="2299" y="4854"/>
                    <a:pt x="2342" y="4950"/>
                    <a:pt x="2395" y="5047"/>
                  </a:cubicBezTo>
                  <a:lnTo>
                    <a:pt x="2449" y="5014"/>
                  </a:lnTo>
                  <a:cubicBezTo>
                    <a:pt x="2395" y="4919"/>
                    <a:pt x="2342" y="4822"/>
                    <a:pt x="2299" y="4736"/>
                  </a:cubicBezTo>
                  <a:close/>
                  <a:moveTo>
                    <a:pt x="14744" y="4790"/>
                  </a:moveTo>
                  <a:cubicBezTo>
                    <a:pt x="14711" y="4897"/>
                    <a:pt x="14679" y="4993"/>
                    <a:pt x="14647" y="5090"/>
                  </a:cubicBezTo>
                  <a:lnTo>
                    <a:pt x="14711" y="5111"/>
                  </a:lnTo>
                  <a:cubicBezTo>
                    <a:pt x="14744" y="5014"/>
                    <a:pt x="14765" y="4919"/>
                    <a:pt x="14797" y="4801"/>
                  </a:cubicBezTo>
                  <a:lnTo>
                    <a:pt x="14744" y="4790"/>
                  </a:lnTo>
                  <a:close/>
                  <a:moveTo>
                    <a:pt x="2587" y="5303"/>
                  </a:moveTo>
                  <a:lnTo>
                    <a:pt x="2534" y="5325"/>
                  </a:lnTo>
                  <a:cubicBezTo>
                    <a:pt x="2577" y="5421"/>
                    <a:pt x="2630" y="5517"/>
                    <a:pt x="2673" y="5613"/>
                  </a:cubicBezTo>
                  <a:lnTo>
                    <a:pt x="2727" y="5592"/>
                  </a:lnTo>
                  <a:cubicBezTo>
                    <a:pt x="2684" y="5485"/>
                    <a:pt x="2630" y="5389"/>
                    <a:pt x="2587" y="5303"/>
                  </a:cubicBezTo>
                  <a:close/>
                  <a:moveTo>
                    <a:pt x="14551" y="5389"/>
                  </a:moveTo>
                  <a:cubicBezTo>
                    <a:pt x="14519" y="5496"/>
                    <a:pt x="14476" y="5592"/>
                    <a:pt x="14444" y="5688"/>
                  </a:cubicBezTo>
                  <a:lnTo>
                    <a:pt x="14497" y="5710"/>
                  </a:lnTo>
                  <a:cubicBezTo>
                    <a:pt x="14530" y="5613"/>
                    <a:pt x="14572" y="5517"/>
                    <a:pt x="14604" y="5410"/>
                  </a:cubicBezTo>
                  <a:lnTo>
                    <a:pt x="14551" y="5389"/>
                  </a:lnTo>
                  <a:close/>
                  <a:moveTo>
                    <a:pt x="2855" y="5881"/>
                  </a:moveTo>
                  <a:lnTo>
                    <a:pt x="2801" y="5902"/>
                  </a:lnTo>
                  <a:cubicBezTo>
                    <a:pt x="2834" y="5998"/>
                    <a:pt x="2876" y="6095"/>
                    <a:pt x="2919" y="6202"/>
                  </a:cubicBezTo>
                  <a:lnTo>
                    <a:pt x="2972" y="6169"/>
                  </a:lnTo>
                  <a:cubicBezTo>
                    <a:pt x="2929" y="6073"/>
                    <a:pt x="2898" y="5977"/>
                    <a:pt x="2855" y="5881"/>
                  </a:cubicBezTo>
                  <a:close/>
                  <a:moveTo>
                    <a:pt x="14316" y="5977"/>
                  </a:moveTo>
                  <a:cubicBezTo>
                    <a:pt x="14273" y="6073"/>
                    <a:pt x="14219" y="6169"/>
                    <a:pt x="14176" y="6255"/>
                  </a:cubicBezTo>
                  <a:lnTo>
                    <a:pt x="14230" y="6287"/>
                  </a:lnTo>
                  <a:cubicBezTo>
                    <a:pt x="14273" y="6190"/>
                    <a:pt x="14326" y="6095"/>
                    <a:pt x="14369" y="5998"/>
                  </a:cubicBezTo>
                  <a:lnTo>
                    <a:pt x="14316" y="5977"/>
                  </a:lnTo>
                  <a:close/>
                  <a:moveTo>
                    <a:pt x="3090" y="6468"/>
                  </a:moveTo>
                  <a:lnTo>
                    <a:pt x="3036" y="6490"/>
                  </a:lnTo>
                  <a:lnTo>
                    <a:pt x="3058" y="6544"/>
                  </a:lnTo>
                  <a:cubicBezTo>
                    <a:pt x="3090" y="6629"/>
                    <a:pt x="3122" y="6704"/>
                    <a:pt x="3154" y="6789"/>
                  </a:cubicBezTo>
                  <a:lnTo>
                    <a:pt x="3207" y="6768"/>
                  </a:lnTo>
                  <a:cubicBezTo>
                    <a:pt x="3176" y="6682"/>
                    <a:pt x="3143" y="6608"/>
                    <a:pt x="3112" y="6522"/>
                  </a:cubicBezTo>
                  <a:lnTo>
                    <a:pt x="3090" y="6468"/>
                  </a:lnTo>
                  <a:close/>
                  <a:moveTo>
                    <a:pt x="14017" y="6533"/>
                  </a:moveTo>
                  <a:cubicBezTo>
                    <a:pt x="13963" y="6618"/>
                    <a:pt x="13899" y="6704"/>
                    <a:pt x="13834" y="6789"/>
                  </a:cubicBezTo>
                  <a:lnTo>
                    <a:pt x="13888" y="6822"/>
                  </a:lnTo>
                  <a:cubicBezTo>
                    <a:pt x="13952" y="6736"/>
                    <a:pt x="14005" y="6651"/>
                    <a:pt x="14059" y="6565"/>
                  </a:cubicBezTo>
                  <a:lnTo>
                    <a:pt x="14017" y="6533"/>
                  </a:lnTo>
                  <a:close/>
                  <a:moveTo>
                    <a:pt x="13642" y="7035"/>
                  </a:moveTo>
                  <a:cubicBezTo>
                    <a:pt x="13578" y="7121"/>
                    <a:pt x="13514" y="7195"/>
                    <a:pt x="13439" y="7281"/>
                  </a:cubicBezTo>
                  <a:lnTo>
                    <a:pt x="13482" y="7324"/>
                  </a:lnTo>
                  <a:cubicBezTo>
                    <a:pt x="13556" y="7238"/>
                    <a:pt x="13632" y="7153"/>
                    <a:pt x="13696" y="7078"/>
                  </a:cubicBezTo>
                  <a:lnTo>
                    <a:pt x="13642" y="7035"/>
                  </a:lnTo>
                  <a:close/>
                  <a:moveTo>
                    <a:pt x="3325" y="7057"/>
                  </a:moveTo>
                  <a:lnTo>
                    <a:pt x="3272" y="7078"/>
                  </a:lnTo>
                  <a:cubicBezTo>
                    <a:pt x="3304" y="7185"/>
                    <a:pt x="3347" y="7281"/>
                    <a:pt x="3390" y="7378"/>
                  </a:cubicBezTo>
                  <a:lnTo>
                    <a:pt x="3443" y="7356"/>
                  </a:lnTo>
                  <a:cubicBezTo>
                    <a:pt x="3400" y="7260"/>
                    <a:pt x="3368" y="7164"/>
                    <a:pt x="3325" y="7057"/>
                  </a:cubicBezTo>
                  <a:close/>
                  <a:moveTo>
                    <a:pt x="13225" y="7516"/>
                  </a:moveTo>
                  <a:cubicBezTo>
                    <a:pt x="13161" y="7591"/>
                    <a:pt x="13086" y="7666"/>
                    <a:pt x="13012" y="7741"/>
                  </a:cubicBezTo>
                  <a:lnTo>
                    <a:pt x="13054" y="7784"/>
                  </a:lnTo>
                  <a:cubicBezTo>
                    <a:pt x="13129" y="7709"/>
                    <a:pt x="13204" y="7634"/>
                    <a:pt x="13268" y="7559"/>
                  </a:cubicBezTo>
                  <a:lnTo>
                    <a:pt x="13225" y="7516"/>
                  </a:lnTo>
                  <a:close/>
                  <a:moveTo>
                    <a:pt x="3571" y="7644"/>
                  </a:moveTo>
                  <a:lnTo>
                    <a:pt x="3518" y="7666"/>
                  </a:lnTo>
                  <a:cubicBezTo>
                    <a:pt x="3561" y="7773"/>
                    <a:pt x="3603" y="7869"/>
                    <a:pt x="3646" y="7965"/>
                  </a:cubicBezTo>
                  <a:lnTo>
                    <a:pt x="3699" y="7934"/>
                  </a:lnTo>
                  <a:cubicBezTo>
                    <a:pt x="3656" y="7848"/>
                    <a:pt x="3614" y="7741"/>
                    <a:pt x="3571" y="7644"/>
                  </a:cubicBezTo>
                  <a:close/>
                  <a:moveTo>
                    <a:pt x="12787" y="7965"/>
                  </a:moveTo>
                  <a:lnTo>
                    <a:pt x="12594" y="8158"/>
                  </a:lnTo>
                  <a:lnTo>
                    <a:pt x="12563" y="8190"/>
                  </a:lnTo>
                  <a:lnTo>
                    <a:pt x="12594" y="8233"/>
                  </a:lnTo>
                  <a:lnTo>
                    <a:pt x="12627" y="8200"/>
                  </a:lnTo>
                  <a:cubicBezTo>
                    <a:pt x="12691" y="8136"/>
                    <a:pt x="12765" y="8072"/>
                    <a:pt x="12829" y="8008"/>
                  </a:cubicBezTo>
                  <a:lnTo>
                    <a:pt x="12787" y="7965"/>
                  </a:lnTo>
                  <a:close/>
                  <a:moveTo>
                    <a:pt x="3839" y="8222"/>
                  </a:moveTo>
                  <a:lnTo>
                    <a:pt x="3785" y="8243"/>
                  </a:lnTo>
                  <a:cubicBezTo>
                    <a:pt x="3828" y="8340"/>
                    <a:pt x="3881" y="8436"/>
                    <a:pt x="3924" y="8532"/>
                  </a:cubicBezTo>
                  <a:lnTo>
                    <a:pt x="3977" y="8500"/>
                  </a:lnTo>
                  <a:cubicBezTo>
                    <a:pt x="3934" y="8414"/>
                    <a:pt x="3881" y="8318"/>
                    <a:pt x="3839" y="8222"/>
                  </a:cubicBezTo>
                  <a:close/>
                  <a:moveTo>
                    <a:pt x="12327" y="8414"/>
                  </a:moveTo>
                  <a:cubicBezTo>
                    <a:pt x="12252" y="8478"/>
                    <a:pt x="12178" y="8554"/>
                    <a:pt x="12102" y="8628"/>
                  </a:cubicBezTo>
                  <a:lnTo>
                    <a:pt x="12135" y="8671"/>
                  </a:lnTo>
                  <a:cubicBezTo>
                    <a:pt x="12220" y="8596"/>
                    <a:pt x="12295" y="8532"/>
                    <a:pt x="12370" y="8457"/>
                  </a:cubicBezTo>
                  <a:lnTo>
                    <a:pt x="12327" y="8414"/>
                  </a:lnTo>
                  <a:close/>
                  <a:moveTo>
                    <a:pt x="4138" y="8778"/>
                  </a:moveTo>
                  <a:lnTo>
                    <a:pt x="4084" y="8810"/>
                  </a:lnTo>
                  <a:cubicBezTo>
                    <a:pt x="4138" y="8906"/>
                    <a:pt x="4191" y="8991"/>
                    <a:pt x="4255" y="9077"/>
                  </a:cubicBezTo>
                  <a:lnTo>
                    <a:pt x="4298" y="9045"/>
                  </a:lnTo>
                  <a:cubicBezTo>
                    <a:pt x="4245" y="8960"/>
                    <a:pt x="4191" y="8874"/>
                    <a:pt x="4138" y="8778"/>
                  </a:cubicBezTo>
                  <a:close/>
                  <a:moveTo>
                    <a:pt x="11867" y="8842"/>
                  </a:moveTo>
                  <a:cubicBezTo>
                    <a:pt x="11782" y="8917"/>
                    <a:pt x="11707" y="8991"/>
                    <a:pt x="11632" y="9056"/>
                  </a:cubicBezTo>
                  <a:lnTo>
                    <a:pt x="11665" y="9098"/>
                  </a:lnTo>
                  <a:cubicBezTo>
                    <a:pt x="11739" y="9034"/>
                    <a:pt x="11824" y="8960"/>
                    <a:pt x="11900" y="8885"/>
                  </a:cubicBezTo>
                  <a:lnTo>
                    <a:pt x="11867" y="8842"/>
                  </a:lnTo>
                  <a:close/>
                  <a:moveTo>
                    <a:pt x="11387" y="9259"/>
                  </a:moveTo>
                  <a:cubicBezTo>
                    <a:pt x="11301" y="9334"/>
                    <a:pt x="11226" y="9398"/>
                    <a:pt x="11140" y="9462"/>
                  </a:cubicBezTo>
                  <a:lnTo>
                    <a:pt x="11183" y="9505"/>
                  </a:lnTo>
                  <a:cubicBezTo>
                    <a:pt x="11258" y="9441"/>
                    <a:pt x="11344" y="9376"/>
                    <a:pt x="11429" y="9302"/>
                  </a:cubicBezTo>
                  <a:lnTo>
                    <a:pt x="11387" y="9259"/>
                  </a:lnTo>
                  <a:close/>
                  <a:moveTo>
                    <a:pt x="4480" y="9312"/>
                  </a:moveTo>
                  <a:lnTo>
                    <a:pt x="4437" y="9345"/>
                  </a:lnTo>
                  <a:cubicBezTo>
                    <a:pt x="4502" y="9430"/>
                    <a:pt x="4566" y="9516"/>
                    <a:pt x="4630" y="9590"/>
                  </a:cubicBezTo>
                  <a:lnTo>
                    <a:pt x="4673" y="9559"/>
                  </a:lnTo>
                  <a:cubicBezTo>
                    <a:pt x="4608" y="9473"/>
                    <a:pt x="4544" y="9398"/>
                    <a:pt x="4480" y="9312"/>
                  </a:cubicBezTo>
                  <a:close/>
                  <a:moveTo>
                    <a:pt x="10895" y="9654"/>
                  </a:moveTo>
                  <a:cubicBezTo>
                    <a:pt x="10809" y="9718"/>
                    <a:pt x="10713" y="9783"/>
                    <a:pt x="10638" y="9837"/>
                  </a:cubicBezTo>
                  <a:lnTo>
                    <a:pt x="10670" y="9890"/>
                  </a:lnTo>
                  <a:lnTo>
                    <a:pt x="10926" y="9697"/>
                  </a:lnTo>
                  <a:lnTo>
                    <a:pt x="10895" y="9654"/>
                  </a:lnTo>
                  <a:close/>
                  <a:moveTo>
                    <a:pt x="4886" y="9794"/>
                  </a:moveTo>
                  <a:lnTo>
                    <a:pt x="4844" y="9837"/>
                  </a:lnTo>
                  <a:lnTo>
                    <a:pt x="5068" y="10061"/>
                  </a:lnTo>
                  <a:lnTo>
                    <a:pt x="5110" y="10018"/>
                  </a:lnTo>
                  <a:lnTo>
                    <a:pt x="4886" y="9794"/>
                  </a:lnTo>
                  <a:close/>
                  <a:moveTo>
                    <a:pt x="10370" y="10008"/>
                  </a:moveTo>
                  <a:cubicBezTo>
                    <a:pt x="10275" y="10072"/>
                    <a:pt x="10189" y="10125"/>
                    <a:pt x="10104" y="10179"/>
                  </a:cubicBezTo>
                  <a:lnTo>
                    <a:pt x="10125" y="10232"/>
                  </a:lnTo>
                  <a:cubicBezTo>
                    <a:pt x="10221" y="10179"/>
                    <a:pt x="10306" y="10114"/>
                    <a:pt x="10403" y="10061"/>
                  </a:cubicBezTo>
                  <a:lnTo>
                    <a:pt x="10370" y="10008"/>
                  </a:lnTo>
                  <a:close/>
                  <a:moveTo>
                    <a:pt x="5346" y="10221"/>
                  </a:moveTo>
                  <a:lnTo>
                    <a:pt x="5314" y="10264"/>
                  </a:lnTo>
                  <a:cubicBezTo>
                    <a:pt x="5400" y="10328"/>
                    <a:pt x="5485" y="10392"/>
                    <a:pt x="5571" y="10445"/>
                  </a:cubicBezTo>
                  <a:lnTo>
                    <a:pt x="5602" y="10392"/>
                  </a:lnTo>
                  <a:cubicBezTo>
                    <a:pt x="5517" y="10339"/>
                    <a:pt x="5431" y="10286"/>
                    <a:pt x="5346" y="10221"/>
                  </a:cubicBezTo>
                  <a:close/>
                  <a:moveTo>
                    <a:pt x="9826" y="10328"/>
                  </a:moveTo>
                  <a:cubicBezTo>
                    <a:pt x="9750" y="10360"/>
                    <a:pt x="9676" y="10403"/>
                    <a:pt x="9612" y="10435"/>
                  </a:cubicBezTo>
                  <a:cubicBezTo>
                    <a:pt x="9579" y="10445"/>
                    <a:pt x="9558" y="10457"/>
                    <a:pt x="9537" y="10467"/>
                  </a:cubicBezTo>
                  <a:lnTo>
                    <a:pt x="9558" y="10521"/>
                  </a:lnTo>
                  <a:cubicBezTo>
                    <a:pt x="9590" y="10510"/>
                    <a:pt x="9612" y="10499"/>
                    <a:pt x="9633" y="10488"/>
                  </a:cubicBezTo>
                  <a:cubicBezTo>
                    <a:pt x="9708" y="10457"/>
                    <a:pt x="9772" y="10414"/>
                    <a:pt x="9847" y="10381"/>
                  </a:cubicBezTo>
                  <a:lnTo>
                    <a:pt x="9826" y="10328"/>
                  </a:lnTo>
                  <a:close/>
                  <a:moveTo>
                    <a:pt x="5880" y="10552"/>
                  </a:moveTo>
                  <a:lnTo>
                    <a:pt x="5849" y="10606"/>
                  </a:lnTo>
                  <a:cubicBezTo>
                    <a:pt x="5891" y="10628"/>
                    <a:pt x="5923" y="10638"/>
                    <a:pt x="5955" y="10659"/>
                  </a:cubicBezTo>
                  <a:cubicBezTo>
                    <a:pt x="6020" y="10681"/>
                    <a:pt x="6084" y="10713"/>
                    <a:pt x="6148" y="10735"/>
                  </a:cubicBezTo>
                  <a:lnTo>
                    <a:pt x="6169" y="10681"/>
                  </a:lnTo>
                  <a:cubicBezTo>
                    <a:pt x="6105" y="10659"/>
                    <a:pt x="6041" y="10628"/>
                    <a:pt x="5977" y="10606"/>
                  </a:cubicBezTo>
                  <a:cubicBezTo>
                    <a:pt x="5944" y="10585"/>
                    <a:pt x="5913" y="10574"/>
                    <a:pt x="5880" y="10552"/>
                  </a:cubicBezTo>
                  <a:close/>
                  <a:moveTo>
                    <a:pt x="9248" y="10585"/>
                  </a:moveTo>
                  <a:cubicBezTo>
                    <a:pt x="9152" y="10628"/>
                    <a:pt x="9045" y="10659"/>
                    <a:pt x="8949" y="10692"/>
                  </a:cubicBezTo>
                  <a:lnTo>
                    <a:pt x="8970" y="10745"/>
                  </a:lnTo>
                  <a:cubicBezTo>
                    <a:pt x="9066" y="10713"/>
                    <a:pt x="9173" y="10681"/>
                    <a:pt x="9270" y="10638"/>
                  </a:cubicBezTo>
                  <a:lnTo>
                    <a:pt x="9248" y="10585"/>
                  </a:lnTo>
                  <a:close/>
                  <a:moveTo>
                    <a:pt x="8650" y="10777"/>
                  </a:moveTo>
                  <a:cubicBezTo>
                    <a:pt x="8543" y="10809"/>
                    <a:pt x="8436" y="10830"/>
                    <a:pt x="8339" y="10852"/>
                  </a:cubicBezTo>
                  <a:lnTo>
                    <a:pt x="8350" y="10906"/>
                  </a:lnTo>
                  <a:cubicBezTo>
                    <a:pt x="8446" y="10884"/>
                    <a:pt x="8553" y="10863"/>
                    <a:pt x="8660" y="10841"/>
                  </a:cubicBezTo>
                  <a:lnTo>
                    <a:pt x="8650" y="10777"/>
                  </a:lnTo>
                  <a:close/>
                  <a:moveTo>
                    <a:pt x="6469" y="10788"/>
                  </a:moveTo>
                  <a:lnTo>
                    <a:pt x="6447" y="10841"/>
                  </a:lnTo>
                  <a:cubicBezTo>
                    <a:pt x="6554" y="10873"/>
                    <a:pt x="6650" y="10895"/>
                    <a:pt x="6757" y="10916"/>
                  </a:cubicBezTo>
                  <a:lnTo>
                    <a:pt x="6768" y="10863"/>
                  </a:lnTo>
                  <a:cubicBezTo>
                    <a:pt x="6671" y="10841"/>
                    <a:pt x="6564" y="10809"/>
                    <a:pt x="6469" y="10788"/>
                  </a:cubicBezTo>
                  <a:close/>
                  <a:moveTo>
                    <a:pt x="7078" y="10906"/>
                  </a:moveTo>
                  <a:lnTo>
                    <a:pt x="7078" y="10970"/>
                  </a:lnTo>
                  <a:cubicBezTo>
                    <a:pt x="7174" y="10980"/>
                    <a:pt x="7291" y="10980"/>
                    <a:pt x="7398" y="10980"/>
                  </a:cubicBezTo>
                  <a:lnTo>
                    <a:pt x="7398" y="10927"/>
                  </a:lnTo>
                  <a:cubicBezTo>
                    <a:pt x="7291" y="10927"/>
                    <a:pt x="7185" y="10916"/>
                    <a:pt x="7078" y="10906"/>
                  </a:cubicBezTo>
                  <a:close/>
                  <a:moveTo>
                    <a:pt x="8030" y="10895"/>
                  </a:moveTo>
                  <a:lnTo>
                    <a:pt x="7709" y="10927"/>
                  </a:lnTo>
                  <a:lnTo>
                    <a:pt x="7709" y="10980"/>
                  </a:lnTo>
                  <a:cubicBezTo>
                    <a:pt x="7816" y="10980"/>
                    <a:pt x="7923" y="10970"/>
                    <a:pt x="8030" y="10959"/>
                  </a:cubicBezTo>
                  <a:lnTo>
                    <a:pt x="8030" y="1089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24"/>
            <p:cNvSpPr/>
            <p:nvPr/>
          </p:nvSpPr>
          <p:spPr>
            <a:xfrm rot="3962358">
              <a:off x="7931364" y="784136"/>
              <a:ext cx="300613" cy="241812"/>
            </a:xfrm>
            <a:custGeom>
              <a:rect b="b" l="l" r="r" t="t"/>
              <a:pathLst>
                <a:path extrusionOk="0" h="1419" w="1764">
                  <a:moveTo>
                    <a:pt x="731" y="330"/>
                  </a:moveTo>
                  <a:cubicBezTo>
                    <a:pt x="793" y="330"/>
                    <a:pt x="856" y="348"/>
                    <a:pt x="908" y="385"/>
                  </a:cubicBezTo>
                  <a:cubicBezTo>
                    <a:pt x="1058" y="481"/>
                    <a:pt x="1091" y="673"/>
                    <a:pt x="994" y="823"/>
                  </a:cubicBezTo>
                  <a:cubicBezTo>
                    <a:pt x="933" y="911"/>
                    <a:pt x="834" y="961"/>
                    <a:pt x="731" y="961"/>
                  </a:cubicBezTo>
                  <a:cubicBezTo>
                    <a:pt x="672" y="961"/>
                    <a:pt x="611" y="944"/>
                    <a:pt x="556" y="908"/>
                  </a:cubicBezTo>
                  <a:cubicBezTo>
                    <a:pt x="417" y="813"/>
                    <a:pt x="374" y="620"/>
                    <a:pt x="471" y="471"/>
                  </a:cubicBezTo>
                  <a:cubicBezTo>
                    <a:pt x="530" y="378"/>
                    <a:pt x="630" y="330"/>
                    <a:pt x="731" y="330"/>
                  </a:cubicBezTo>
                  <a:close/>
                  <a:moveTo>
                    <a:pt x="732" y="1"/>
                  </a:moveTo>
                  <a:cubicBezTo>
                    <a:pt x="524" y="1"/>
                    <a:pt x="320" y="100"/>
                    <a:pt x="193" y="288"/>
                  </a:cubicBezTo>
                  <a:cubicBezTo>
                    <a:pt x="0" y="588"/>
                    <a:pt x="75" y="984"/>
                    <a:pt x="374" y="1186"/>
                  </a:cubicBezTo>
                  <a:cubicBezTo>
                    <a:pt x="385" y="1186"/>
                    <a:pt x="395" y="1198"/>
                    <a:pt x="406" y="1198"/>
                  </a:cubicBezTo>
                  <a:cubicBezTo>
                    <a:pt x="671" y="1369"/>
                    <a:pt x="963" y="1418"/>
                    <a:pt x="1207" y="1418"/>
                  </a:cubicBezTo>
                  <a:cubicBezTo>
                    <a:pt x="1525" y="1418"/>
                    <a:pt x="1764" y="1336"/>
                    <a:pt x="1764" y="1336"/>
                  </a:cubicBezTo>
                  <a:cubicBezTo>
                    <a:pt x="1764" y="1336"/>
                    <a:pt x="1711" y="545"/>
                    <a:pt x="1122" y="128"/>
                  </a:cubicBezTo>
                  <a:cubicBezTo>
                    <a:pt x="1112" y="117"/>
                    <a:pt x="1101" y="117"/>
                    <a:pt x="1091" y="107"/>
                  </a:cubicBezTo>
                  <a:cubicBezTo>
                    <a:pt x="979" y="36"/>
                    <a:pt x="855" y="1"/>
                    <a:pt x="73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7" name="Google Shape;347;p24"/>
          <p:cNvGrpSpPr/>
          <p:nvPr/>
        </p:nvGrpSpPr>
        <p:grpSpPr>
          <a:xfrm>
            <a:off x="7372463" y="-98502"/>
            <a:ext cx="3287710" cy="2833227"/>
            <a:chOff x="7372463" y="-98502"/>
            <a:chExt cx="3287710" cy="2833227"/>
          </a:xfrm>
        </p:grpSpPr>
        <p:sp>
          <p:nvSpPr>
            <p:cNvPr id="348" name="Google Shape;348;p24"/>
            <p:cNvSpPr/>
            <p:nvPr/>
          </p:nvSpPr>
          <p:spPr>
            <a:xfrm rot="3246376">
              <a:off x="8098020" y="691475"/>
              <a:ext cx="2590345" cy="1253273"/>
            </a:xfrm>
            <a:custGeom>
              <a:rect b="b" l="l" r="r" t="t"/>
              <a:pathLst>
                <a:path extrusionOk="0" h="9078" w="18763">
                  <a:moveTo>
                    <a:pt x="18121" y="0"/>
                  </a:moveTo>
                  <a:cubicBezTo>
                    <a:pt x="18025" y="0"/>
                    <a:pt x="17907" y="11"/>
                    <a:pt x="17811" y="11"/>
                  </a:cubicBezTo>
                  <a:lnTo>
                    <a:pt x="17811" y="76"/>
                  </a:lnTo>
                  <a:cubicBezTo>
                    <a:pt x="17918" y="64"/>
                    <a:pt x="18025" y="64"/>
                    <a:pt x="18132" y="64"/>
                  </a:cubicBezTo>
                  <a:lnTo>
                    <a:pt x="18121" y="0"/>
                  </a:lnTo>
                  <a:close/>
                  <a:moveTo>
                    <a:pt x="18442" y="0"/>
                  </a:moveTo>
                  <a:lnTo>
                    <a:pt x="18442" y="64"/>
                  </a:lnTo>
                  <a:cubicBezTo>
                    <a:pt x="18549" y="64"/>
                    <a:pt x="18655" y="64"/>
                    <a:pt x="18762" y="76"/>
                  </a:cubicBezTo>
                  <a:lnTo>
                    <a:pt x="18762" y="11"/>
                  </a:lnTo>
                  <a:cubicBezTo>
                    <a:pt x="18655" y="11"/>
                    <a:pt x="18549" y="0"/>
                    <a:pt x="18442" y="0"/>
                  </a:cubicBezTo>
                  <a:close/>
                  <a:moveTo>
                    <a:pt x="17491" y="43"/>
                  </a:moveTo>
                  <a:lnTo>
                    <a:pt x="17170" y="76"/>
                  </a:lnTo>
                  <a:lnTo>
                    <a:pt x="17180" y="140"/>
                  </a:lnTo>
                  <a:cubicBezTo>
                    <a:pt x="17287" y="118"/>
                    <a:pt x="17394" y="107"/>
                    <a:pt x="17491" y="97"/>
                  </a:cubicBezTo>
                  <a:lnTo>
                    <a:pt x="17491" y="43"/>
                  </a:lnTo>
                  <a:close/>
                  <a:moveTo>
                    <a:pt x="16859" y="129"/>
                  </a:moveTo>
                  <a:cubicBezTo>
                    <a:pt x="16752" y="150"/>
                    <a:pt x="16646" y="171"/>
                    <a:pt x="16550" y="193"/>
                  </a:cubicBezTo>
                  <a:lnTo>
                    <a:pt x="16560" y="257"/>
                  </a:lnTo>
                  <a:cubicBezTo>
                    <a:pt x="16667" y="236"/>
                    <a:pt x="16764" y="214"/>
                    <a:pt x="16871" y="193"/>
                  </a:cubicBezTo>
                  <a:lnTo>
                    <a:pt x="16859" y="129"/>
                  </a:lnTo>
                  <a:close/>
                  <a:moveTo>
                    <a:pt x="16239" y="278"/>
                  </a:moveTo>
                  <a:cubicBezTo>
                    <a:pt x="16132" y="311"/>
                    <a:pt x="16037" y="332"/>
                    <a:pt x="15930" y="364"/>
                  </a:cubicBezTo>
                  <a:lnTo>
                    <a:pt x="15951" y="428"/>
                  </a:lnTo>
                  <a:cubicBezTo>
                    <a:pt x="16047" y="396"/>
                    <a:pt x="16154" y="364"/>
                    <a:pt x="16250" y="332"/>
                  </a:cubicBezTo>
                  <a:lnTo>
                    <a:pt x="16239" y="278"/>
                  </a:lnTo>
                  <a:close/>
                  <a:moveTo>
                    <a:pt x="15630" y="471"/>
                  </a:moveTo>
                  <a:cubicBezTo>
                    <a:pt x="15534" y="514"/>
                    <a:pt x="15438" y="546"/>
                    <a:pt x="15331" y="589"/>
                  </a:cubicBezTo>
                  <a:lnTo>
                    <a:pt x="15363" y="642"/>
                  </a:lnTo>
                  <a:cubicBezTo>
                    <a:pt x="15459" y="599"/>
                    <a:pt x="15555" y="567"/>
                    <a:pt x="15652" y="525"/>
                  </a:cubicBezTo>
                  <a:lnTo>
                    <a:pt x="15630" y="471"/>
                  </a:lnTo>
                  <a:close/>
                  <a:moveTo>
                    <a:pt x="15042" y="717"/>
                  </a:moveTo>
                  <a:cubicBezTo>
                    <a:pt x="14946" y="760"/>
                    <a:pt x="14849" y="813"/>
                    <a:pt x="14754" y="867"/>
                  </a:cubicBezTo>
                  <a:lnTo>
                    <a:pt x="14785" y="910"/>
                  </a:lnTo>
                  <a:cubicBezTo>
                    <a:pt x="14882" y="867"/>
                    <a:pt x="14978" y="813"/>
                    <a:pt x="15074" y="770"/>
                  </a:cubicBezTo>
                  <a:lnTo>
                    <a:pt x="15042" y="717"/>
                  </a:lnTo>
                  <a:close/>
                  <a:moveTo>
                    <a:pt x="14476" y="1016"/>
                  </a:moveTo>
                  <a:cubicBezTo>
                    <a:pt x="14390" y="1069"/>
                    <a:pt x="14294" y="1123"/>
                    <a:pt x="14208" y="1176"/>
                  </a:cubicBezTo>
                  <a:lnTo>
                    <a:pt x="14241" y="1230"/>
                  </a:lnTo>
                  <a:cubicBezTo>
                    <a:pt x="14326" y="1176"/>
                    <a:pt x="14422" y="1123"/>
                    <a:pt x="14507" y="1069"/>
                  </a:cubicBezTo>
                  <a:lnTo>
                    <a:pt x="14476" y="1016"/>
                  </a:lnTo>
                  <a:close/>
                  <a:moveTo>
                    <a:pt x="13941" y="1359"/>
                  </a:moveTo>
                  <a:lnTo>
                    <a:pt x="13685" y="1551"/>
                  </a:lnTo>
                  <a:lnTo>
                    <a:pt x="13716" y="1594"/>
                  </a:lnTo>
                  <a:cubicBezTo>
                    <a:pt x="13802" y="1530"/>
                    <a:pt x="13887" y="1465"/>
                    <a:pt x="13973" y="1412"/>
                  </a:cubicBezTo>
                  <a:lnTo>
                    <a:pt x="13941" y="1359"/>
                  </a:lnTo>
                  <a:close/>
                  <a:moveTo>
                    <a:pt x="13438" y="1743"/>
                  </a:moveTo>
                  <a:cubicBezTo>
                    <a:pt x="13353" y="1818"/>
                    <a:pt x="13278" y="1882"/>
                    <a:pt x="13193" y="1957"/>
                  </a:cubicBezTo>
                  <a:lnTo>
                    <a:pt x="13236" y="2000"/>
                  </a:lnTo>
                  <a:cubicBezTo>
                    <a:pt x="13321" y="1936"/>
                    <a:pt x="13395" y="1861"/>
                    <a:pt x="13471" y="1796"/>
                  </a:cubicBezTo>
                  <a:lnTo>
                    <a:pt x="13438" y="1743"/>
                  </a:lnTo>
                  <a:close/>
                  <a:moveTo>
                    <a:pt x="12968" y="2181"/>
                  </a:moveTo>
                  <a:lnTo>
                    <a:pt x="12744" y="2406"/>
                  </a:lnTo>
                  <a:lnTo>
                    <a:pt x="12787" y="2449"/>
                  </a:lnTo>
                  <a:lnTo>
                    <a:pt x="13011" y="2224"/>
                  </a:lnTo>
                  <a:lnTo>
                    <a:pt x="12968" y="2181"/>
                  </a:lnTo>
                  <a:close/>
                  <a:moveTo>
                    <a:pt x="12540" y="2652"/>
                  </a:moveTo>
                  <a:cubicBezTo>
                    <a:pt x="12466" y="2727"/>
                    <a:pt x="12402" y="2813"/>
                    <a:pt x="12338" y="2898"/>
                  </a:cubicBezTo>
                  <a:lnTo>
                    <a:pt x="12380" y="2930"/>
                  </a:lnTo>
                  <a:cubicBezTo>
                    <a:pt x="12444" y="2844"/>
                    <a:pt x="12519" y="2770"/>
                    <a:pt x="12583" y="2684"/>
                  </a:cubicBezTo>
                  <a:lnTo>
                    <a:pt x="12540" y="2652"/>
                  </a:lnTo>
                  <a:close/>
                  <a:moveTo>
                    <a:pt x="12145" y="3155"/>
                  </a:moveTo>
                  <a:cubicBezTo>
                    <a:pt x="12081" y="3240"/>
                    <a:pt x="12027" y="3326"/>
                    <a:pt x="11963" y="3411"/>
                  </a:cubicBezTo>
                  <a:lnTo>
                    <a:pt x="12017" y="3443"/>
                  </a:lnTo>
                  <a:cubicBezTo>
                    <a:pt x="12070" y="3357"/>
                    <a:pt x="12134" y="3272"/>
                    <a:pt x="12198" y="3186"/>
                  </a:cubicBezTo>
                  <a:lnTo>
                    <a:pt x="12145" y="3155"/>
                  </a:lnTo>
                  <a:close/>
                  <a:moveTo>
                    <a:pt x="11803" y="3689"/>
                  </a:moveTo>
                  <a:cubicBezTo>
                    <a:pt x="11749" y="3775"/>
                    <a:pt x="11696" y="3871"/>
                    <a:pt x="11642" y="3967"/>
                  </a:cubicBezTo>
                  <a:lnTo>
                    <a:pt x="11696" y="3989"/>
                  </a:lnTo>
                  <a:cubicBezTo>
                    <a:pt x="11749" y="3903"/>
                    <a:pt x="11792" y="3806"/>
                    <a:pt x="11846" y="3721"/>
                  </a:cubicBezTo>
                  <a:lnTo>
                    <a:pt x="11803" y="3689"/>
                  </a:lnTo>
                  <a:close/>
                  <a:moveTo>
                    <a:pt x="11492" y="4245"/>
                  </a:moveTo>
                  <a:lnTo>
                    <a:pt x="11364" y="4533"/>
                  </a:lnTo>
                  <a:lnTo>
                    <a:pt x="11418" y="4566"/>
                  </a:lnTo>
                  <a:lnTo>
                    <a:pt x="11546" y="4277"/>
                  </a:lnTo>
                  <a:lnTo>
                    <a:pt x="11492" y="4245"/>
                  </a:lnTo>
                  <a:close/>
                  <a:moveTo>
                    <a:pt x="11247" y="4833"/>
                  </a:moveTo>
                  <a:cubicBezTo>
                    <a:pt x="11204" y="4929"/>
                    <a:pt x="11172" y="5036"/>
                    <a:pt x="11140" y="5132"/>
                  </a:cubicBezTo>
                  <a:lnTo>
                    <a:pt x="11193" y="5153"/>
                  </a:lnTo>
                  <a:cubicBezTo>
                    <a:pt x="11226" y="5058"/>
                    <a:pt x="11268" y="4951"/>
                    <a:pt x="11300" y="4854"/>
                  </a:cubicBezTo>
                  <a:lnTo>
                    <a:pt x="11247" y="4833"/>
                  </a:lnTo>
                  <a:close/>
                  <a:moveTo>
                    <a:pt x="11043" y="5443"/>
                  </a:moveTo>
                  <a:lnTo>
                    <a:pt x="11012" y="5538"/>
                  </a:lnTo>
                  <a:cubicBezTo>
                    <a:pt x="11001" y="5602"/>
                    <a:pt x="10979" y="5667"/>
                    <a:pt x="10958" y="5742"/>
                  </a:cubicBezTo>
                  <a:lnTo>
                    <a:pt x="11022" y="5763"/>
                  </a:lnTo>
                  <a:cubicBezTo>
                    <a:pt x="11043" y="5688"/>
                    <a:pt x="11055" y="5624"/>
                    <a:pt x="11076" y="5560"/>
                  </a:cubicBezTo>
                  <a:cubicBezTo>
                    <a:pt x="11086" y="5528"/>
                    <a:pt x="11086" y="5485"/>
                    <a:pt x="11097" y="5453"/>
                  </a:cubicBezTo>
                  <a:lnTo>
                    <a:pt x="11043" y="5443"/>
                  </a:lnTo>
                  <a:close/>
                  <a:moveTo>
                    <a:pt x="10894" y="6052"/>
                  </a:moveTo>
                  <a:lnTo>
                    <a:pt x="10884" y="6105"/>
                  </a:lnTo>
                  <a:lnTo>
                    <a:pt x="10819" y="6362"/>
                  </a:lnTo>
                  <a:lnTo>
                    <a:pt x="10872" y="6383"/>
                  </a:lnTo>
                  <a:cubicBezTo>
                    <a:pt x="10894" y="6287"/>
                    <a:pt x="10915" y="6201"/>
                    <a:pt x="10937" y="6116"/>
                  </a:cubicBezTo>
                  <a:lnTo>
                    <a:pt x="10948" y="6073"/>
                  </a:lnTo>
                  <a:lnTo>
                    <a:pt x="10894" y="6052"/>
                  </a:lnTo>
                  <a:close/>
                  <a:moveTo>
                    <a:pt x="10744" y="6672"/>
                  </a:moveTo>
                  <a:cubicBezTo>
                    <a:pt x="10712" y="6779"/>
                    <a:pt x="10680" y="6885"/>
                    <a:pt x="10648" y="6971"/>
                  </a:cubicBezTo>
                  <a:lnTo>
                    <a:pt x="10712" y="6992"/>
                  </a:lnTo>
                  <a:cubicBezTo>
                    <a:pt x="10744" y="6897"/>
                    <a:pt x="10765" y="6800"/>
                    <a:pt x="10798" y="6683"/>
                  </a:cubicBezTo>
                  <a:lnTo>
                    <a:pt x="10744" y="6672"/>
                  </a:lnTo>
                  <a:close/>
                  <a:moveTo>
                    <a:pt x="10541" y="7270"/>
                  </a:moveTo>
                  <a:cubicBezTo>
                    <a:pt x="10499" y="7367"/>
                    <a:pt x="10456" y="7463"/>
                    <a:pt x="10402" y="7548"/>
                  </a:cubicBezTo>
                  <a:lnTo>
                    <a:pt x="10456" y="7581"/>
                  </a:lnTo>
                  <a:cubicBezTo>
                    <a:pt x="10509" y="7495"/>
                    <a:pt x="10552" y="7399"/>
                    <a:pt x="10594" y="7292"/>
                  </a:cubicBezTo>
                  <a:lnTo>
                    <a:pt x="10541" y="7270"/>
                  </a:lnTo>
                  <a:close/>
                  <a:moveTo>
                    <a:pt x="2854" y="7805"/>
                  </a:moveTo>
                  <a:lnTo>
                    <a:pt x="2865" y="7859"/>
                  </a:lnTo>
                  <a:lnTo>
                    <a:pt x="3175" y="7859"/>
                  </a:lnTo>
                  <a:lnTo>
                    <a:pt x="3175" y="7805"/>
                  </a:lnTo>
                  <a:close/>
                  <a:moveTo>
                    <a:pt x="2544" y="7826"/>
                  </a:moveTo>
                  <a:cubicBezTo>
                    <a:pt x="2438" y="7837"/>
                    <a:pt x="2331" y="7848"/>
                    <a:pt x="2224" y="7869"/>
                  </a:cubicBezTo>
                  <a:lnTo>
                    <a:pt x="2234" y="7923"/>
                  </a:lnTo>
                  <a:cubicBezTo>
                    <a:pt x="2341" y="7912"/>
                    <a:pt x="2438" y="7890"/>
                    <a:pt x="2544" y="7880"/>
                  </a:cubicBezTo>
                  <a:lnTo>
                    <a:pt x="2544" y="7826"/>
                  </a:lnTo>
                  <a:close/>
                  <a:moveTo>
                    <a:pt x="3496" y="7826"/>
                  </a:moveTo>
                  <a:lnTo>
                    <a:pt x="3496" y="7880"/>
                  </a:lnTo>
                  <a:cubicBezTo>
                    <a:pt x="3592" y="7890"/>
                    <a:pt x="3699" y="7901"/>
                    <a:pt x="3806" y="7923"/>
                  </a:cubicBezTo>
                  <a:lnTo>
                    <a:pt x="3816" y="7859"/>
                  </a:lnTo>
                  <a:lnTo>
                    <a:pt x="3496" y="7826"/>
                  </a:lnTo>
                  <a:close/>
                  <a:moveTo>
                    <a:pt x="4127" y="7923"/>
                  </a:moveTo>
                  <a:lnTo>
                    <a:pt x="4116" y="7976"/>
                  </a:lnTo>
                  <a:cubicBezTo>
                    <a:pt x="4212" y="7997"/>
                    <a:pt x="4319" y="8030"/>
                    <a:pt x="4426" y="8051"/>
                  </a:cubicBezTo>
                  <a:lnTo>
                    <a:pt x="4436" y="7997"/>
                  </a:lnTo>
                  <a:cubicBezTo>
                    <a:pt x="4329" y="7966"/>
                    <a:pt x="4223" y="7944"/>
                    <a:pt x="4127" y="7923"/>
                  </a:cubicBezTo>
                  <a:close/>
                  <a:moveTo>
                    <a:pt x="1913" y="7933"/>
                  </a:moveTo>
                  <a:cubicBezTo>
                    <a:pt x="1806" y="7955"/>
                    <a:pt x="1699" y="7987"/>
                    <a:pt x="1604" y="8019"/>
                  </a:cubicBezTo>
                  <a:lnTo>
                    <a:pt x="1625" y="8073"/>
                  </a:lnTo>
                  <a:cubicBezTo>
                    <a:pt x="1721" y="8040"/>
                    <a:pt x="1828" y="8019"/>
                    <a:pt x="1924" y="7987"/>
                  </a:cubicBezTo>
                  <a:lnTo>
                    <a:pt x="1913" y="7933"/>
                  </a:lnTo>
                  <a:close/>
                  <a:moveTo>
                    <a:pt x="10242" y="7816"/>
                  </a:moveTo>
                  <a:cubicBezTo>
                    <a:pt x="10178" y="7901"/>
                    <a:pt x="10114" y="7987"/>
                    <a:pt x="10038" y="8061"/>
                  </a:cubicBezTo>
                  <a:lnTo>
                    <a:pt x="10081" y="8104"/>
                  </a:lnTo>
                  <a:cubicBezTo>
                    <a:pt x="10157" y="8019"/>
                    <a:pt x="10221" y="7944"/>
                    <a:pt x="10285" y="7859"/>
                  </a:cubicBezTo>
                  <a:lnTo>
                    <a:pt x="10242" y="7816"/>
                  </a:lnTo>
                  <a:close/>
                  <a:moveTo>
                    <a:pt x="4747" y="8094"/>
                  </a:moveTo>
                  <a:lnTo>
                    <a:pt x="4725" y="8147"/>
                  </a:lnTo>
                  <a:cubicBezTo>
                    <a:pt x="4821" y="8179"/>
                    <a:pt x="4918" y="8211"/>
                    <a:pt x="5025" y="8254"/>
                  </a:cubicBezTo>
                  <a:lnTo>
                    <a:pt x="5046" y="8190"/>
                  </a:lnTo>
                  <a:cubicBezTo>
                    <a:pt x="4939" y="8158"/>
                    <a:pt x="4832" y="8115"/>
                    <a:pt x="4747" y="8094"/>
                  </a:cubicBezTo>
                  <a:close/>
                  <a:moveTo>
                    <a:pt x="1304" y="8137"/>
                  </a:moveTo>
                  <a:cubicBezTo>
                    <a:pt x="1208" y="8179"/>
                    <a:pt x="1112" y="8222"/>
                    <a:pt x="1015" y="8275"/>
                  </a:cubicBezTo>
                  <a:lnTo>
                    <a:pt x="1048" y="8329"/>
                  </a:lnTo>
                  <a:cubicBezTo>
                    <a:pt x="1133" y="8275"/>
                    <a:pt x="1229" y="8232"/>
                    <a:pt x="1326" y="8190"/>
                  </a:cubicBezTo>
                  <a:lnTo>
                    <a:pt x="1304" y="8137"/>
                  </a:lnTo>
                  <a:close/>
                  <a:moveTo>
                    <a:pt x="5346" y="8308"/>
                  </a:moveTo>
                  <a:lnTo>
                    <a:pt x="5324" y="8361"/>
                  </a:lnTo>
                  <a:lnTo>
                    <a:pt x="5581" y="8457"/>
                  </a:lnTo>
                  <a:lnTo>
                    <a:pt x="5612" y="8468"/>
                  </a:lnTo>
                  <a:lnTo>
                    <a:pt x="5634" y="8415"/>
                  </a:lnTo>
                  <a:lnTo>
                    <a:pt x="5602" y="8404"/>
                  </a:lnTo>
                  <a:lnTo>
                    <a:pt x="5346" y="8308"/>
                  </a:lnTo>
                  <a:close/>
                  <a:moveTo>
                    <a:pt x="9814" y="8275"/>
                  </a:moveTo>
                  <a:cubicBezTo>
                    <a:pt x="9729" y="8339"/>
                    <a:pt x="9643" y="8404"/>
                    <a:pt x="9558" y="8457"/>
                  </a:cubicBezTo>
                  <a:lnTo>
                    <a:pt x="9589" y="8510"/>
                  </a:lnTo>
                  <a:cubicBezTo>
                    <a:pt x="9686" y="8457"/>
                    <a:pt x="9772" y="8393"/>
                    <a:pt x="9846" y="8318"/>
                  </a:cubicBezTo>
                  <a:lnTo>
                    <a:pt x="9814" y="8275"/>
                  </a:lnTo>
                  <a:close/>
                  <a:moveTo>
                    <a:pt x="737" y="8436"/>
                  </a:moveTo>
                  <a:cubicBezTo>
                    <a:pt x="652" y="8489"/>
                    <a:pt x="566" y="8553"/>
                    <a:pt x="481" y="8617"/>
                  </a:cubicBezTo>
                  <a:lnTo>
                    <a:pt x="513" y="8660"/>
                  </a:lnTo>
                  <a:cubicBezTo>
                    <a:pt x="599" y="8596"/>
                    <a:pt x="684" y="8543"/>
                    <a:pt x="770" y="8479"/>
                  </a:cubicBezTo>
                  <a:lnTo>
                    <a:pt x="737" y="8436"/>
                  </a:lnTo>
                  <a:close/>
                  <a:moveTo>
                    <a:pt x="5933" y="8532"/>
                  </a:moveTo>
                  <a:lnTo>
                    <a:pt x="5912" y="8586"/>
                  </a:lnTo>
                  <a:cubicBezTo>
                    <a:pt x="6030" y="8628"/>
                    <a:pt x="6126" y="8660"/>
                    <a:pt x="6211" y="8693"/>
                  </a:cubicBezTo>
                  <a:lnTo>
                    <a:pt x="6232" y="8639"/>
                  </a:lnTo>
                  <a:cubicBezTo>
                    <a:pt x="6147" y="8607"/>
                    <a:pt x="6051" y="8575"/>
                    <a:pt x="5933" y="8532"/>
                  </a:cubicBezTo>
                  <a:close/>
                  <a:moveTo>
                    <a:pt x="9290" y="8617"/>
                  </a:moveTo>
                  <a:cubicBezTo>
                    <a:pt x="9194" y="8671"/>
                    <a:pt x="9098" y="8714"/>
                    <a:pt x="9002" y="8746"/>
                  </a:cubicBezTo>
                  <a:lnTo>
                    <a:pt x="9023" y="8810"/>
                  </a:lnTo>
                  <a:cubicBezTo>
                    <a:pt x="9119" y="8767"/>
                    <a:pt x="9216" y="8724"/>
                    <a:pt x="9312" y="8671"/>
                  </a:cubicBezTo>
                  <a:lnTo>
                    <a:pt x="9290" y="8617"/>
                  </a:lnTo>
                  <a:close/>
                  <a:moveTo>
                    <a:pt x="6532" y="8735"/>
                  </a:moveTo>
                  <a:lnTo>
                    <a:pt x="6522" y="8800"/>
                  </a:lnTo>
                  <a:cubicBezTo>
                    <a:pt x="6628" y="8831"/>
                    <a:pt x="6724" y="8853"/>
                    <a:pt x="6821" y="8885"/>
                  </a:cubicBezTo>
                  <a:lnTo>
                    <a:pt x="6842" y="8821"/>
                  </a:lnTo>
                  <a:cubicBezTo>
                    <a:pt x="6735" y="8800"/>
                    <a:pt x="6639" y="8767"/>
                    <a:pt x="6532" y="8735"/>
                  </a:cubicBezTo>
                  <a:close/>
                  <a:moveTo>
                    <a:pt x="8703" y="8853"/>
                  </a:moveTo>
                  <a:cubicBezTo>
                    <a:pt x="8606" y="8874"/>
                    <a:pt x="8499" y="8906"/>
                    <a:pt x="8392" y="8917"/>
                  </a:cubicBezTo>
                  <a:lnTo>
                    <a:pt x="8403" y="8981"/>
                  </a:lnTo>
                  <a:cubicBezTo>
                    <a:pt x="8510" y="8959"/>
                    <a:pt x="8617" y="8938"/>
                    <a:pt x="8724" y="8906"/>
                  </a:cubicBezTo>
                  <a:lnTo>
                    <a:pt x="8703" y="8853"/>
                  </a:lnTo>
                  <a:close/>
                  <a:moveTo>
                    <a:pt x="7142" y="8895"/>
                  </a:moveTo>
                  <a:lnTo>
                    <a:pt x="7131" y="8949"/>
                  </a:lnTo>
                  <a:cubicBezTo>
                    <a:pt x="7237" y="8971"/>
                    <a:pt x="7344" y="8992"/>
                    <a:pt x="7451" y="9002"/>
                  </a:cubicBezTo>
                  <a:lnTo>
                    <a:pt x="7451" y="8949"/>
                  </a:lnTo>
                  <a:cubicBezTo>
                    <a:pt x="7355" y="8928"/>
                    <a:pt x="7249" y="8917"/>
                    <a:pt x="7142" y="8895"/>
                  </a:cubicBezTo>
                  <a:close/>
                  <a:moveTo>
                    <a:pt x="8082" y="8959"/>
                  </a:moveTo>
                  <a:cubicBezTo>
                    <a:pt x="7986" y="8971"/>
                    <a:pt x="7879" y="8971"/>
                    <a:pt x="7772" y="8971"/>
                  </a:cubicBezTo>
                  <a:lnTo>
                    <a:pt x="7772" y="9024"/>
                  </a:lnTo>
                  <a:lnTo>
                    <a:pt x="8093" y="9024"/>
                  </a:lnTo>
                  <a:lnTo>
                    <a:pt x="8082" y="8959"/>
                  </a:lnTo>
                  <a:close/>
                  <a:moveTo>
                    <a:pt x="224" y="8821"/>
                  </a:moveTo>
                  <a:cubicBezTo>
                    <a:pt x="150" y="8885"/>
                    <a:pt x="74" y="8959"/>
                    <a:pt x="0" y="9035"/>
                  </a:cubicBezTo>
                  <a:lnTo>
                    <a:pt x="43" y="9078"/>
                  </a:lnTo>
                  <a:cubicBezTo>
                    <a:pt x="117" y="9002"/>
                    <a:pt x="192" y="8928"/>
                    <a:pt x="267" y="8864"/>
                  </a:cubicBezTo>
                  <a:lnTo>
                    <a:pt x="224" y="882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49" name="Google Shape;349;p24"/>
            <p:cNvGrpSpPr/>
            <p:nvPr/>
          </p:nvGrpSpPr>
          <p:grpSpPr>
            <a:xfrm flipH="1" rot="2376358">
              <a:off x="7555309" y="91701"/>
              <a:ext cx="677220" cy="824831"/>
              <a:chOff x="601243" y="325205"/>
              <a:chExt cx="912171" cy="1032184"/>
            </a:xfrm>
          </p:grpSpPr>
          <p:grpSp>
            <p:nvGrpSpPr>
              <p:cNvPr id="350" name="Google Shape;350;p24"/>
              <p:cNvGrpSpPr/>
              <p:nvPr/>
            </p:nvGrpSpPr>
            <p:grpSpPr>
              <a:xfrm>
                <a:off x="601243" y="325205"/>
                <a:ext cx="912171" cy="1032184"/>
                <a:chOff x="601218" y="5"/>
                <a:chExt cx="912171" cy="1032184"/>
              </a:xfrm>
            </p:grpSpPr>
            <p:sp>
              <p:nvSpPr>
                <p:cNvPr id="351" name="Google Shape;351;p24"/>
                <p:cNvSpPr/>
                <p:nvPr/>
              </p:nvSpPr>
              <p:spPr>
                <a:xfrm>
                  <a:off x="758458" y="570672"/>
                  <a:ext cx="431977" cy="461517"/>
                </a:xfrm>
                <a:custGeom>
                  <a:rect b="b" l="l" r="r" t="t"/>
                  <a:pathLst>
                    <a:path extrusionOk="0" h="3484" w="3261">
                      <a:moveTo>
                        <a:pt x="12" y="3435"/>
                      </a:moveTo>
                      <a:cubicBezTo>
                        <a:pt x="0" y="3435"/>
                        <a:pt x="11" y="3443"/>
                        <a:pt x="11" y="3443"/>
                      </a:cubicBezTo>
                      <a:lnTo>
                        <a:pt x="15" y="3436"/>
                      </a:lnTo>
                      <a:lnTo>
                        <a:pt x="15" y="3436"/>
                      </a:lnTo>
                      <a:cubicBezTo>
                        <a:pt x="14" y="3435"/>
                        <a:pt x="13" y="3435"/>
                        <a:pt x="12" y="3435"/>
                      </a:cubicBezTo>
                      <a:close/>
                      <a:moveTo>
                        <a:pt x="1871" y="1"/>
                      </a:moveTo>
                      <a:lnTo>
                        <a:pt x="15" y="3436"/>
                      </a:lnTo>
                      <a:lnTo>
                        <a:pt x="15" y="3436"/>
                      </a:lnTo>
                      <a:cubicBezTo>
                        <a:pt x="29" y="3437"/>
                        <a:pt x="65" y="3446"/>
                        <a:pt x="150" y="3476"/>
                      </a:cubicBezTo>
                      <a:cubicBezTo>
                        <a:pt x="166" y="3481"/>
                        <a:pt x="183" y="3484"/>
                        <a:pt x="200" y="3484"/>
                      </a:cubicBezTo>
                      <a:cubicBezTo>
                        <a:pt x="380" y="3484"/>
                        <a:pt x="620" y="3208"/>
                        <a:pt x="620" y="3208"/>
                      </a:cubicBezTo>
                      <a:lnTo>
                        <a:pt x="3261" y="739"/>
                      </a:lnTo>
                      <a:lnTo>
                        <a:pt x="1871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2" name="Google Shape;352;p24"/>
                <p:cNvSpPr/>
                <p:nvPr/>
              </p:nvSpPr>
              <p:spPr>
                <a:xfrm>
                  <a:off x="601218" y="464566"/>
                  <a:ext cx="187044" cy="140680"/>
                </a:xfrm>
                <a:custGeom>
                  <a:rect b="b" l="l" r="r" t="t"/>
                  <a:pathLst>
                    <a:path extrusionOk="0" h="1062" w="1412">
                      <a:moveTo>
                        <a:pt x="674" y="0"/>
                      </a:moveTo>
                      <a:lnTo>
                        <a:pt x="0" y="941"/>
                      </a:lnTo>
                      <a:cubicBezTo>
                        <a:pt x="0" y="941"/>
                        <a:pt x="246" y="1027"/>
                        <a:pt x="385" y="1058"/>
                      </a:cubicBezTo>
                      <a:cubicBezTo>
                        <a:pt x="396" y="1061"/>
                        <a:pt x="408" y="1062"/>
                        <a:pt x="419" y="1062"/>
                      </a:cubicBezTo>
                      <a:cubicBezTo>
                        <a:pt x="565" y="1062"/>
                        <a:pt x="749" y="887"/>
                        <a:pt x="749" y="887"/>
                      </a:cubicBezTo>
                      <a:lnTo>
                        <a:pt x="1411" y="417"/>
                      </a:lnTo>
                      <a:lnTo>
                        <a:pt x="674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3" name="Google Shape;353;p24"/>
                <p:cNvSpPr/>
                <p:nvPr/>
              </p:nvSpPr>
              <p:spPr>
                <a:xfrm>
                  <a:off x="1011869" y="740627"/>
                  <a:ext cx="107696" cy="113790"/>
                </a:xfrm>
                <a:custGeom>
                  <a:rect b="b" l="l" r="r" t="t"/>
                  <a:pathLst>
                    <a:path extrusionOk="0" h="859" w="813">
                      <a:moveTo>
                        <a:pt x="428" y="1"/>
                      </a:moveTo>
                      <a:lnTo>
                        <a:pt x="1" y="610"/>
                      </a:lnTo>
                      <a:cubicBezTo>
                        <a:pt x="1" y="610"/>
                        <a:pt x="247" y="813"/>
                        <a:pt x="343" y="856"/>
                      </a:cubicBezTo>
                      <a:cubicBezTo>
                        <a:pt x="346" y="857"/>
                        <a:pt x="349" y="858"/>
                        <a:pt x="353" y="858"/>
                      </a:cubicBezTo>
                      <a:cubicBezTo>
                        <a:pt x="464" y="858"/>
                        <a:pt x="812" y="276"/>
                        <a:pt x="792" y="214"/>
                      </a:cubicBezTo>
                      <a:cubicBezTo>
                        <a:pt x="770" y="150"/>
                        <a:pt x="428" y="1"/>
                        <a:pt x="428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4" name="Google Shape;354;p24"/>
                <p:cNvSpPr/>
                <p:nvPr/>
              </p:nvSpPr>
              <p:spPr>
                <a:xfrm>
                  <a:off x="649304" y="425223"/>
                  <a:ext cx="864086" cy="302158"/>
                </a:xfrm>
                <a:custGeom>
                  <a:rect b="b" l="l" r="r" t="t"/>
                  <a:pathLst>
                    <a:path extrusionOk="0" h="2281" w="6523">
                      <a:moveTo>
                        <a:pt x="494" y="0"/>
                      </a:moveTo>
                      <a:cubicBezTo>
                        <a:pt x="249" y="0"/>
                        <a:pt x="87" y="33"/>
                        <a:pt x="65" y="115"/>
                      </a:cubicBezTo>
                      <a:cubicBezTo>
                        <a:pt x="1" y="319"/>
                        <a:pt x="835" y="725"/>
                        <a:pt x="1668" y="1067"/>
                      </a:cubicBezTo>
                      <a:cubicBezTo>
                        <a:pt x="2513" y="1419"/>
                        <a:pt x="4106" y="1911"/>
                        <a:pt x="5090" y="2189"/>
                      </a:cubicBezTo>
                      <a:cubicBezTo>
                        <a:pt x="5309" y="2255"/>
                        <a:pt x="5504" y="2280"/>
                        <a:pt x="5673" y="2280"/>
                      </a:cubicBezTo>
                      <a:cubicBezTo>
                        <a:pt x="6056" y="2280"/>
                        <a:pt x="6311" y="2150"/>
                        <a:pt x="6437" y="2061"/>
                      </a:cubicBezTo>
                      <a:cubicBezTo>
                        <a:pt x="6501" y="2018"/>
                        <a:pt x="6522" y="1933"/>
                        <a:pt x="6491" y="1868"/>
                      </a:cubicBezTo>
                      <a:cubicBezTo>
                        <a:pt x="6405" y="1655"/>
                        <a:pt x="6137" y="1248"/>
                        <a:pt x="5421" y="1035"/>
                      </a:cubicBezTo>
                      <a:cubicBezTo>
                        <a:pt x="4438" y="757"/>
                        <a:pt x="2823" y="319"/>
                        <a:pt x="1936" y="169"/>
                      </a:cubicBezTo>
                      <a:cubicBezTo>
                        <a:pt x="1400" y="73"/>
                        <a:pt x="856" y="0"/>
                        <a:pt x="494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5" name="Google Shape;355;p24"/>
                <p:cNvSpPr/>
                <p:nvPr/>
              </p:nvSpPr>
              <p:spPr>
                <a:xfrm>
                  <a:off x="1021804" y="5"/>
                  <a:ext cx="208239" cy="531195"/>
                </a:xfrm>
                <a:custGeom>
                  <a:rect b="b" l="l" r="r" t="t"/>
                  <a:pathLst>
                    <a:path extrusionOk="0" h="4010" w="1572">
                      <a:moveTo>
                        <a:pt x="268" y="1"/>
                      </a:moveTo>
                      <a:cubicBezTo>
                        <a:pt x="268" y="1"/>
                        <a:pt x="252" y="1"/>
                        <a:pt x="267" y="6"/>
                      </a:cubicBezTo>
                      <a:lnTo>
                        <a:pt x="267" y="6"/>
                      </a:lnTo>
                      <a:lnTo>
                        <a:pt x="268" y="1"/>
                      </a:lnTo>
                      <a:close/>
                      <a:moveTo>
                        <a:pt x="267" y="6"/>
                      </a:moveTo>
                      <a:lnTo>
                        <a:pt x="1" y="3902"/>
                      </a:lnTo>
                      <a:lnTo>
                        <a:pt x="1572" y="4009"/>
                      </a:lnTo>
                      <a:lnTo>
                        <a:pt x="653" y="524"/>
                      </a:lnTo>
                      <a:cubicBezTo>
                        <a:pt x="653" y="524"/>
                        <a:pt x="588" y="75"/>
                        <a:pt x="396" y="32"/>
                      </a:cubicBezTo>
                      <a:cubicBezTo>
                        <a:pt x="314" y="18"/>
                        <a:pt x="280" y="10"/>
                        <a:pt x="267" y="6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6" name="Google Shape;356;p24"/>
                <p:cNvSpPr/>
                <p:nvPr/>
              </p:nvSpPr>
              <p:spPr>
                <a:xfrm>
                  <a:off x="689044" y="284676"/>
                  <a:ext cx="120545" cy="158696"/>
                </a:xfrm>
                <a:custGeom>
                  <a:rect b="b" l="l" r="r" t="t"/>
                  <a:pathLst>
                    <a:path extrusionOk="0" h="1198" w="910">
                      <a:moveTo>
                        <a:pt x="0" y="0"/>
                      </a:moveTo>
                      <a:lnTo>
                        <a:pt x="64" y="1155"/>
                      </a:lnTo>
                      <a:lnTo>
                        <a:pt x="909" y="1198"/>
                      </a:lnTo>
                      <a:lnTo>
                        <a:pt x="610" y="439"/>
                      </a:lnTo>
                      <a:cubicBezTo>
                        <a:pt x="610" y="439"/>
                        <a:pt x="535" y="161"/>
                        <a:pt x="396" y="107"/>
                      </a:cubicBezTo>
                      <a:cubicBezTo>
                        <a:pt x="257" y="54"/>
                        <a:pt x="0" y="0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7" name="Google Shape;357;p24"/>
                <p:cNvSpPr/>
                <p:nvPr/>
              </p:nvSpPr>
              <p:spPr>
                <a:xfrm>
                  <a:off x="1160630" y="302824"/>
                  <a:ext cx="68088" cy="107166"/>
                </a:xfrm>
                <a:custGeom>
                  <a:rect b="b" l="l" r="r" t="t"/>
                  <a:pathLst>
                    <a:path extrusionOk="0" h="809" w="514">
                      <a:moveTo>
                        <a:pt x="376" y="1"/>
                      </a:moveTo>
                      <a:cubicBezTo>
                        <a:pt x="252" y="1"/>
                        <a:pt x="1" y="34"/>
                        <a:pt x="1" y="34"/>
                      </a:cubicBezTo>
                      <a:lnTo>
                        <a:pt x="32" y="772"/>
                      </a:lnTo>
                      <a:cubicBezTo>
                        <a:pt x="32" y="772"/>
                        <a:pt x="243" y="808"/>
                        <a:pt x="371" y="808"/>
                      </a:cubicBezTo>
                      <a:cubicBezTo>
                        <a:pt x="413" y="808"/>
                        <a:pt x="447" y="804"/>
                        <a:pt x="460" y="794"/>
                      </a:cubicBezTo>
                      <a:cubicBezTo>
                        <a:pt x="514" y="740"/>
                        <a:pt x="514" y="24"/>
                        <a:pt x="417" y="3"/>
                      </a:cubicBezTo>
                      <a:cubicBezTo>
                        <a:pt x="406" y="1"/>
                        <a:pt x="392" y="1"/>
                        <a:pt x="376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358" name="Google Shape;358;p24"/>
              <p:cNvSpPr/>
              <p:nvPr/>
            </p:nvSpPr>
            <p:spPr>
              <a:xfrm>
                <a:off x="1414066" y="944090"/>
                <a:ext cx="59610" cy="87958"/>
              </a:xfrm>
              <a:custGeom>
                <a:rect b="b" l="l" r="r" t="t"/>
                <a:pathLst>
                  <a:path extrusionOk="0" h="664" w="450">
                    <a:moveTo>
                      <a:pt x="193" y="0"/>
                    </a:moveTo>
                    <a:lnTo>
                      <a:pt x="193" y="0"/>
                    </a:lnTo>
                    <a:cubicBezTo>
                      <a:pt x="226" y="97"/>
                      <a:pt x="257" y="171"/>
                      <a:pt x="269" y="235"/>
                    </a:cubicBezTo>
                    <a:cubicBezTo>
                      <a:pt x="290" y="332"/>
                      <a:pt x="257" y="439"/>
                      <a:pt x="193" y="503"/>
                    </a:cubicBezTo>
                    <a:cubicBezTo>
                      <a:pt x="151" y="546"/>
                      <a:pt x="86" y="610"/>
                      <a:pt x="1" y="663"/>
                    </a:cubicBezTo>
                    <a:cubicBezTo>
                      <a:pt x="172" y="620"/>
                      <a:pt x="300" y="556"/>
                      <a:pt x="375" y="503"/>
                    </a:cubicBezTo>
                    <a:cubicBezTo>
                      <a:pt x="428" y="471"/>
                      <a:pt x="450" y="396"/>
                      <a:pt x="418" y="332"/>
                    </a:cubicBezTo>
                    <a:cubicBezTo>
                      <a:pt x="386" y="247"/>
                      <a:pt x="322" y="129"/>
                      <a:pt x="19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9" name="Google Shape;359;p24"/>
              <p:cNvSpPr/>
              <p:nvPr/>
            </p:nvSpPr>
            <p:spPr>
              <a:xfrm>
                <a:off x="868961" y="887394"/>
                <a:ext cx="635976" cy="170088"/>
              </a:xfrm>
              <a:custGeom>
                <a:rect b="b" l="l" r="r" t="t"/>
                <a:pathLst>
                  <a:path extrusionOk="0" h="1284" w="4801">
                    <a:moveTo>
                      <a:pt x="32" y="1"/>
                    </a:moveTo>
                    <a:lnTo>
                      <a:pt x="0" y="76"/>
                    </a:lnTo>
                    <a:cubicBezTo>
                      <a:pt x="780" y="407"/>
                      <a:pt x="2277" y="867"/>
                      <a:pt x="3410" y="1198"/>
                    </a:cubicBezTo>
                    <a:cubicBezTo>
                      <a:pt x="3645" y="1262"/>
                      <a:pt x="3838" y="1284"/>
                      <a:pt x="4009" y="1284"/>
                    </a:cubicBezTo>
                    <a:cubicBezTo>
                      <a:pt x="4394" y="1284"/>
                      <a:pt x="4662" y="1166"/>
                      <a:pt x="4800" y="1070"/>
                    </a:cubicBezTo>
                    <a:lnTo>
                      <a:pt x="4757" y="995"/>
                    </a:lnTo>
                    <a:cubicBezTo>
                      <a:pt x="4625" y="1091"/>
                      <a:pt x="4380" y="1207"/>
                      <a:pt x="4014" y="1207"/>
                    </a:cubicBezTo>
                    <a:cubicBezTo>
                      <a:pt x="3849" y="1207"/>
                      <a:pt x="3659" y="1183"/>
                      <a:pt x="3443" y="1124"/>
                    </a:cubicBezTo>
                    <a:cubicBezTo>
                      <a:pt x="2309" y="792"/>
                      <a:pt x="813" y="332"/>
                      <a:pt x="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0" name="Google Shape;360;p24"/>
              <p:cNvSpPr/>
              <p:nvPr/>
            </p:nvSpPr>
            <p:spPr>
              <a:xfrm>
                <a:off x="1072829" y="325205"/>
                <a:ext cx="147436" cy="475956"/>
              </a:xfrm>
              <a:custGeom>
                <a:rect b="b" l="l" r="r" t="t"/>
                <a:pathLst>
                  <a:path extrusionOk="0" h="3593" w="1113">
                    <a:moveTo>
                      <a:pt x="22" y="1"/>
                    </a:moveTo>
                    <a:lnTo>
                      <a:pt x="1" y="75"/>
                    </a:lnTo>
                    <a:cubicBezTo>
                      <a:pt x="139" y="108"/>
                      <a:pt x="215" y="417"/>
                      <a:pt x="225" y="524"/>
                    </a:cubicBezTo>
                    <a:lnTo>
                      <a:pt x="1037" y="3593"/>
                    </a:lnTo>
                    <a:lnTo>
                      <a:pt x="1113" y="3582"/>
                    </a:lnTo>
                    <a:lnTo>
                      <a:pt x="300" y="514"/>
                    </a:lnTo>
                    <a:cubicBezTo>
                      <a:pt x="300" y="450"/>
                      <a:pt x="225" y="43"/>
                      <a:pt x="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1" name="Google Shape;361;p24"/>
              <p:cNvSpPr/>
              <p:nvPr/>
            </p:nvSpPr>
            <p:spPr>
              <a:xfrm>
                <a:off x="674895" y="762742"/>
                <a:ext cx="162935" cy="59610"/>
              </a:xfrm>
              <a:custGeom>
                <a:rect b="b" l="l" r="r" t="t"/>
                <a:pathLst>
                  <a:path extrusionOk="0" h="450" w="1230">
                    <a:moveTo>
                      <a:pt x="33" y="1"/>
                    </a:moveTo>
                    <a:lnTo>
                      <a:pt x="0" y="76"/>
                    </a:lnTo>
                    <a:lnTo>
                      <a:pt x="1209" y="450"/>
                    </a:lnTo>
                    <a:lnTo>
                      <a:pt x="1230" y="375"/>
                    </a:lnTo>
                    <a:lnTo>
                      <a:pt x="3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2" name="Google Shape;362;p24"/>
              <p:cNvSpPr/>
              <p:nvPr/>
            </p:nvSpPr>
            <p:spPr>
              <a:xfrm>
                <a:off x="796633" y="932697"/>
                <a:ext cx="192740" cy="344416"/>
              </a:xfrm>
              <a:custGeom>
                <a:rect b="b" l="l" r="r" t="t"/>
                <a:pathLst>
                  <a:path extrusionOk="0" h="2600" w="1455">
                    <a:moveTo>
                      <a:pt x="1380" y="1"/>
                    </a:moveTo>
                    <a:lnTo>
                      <a:pt x="1" y="2567"/>
                    </a:lnTo>
                    <a:lnTo>
                      <a:pt x="76" y="2599"/>
                    </a:lnTo>
                    <a:lnTo>
                      <a:pt x="1455" y="33"/>
                    </a:lnTo>
                    <a:lnTo>
                      <a:pt x="138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3" name="Google Shape;363;p24"/>
              <p:cNvSpPr/>
              <p:nvPr/>
            </p:nvSpPr>
            <p:spPr>
              <a:xfrm>
                <a:off x="929764" y="1048871"/>
                <a:ext cx="201218" cy="188501"/>
              </a:xfrm>
              <a:custGeom>
                <a:rect b="b" l="l" r="r" t="t"/>
                <a:pathLst>
                  <a:path extrusionOk="0" h="1423" w="1519">
                    <a:moveTo>
                      <a:pt x="1466" y="0"/>
                    </a:moveTo>
                    <a:lnTo>
                      <a:pt x="0" y="1359"/>
                    </a:lnTo>
                    <a:lnTo>
                      <a:pt x="54" y="1423"/>
                    </a:lnTo>
                    <a:lnTo>
                      <a:pt x="1519" y="54"/>
                    </a:lnTo>
                    <a:lnTo>
                      <a:pt x="146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64" name="Google Shape;364;p24"/>
          <p:cNvGrpSpPr/>
          <p:nvPr/>
        </p:nvGrpSpPr>
        <p:grpSpPr>
          <a:xfrm>
            <a:off x="7949154" y="4473186"/>
            <a:ext cx="963255" cy="446322"/>
            <a:chOff x="6385975" y="2649937"/>
            <a:chExt cx="912173" cy="422613"/>
          </a:xfrm>
        </p:grpSpPr>
        <p:sp>
          <p:nvSpPr>
            <p:cNvPr id="365" name="Google Shape;365;p24"/>
            <p:cNvSpPr/>
            <p:nvPr/>
          </p:nvSpPr>
          <p:spPr>
            <a:xfrm>
              <a:off x="6385975" y="2654935"/>
              <a:ext cx="912173" cy="412617"/>
            </a:xfrm>
            <a:custGeom>
              <a:rect b="b" l="l" r="r" t="t"/>
              <a:pathLst>
                <a:path extrusionOk="0" h="3550" w="7848">
                  <a:moveTo>
                    <a:pt x="4459" y="1"/>
                  </a:moveTo>
                  <a:cubicBezTo>
                    <a:pt x="3198" y="1"/>
                    <a:pt x="2171" y="1027"/>
                    <a:pt x="2171" y="2288"/>
                  </a:cubicBezTo>
                  <a:lnTo>
                    <a:pt x="2171" y="2310"/>
                  </a:lnTo>
                  <a:cubicBezTo>
                    <a:pt x="2032" y="2267"/>
                    <a:pt x="1872" y="2246"/>
                    <a:pt x="1711" y="2246"/>
                  </a:cubicBezTo>
                  <a:cubicBezTo>
                    <a:pt x="899" y="2246"/>
                    <a:pt x="204" y="2802"/>
                    <a:pt x="1" y="3550"/>
                  </a:cubicBezTo>
                  <a:lnTo>
                    <a:pt x="7848" y="3550"/>
                  </a:lnTo>
                  <a:cubicBezTo>
                    <a:pt x="7624" y="3133"/>
                    <a:pt x="7185" y="2833"/>
                    <a:pt x="6683" y="2823"/>
                  </a:cubicBezTo>
                  <a:cubicBezTo>
                    <a:pt x="6726" y="2652"/>
                    <a:pt x="6747" y="2470"/>
                    <a:pt x="6747" y="2288"/>
                  </a:cubicBezTo>
                  <a:cubicBezTo>
                    <a:pt x="6747" y="1027"/>
                    <a:pt x="5721" y="1"/>
                    <a:pt x="445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24"/>
            <p:cNvSpPr/>
            <p:nvPr/>
          </p:nvSpPr>
          <p:spPr>
            <a:xfrm>
              <a:off x="6385975" y="3062554"/>
              <a:ext cx="334510" cy="9996"/>
            </a:xfrm>
            <a:custGeom>
              <a:rect b="b" l="l" r="r" t="t"/>
              <a:pathLst>
                <a:path extrusionOk="0" h="86" w="2878">
                  <a:moveTo>
                    <a:pt x="1" y="0"/>
                  </a:moveTo>
                  <a:lnTo>
                    <a:pt x="1" y="86"/>
                  </a:lnTo>
                  <a:lnTo>
                    <a:pt x="2877" y="86"/>
                  </a:lnTo>
                  <a:lnTo>
                    <a:pt x="28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24"/>
            <p:cNvSpPr/>
            <p:nvPr/>
          </p:nvSpPr>
          <p:spPr>
            <a:xfrm>
              <a:off x="6633313" y="2649937"/>
              <a:ext cx="541864" cy="273489"/>
            </a:xfrm>
            <a:custGeom>
              <a:rect b="b" l="l" r="r" t="t"/>
              <a:pathLst>
                <a:path extrusionOk="0" h="2353" w="4662">
                  <a:moveTo>
                    <a:pt x="2331" y="1"/>
                  </a:moveTo>
                  <a:cubicBezTo>
                    <a:pt x="1048" y="1"/>
                    <a:pt x="1" y="1049"/>
                    <a:pt x="1" y="2331"/>
                  </a:cubicBezTo>
                  <a:lnTo>
                    <a:pt x="1" y="2342"/>
                  </a:lnTo>
                  <a:lnTo>
                    <a:pt x="1" y="2353"/>
                  </a:lnTo>
                  <a:lnTo>
                    <a:pt x="86" y="2353"/>
                  </a:lnTo>
                  <a:lnTo>
                    <a:pt x="86" y="2342"/>
                  </a:lnTo>
                  <a:lnTo>
                    <a:pt x="86" y="2331"/>
                  </a:lnTo>
                  <a:cubicBezTo>
                    <a:pt x="86" y="1091"/>
                    <a:pt x="1091" y="86"/>
                    <a:pt x="2331" y="86"/>
                  </a:cubicBezTo>
                  <a:cubicBezTo>
                    <a:pt x="3571" y="86"/>
                    <a:pt x="4576" y="1091"/>
                    <a:pt x="4576" y="2331"/>
                  </a:cubicBezTo>
                  <a:lnTo>
                    <a:pt x="4662" y="2331"/>
                  </a:lnTo>
                  <a:cubicBezTo>
                    <a:pt x="4662" y="1049"/>
                    <a:pt x="3614" y="1"/>
                    <a:pt x="23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bg>
      <p:bgPr>
        <a:solidFill>
          <a:schemeClr val="lt2"/>
        </a:solidFill>
      </p:bgPr>
    </p:bg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25"/>
          <p:cNvSpPr/>
          <p:nvPr/>
        </p:nvSpPr>
        <p:spPr>
          <a:xfrm>
            <a:off x="0" y="0"/>
            <a:ext cx="9144012" cy="1215867"/>
          </a:xfrm>
          <a:custGeom>
            <a:rect b="b" l="l" r="r" t="t"/>
            <a:pathLst>
              <a:path extrusionOk="0" h="42017" w="32256">
                <a:moveTo>
                  <a:pt x="0" y="0"/>
                </a:moveTo>
                <a:lnTo>
                  <a:pt x="0" y="37066"/>
                </a:lnTo>
                <a:cubicBezTo>
                  <a:pt x="4608" y="40188"/>
                  <a:pt x="10157" y="42016"/>
                  <a:pt x="16133" y="42016"/>
                </a:cubicBezTo>
                <a:cubicBezTo>
                  <a:pt x="22109" y="42016"/>
                  <a:pt x="27658" y="40188"/>
                  <a:pt x="32256" y="37066"/>
                </a:cubicBezTo>
                <a:lnTo>
                  <a:pt x="3225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2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71" name="Google Shape;371;p25"/>
          <p:cNvSpPr txBox="1"/>
          <p:nvPr>
            <p:ph idx="1" type="subTitle"/>
          </p:nvPr>
        </p:nvSpPr>
        <p:spPr>
          <a:xfrm>
            <a:off x="861700" y="2991753"/>
            <a:ext cx="2117400" cy="70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2" name="Google Shape;372;p25"/>
          <p:cNvSpPr txBox="1"/>
          <p:nvPr>
            <p:ph idx="2" type="subTitle"/>
          </p:nvPr>
        </p:nvSpPr>
        <p:spPr>
          <a:xfrm>
            <a:off x="3513443" y="2991751"/>
            <a:ext cx="2117400" cy="70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3" name="Google Shape;373;p25"/>
          <p:cNvSpPr txBox="1"/>
          <p:nvPr>
            <p:ph idx="3" type="subTitle"/>
          </p:nvPr>
        </p:nvSpPr>
        <p:spPr>
          <a:xfrm>
            <a:off x="6165200" y="2991752"/>
            <a:ext cx="2117400" cy="70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374" name="Google Shape;374;p25"/>
          <p:cNvGrpSpPr/>
          <p:nvPr/>
        </p:nvGrpSpPr>
        <p:grpSpPr>
          <a:xfrm>
            <a:off x="6974463" y="-638177"/>
            <a:ext cx="2581485" cy="1752293"/>
            <a:chOff x="6974463" y="-638177"/>
            <a:chExt cx="2581485" cy="1752293"/>
          </a:xfrm>
        </p:grpSpPr>
        <p:sp>
          <p:nvSpPr>
            <p:cNvPr id="375" name="Google Shape;375;p25"/>
            <p:cNvSpPr/>
            <p:nvPr/>
          </p:nvSpPr>
          <p:spPr>
            <a:xfrm>
              <a:off x="6974463" y="-638177"/>
              <a:ext cx="2581485" cy="1752293"/>
            </a:xfrm>
            <a:custGeom>
              <a:rect b="b" l="l" r="r" t="t"/>
              <a:pathLst>
                <a:path extrusionOk="0" h="10981" w="16177">
                  <a:moveTo>
                    <a:pt x="16122" y="1"/>
                  </a:moveTo>
                  <a:lnTo>
                    <a:pt x="16058" y="203"/>
                  </a:lnTo>
                  <a:lnTo>
                    <a:pt x="16122" y="225"/>
                  </a:lnTo>
                  <a:lnTo>
                    <a:pt x="16176" y="22"/>
                  </a:lnTo>
                  <a:lnTo>
                    <a:pt x="16122" y="1"/>
                  </a:lnTo>
                  <a:close/>
                  <a:moveTo>
                    <a:pt x="15973" y="514"/>
                  </a:moveTo>
                  <a:lnTo>
                    <a:pt x="15887" y="813"/>
                  </a:lnTo>
                  <a:lnTo>
                    <a:pt x="15941" y="835"/>
                  </a:lnTo>
                  <a:lnTo>
                    <a:pt x="16026" y="524"/>
                  </a:lnTo>
                  <a:lnTo>
                    <a:pt x="15973" y="514"/>
                  </a:lnTo>
                  <a:close/>
                  <a:moveTo>
                    <a:pt x="15802" y="1123"/>
                  </a:moveTo>
                  <a:lnTo>
                    <a:pt x="15706" y="1433"/>
                  </a:lnTo>
                  <a:lnTo>
                    <a:pt x="15770" y="1444"/>
                  </a:lnTo>
                  <a:lnTo>
                    <a:pt x="15855" y="1144"/>
                  </a:lnTo>
                  <a:lnTo>
                    <a:pt x="15802" y="1123"/>
                  </a:lnTo>
                  <a:close/>
                  <a:moveTo>
                    <a:pt x="15620" y="1733"/>
                  </a:moveTo>
                  <a:lnTo>
                    <a:pt x="15535" y="2042"/>
                  </a:lnTo>
                  <a:lnTo>
                    <a:pt x="15588" y="2053"/>
                  </a:lnTo>
                  <a:lnTo>
                    <a:pt x="15684" y="1754"/>
                  </a:lnTo>
                  <a:lnTo>
                    <a:pt x="15620" y="1733"/>
                  </a:lnTo>
                  <a:close/>
                  <a:moveTo>
                    <a:pt x="15449" y="2342"/>
                  </a:moveTo>
                  <a:lnTo>
                    <a:pt x="15364" y="2652"/>
                  </a:lnTo>
                  <a:lnTo>
                    <a:pt x="15417" y="2662"/>
                  </a:lnTo>
                  <a:lnTo>
                    <a:pt x="15502" y="2363"/>
                  </a:lnTo>
                  <a:lnTo>
                    <a:pt x="15449" y="2342"/>
                  </a:lnTo>
                  <a:close/>
                  <a:moveTo>
                    <a:pt x="11" y="2598"/>
                  </a:moveTo>
                  <a:lnTo>
                    <a:pt x="0" y="2662"/>
                  </a:lnTo>
                  <a:cubicBezTo>
                    <a:pt x="97" y="2695"/>
                    <a:pt x="193" y="2727"/>
                    <a:pt x="289" y="2769"/>
                  </a:cubicBezTo>
                  <a:lnTo>
                    <a:pt x="311" y="2716"/>
                  </a:lnTo>
                  <a:cubicBezTo>
                    <a:pt x="214" y="2673"/>
                    <a:pt x="118" y="2631"/>
                    <a:pt x="11" y="2598"/>
                  </a:cubicBezTo>
                  <a:close/>
                  <a:moveTo>
                    <a:pt x="599" y="2866"/>
                  </a:moveTo>
                  <a:lnTo>
                    <a:pt x="567" y="2919"/>
                  </a:lnTo>
                  <a:cubicBezTo>
                    <a:pt x="653" y="2973"/>
                    <a:pt x="749" y="3026"/>
                    <a:pt x="834" y="3090"/>
                  </a:cubicBezTo>
                  <a:lnTo>
                    <a:pt x="867" y="3037"/>
                  </a:lnTo>
                  <a:cubicBezTo>
                    <a:pt x="781" y="2983"/>
                    <a:pt x="684" y="2919"/>
                    <a:pt x="599" y="2866"/>
                  </a:cubicBezTo>
                  <a:close/>
                  <a:moveTo>
                    <a:pt x="15267" y="2951"/>
                  </a:moveTo>
                  <a:lnTo>
                    <a:pt x="15181" y="3261"/>
                  </a:lnTo>
                  <a:lnTo>
                    <a:pt x="15246" y="3272"/>
                  </a:lnTo>
                  <a:lnTo>
                    <a:pt x="15331" y="2973"/>
                  </a:lnTo>
                  <a:lnTo>
                    <a:pt x="15267" y="2951"/>
                  </a:lnTo>
                  <a:close/>
                  <a:moveTo>
                    <a:pt x="1112" y="3240"/>
                  </a:moveTo>
                  <a:lnTo>
                    <a:pt x="1080" y="3282"/>
                  </a:lnTo>
                  <a:cubicBezTo>
                    <a:pt x="1155" y="3347"/>
                    <a:pt x="1230" y="3422"/>
                    <a:pt x="1304" y="3496"/>
                  </a:cubicBezTo>
                  <a:lnTo>
                    <a:pt x="1347" y="3454"/>
                  </a:lnTo>
                  <a:cubicBezTo>
                    <a:pt x="1273" y="3379"/>
                    <a:pt x="1198" y="3304"/>
                    <a:pt x="1112" y="3240"/>
                  </a:cubicBezTo>
                  <a:close/>
                  <a:moveTo>
                    <a:pt x="15096" y="3560"/>
                  </a:moveTo>
                  <a:lnTo>
                    <a:pt x="15010" y="3871"/>
                  </a:lnTo>
                  <a:lnTo>
                    <a:pt x="15064" y="3881"/>
                  </a:lnTo>
                  <a:lnTo>
                    <a:pt x="15150" y="3582"/>
                  </a:lnTo>
                  <a:lnTo>
                    <a:pt x="15096" y="3560"/>
                  </a:lnTo>
                  <a:close/>
                  <a:moveTo>
                    <a:pt x="1572" y="3689"/>
                  </a:moveTo>
                  <a:lnTo>
                    <a:pt x="1529" y="3731"/>
                  </a:lnTo>
                  <a:cubicBezTo>
                    <a:pt x="1594" y="3807"/>
                    <a:pt x="1658" y="3892"/>
                    <a:pt x="1722" y="3978"/>
                  </a:cubicBezTo>
                  <a:lnTo>
                    <a:pt x="1775" y="3935"/>
                  </a:lnTo>
                  <a:cubicBezTo>
                    <a:pt x="1700" y="3850"/>
                    <a:pt x="1636" y="3764"/>
                    <a:pt x="1572" y="3689"/>
                  </a:cubicBezTo>
                  <a:close/>
                  <a:moveTo>
                    <a:pt x="1957" y="4192"/>
                  </a:moveTo>
                  <a:lnTo>
                    <a:pt x="1914" y="4223"/>
                  </a:lnTo>
                  <a:cubicBezTo>
                    <a:pt x="1967" y="4309"/>
                    <a:pt x="2021" y="4405"/>
                    <a:pt x="2085" y="4491"/>
                  </a:cubicBezTo>
                  <a:lnTo>
                    <a:pt x="2138" y="4458"/>
                  </a:lnTo>
                  <a:cubicBezTo>
                    <a:pt x="2074" y="4373"/>
                    <a:pt x="2021" y="4277"/>
                    <a:pt x="1957" y="4192"/>
                  </a:cubicBezTo>
                  <a:close/>
                  <a:moveTo>
                    <a:pt x="14925" y="4170"/>
                  </a:moveTo>
                  <a:lnTo>
                    <a:pt x="14829" y="4480"/>
                  </a:lnTo>
                  <a:lnTo>
                    <a:pt x="14893" y="4501"/>
                  </a:lnTo>
                  <a:lnTo>
                    <a:pt x="14979" y="4192"/>
                  </a:lnTo>
                  <a:lnTo>
                    <a:pt x="14925" y="4170"/>
                  </a:lnTo>
                  <a:close/>
                  <a:moveTo>
                    <a:pt x="2299" y="4736"/>
                  </a:moveTo>
                  <a:lnTo>
                    <a:pt x="2245" y="4769"/>
                  </a:lnTo>
                  <a:cubicBezTo>
                    <a:pt x="2299" y="4854"/>
                    <a:pt x="2342" y="4950"/>
                    <a:pt x="2395" y="5047"/>
                  </a:cubicBezTo>
                  <a:lnTo>
                    <a:pt x="2449" y="5014"/>
                  </a:lnTo>
                  <a:cubicBezTo>
                    <a:pt x="2395" y="4919"/>
                    <a:pt x="2342" y="4822"/>
                    <a:pt x="2299" y="4736"/>
                  </a:cubicBezTo>
                  <a:close/>
                  <a:moveTo>
                    <a:pt x="14744" y="4790"/>
                  </a:moveTo>
                  <a:cubicBezTo>
                    <a:pt x="14711" y="4897"/>
                    <a:pt x="14679" y="4993"/>
                    <a:pt x="14647" y="5090"/>
                  </a:cubicBezTo>
                  <a:lnTo>
                    <a:pt x="14711" y="5111"/>
                  </a:lnTo>
                  <a:cubicBezTo>
                    <a:pt x="14744" y="5014"/>
                    <a:pt x="14765" y="4919"/>
                    <a:pt x="14797" y="4801"/>
                  </a:cubicBezTo>
                  <a:lnTo>
                    <a:pt x="14744" y="4790"/>
                  </a:lnTo>
                  <a:close/>
                  <a:moveTo>
                    <a:pt x="2587" y="5303"/>
                  </a:moveTo>
                  <a:lnTo>
                    <a:pt x="2534" y="5325"/>
                  </a:lnTo>
                  <a:cubicBezTo>
                    <a:pt x="2577" y="5421"/>
                    <a:pt x="2630" y="5517"/>
                    <a:pt x="2673" y="5613"/>
                  </a:cubicBezTo>
                  <a:lnTo>
                    <a:pt x="2727" y="5592"/>
                  </a:lnTo>
                  <a:cubicBezTo>
                    <a:pt x="2684" y="5485"/>
                    <a:pt x="2630" y="5389"/>
                    <a:pt x="2587" y="5303"/>
                  </a:cubicBezTo>
                  <a:close/>
                  <a:moveTo>
                    <a:pt x="14551" y="5389"/>
                  </a:moveTo>
                  <a:cubicBezTo>
                    <a:pt x="14519" y="5496"/>
                    <a:pt x="14476" y="5592"/>
                    <a:pt x="14444" y="5688"/>
                  </a:cubicBezTo>
                  <a:lnTo>
                    <a:pt x="14497" y="5710"/>
                  </a:lnTo>
                  <a:cubicBezTo>
                    <a:pt x="14530" y="5613"/>
                    <a:pt x="14572" y="5517"/>
                    <a:pt x="14604" y="5410"/>
                  </a:cubicBezTo>
                  <a:lnTo>
                    <a:pt x="14551" y="5389"/>
                  </a:lnTo>
                  <a:close/>
                  <a:moveTo>
                    <a:pt x="2855" y="5881"/>
                  </a:moveTo>
                  <a:lnTo>
                    <a:pt x="2801" y="5902"/>
                  </a:lnTo>
                  <a:cubicBezTo>
                    <a:pt x="2834" y="5998"/>
                    <a:pt x="2876" y="6095"/>
                    <a:pt x="2919" y="6202"/>
                  </a:cubicBezTo>
                  <a:lnTo>
                    <a:pt x="2972" y="6169"/>
                  </a:lnTo>
                  <a:cubicBezTo>
                    <a:pt x="2929" y="6073"/>
                    <a:pt x="2898" y="5977"/>
                    <a:pt x="2855" y="5881"/>
                  </a:cubicBezTo>
                  <a:close/>
                  <a:moveTo>
                    <a:pt x="14316" y="5977"/>
                  </a:moveTo>
                  <a:cubicBezTo>
                    <a:pt x="14273" y="6073"/>
                    <a:pt x="14219" y="6169"/>
                    <a:pt x="14176" y="6255"/>
                  </a:cubicBezTo>
                  <a:lnTo>
                    <a:pt x="14230" y="6287"/>
                  </a:lnTo>
                  <a:cubicBezTo>
                    <a:pt x="14273" y="6190"/>
                    <a:pt x="14326" y="6095"/>
                    <a:pt x="14369" y="5998"/>
                  </a:cubicBezTo>
                  <a:lnTo>
                    <a:pt x="14316" y="5977"/>
                  </a:lnTo>
                  <a:close/>
                  <a:moveTo>
                    <a:pt x="3090" y="6468"/>
                  </a:moveTo>
                  <a:lnTo>
                    <a:pt x="3036" y="6490"/>
                  </a:lnTo>
                  <a:lnTo>
                    <a:pt x="3058" y="6544"/>
                  </a:lnTo>
                  <a:cubicBezTo>
                    <a:pt x="3090" y="6629"/>
                    <a:pt x="3122" y="6704"/>
                    <a:pt x="3154" y="6789"/>
                  </a:cubicBezTo>
                  <a:lnTo>
                    <a:pt x="3207" y="6768"/>
                  </a:lnTo>
                  <a:cubicBezTo>
                    <a:pt x="3176" y="6682"/>
                    <a:pt x="3143" y="6608"/>
                    <a:pt x="3112" y="6522"/>
                  </a:cubicBezTo>
                  <a:lnTo>
                    <a:pt x="3090" y="6468"/>
                  </a:lnTo>
                  <a:close/>
                  <a:moveTo>
                    <a:pt x="14017" y="6533"/>
                  </a:moveTo>
                  <a:cubicBezTo>
                    <a:pt x="13963" y="6618"/>
                    <a:pt x="13899" y="6704"/>
                    <a:pt x="13834" y="6789"/>
                  </a:cubicBezTo>
                  <a:lnTo>
                    <a:pt x="13888" y="6822"/>
                  </a:lnTo>
                  <a:cubicBezTo>
                    <a:pt x="13952" y="6736"/>
                    <a:pt x="14005" y="6651"/>
                    <a:pt x="14059" y="6565"/>
                  </a:cubicBezTo>
                  <a:lnTo>
                    <a:pt x="14017" y="6533"/>
                  </a:lnTo>
                  <a:close/>
                  <a:moveTo>
                    <a:pt x="13642" y="7035"/>
                  </a:moveTo>
                  <a:cubicBezTo>
                    <a:pt x="13578" y="7121"/>
                    <a:pt x="13514" y="7195"/>
                    <a:pt x="13439" y="7281"/>
                  </a:cubicBezTo>
                  <a:lnTo>
                    <a:pt x="13482" y="7324"/>
                  </a:lnTo>
                  <a:cubicBezTo>
                    <a:pt x="13556" y="7238"/>
                    <a:pt x="13632" y="7153"/>
                    <a:pt x="13696" y="7078"/>
                  </a:cubicBezTo>
                  <a:lnTo>
                    <a:pt x="13642" y="7035"/>
                  </a:lnTo>
                  <a:close/>
                  <a:moveTo>
                    <a:pt x="3325" y="7057"/>
                  </a:moveTo>
                  <a:lnTo>
                    <a:pt x="3272" y="7078"/>
                  </a:lnTo>
                  <a:cubicBezTo>
                    <a:pt x="3304" y="7185"/>
                    <a:pt x="3347" y="7281"/>
                    <a:pt x="3390" y="7378"/>
                  </a:cubicBezTo>
                  <a:lnTo>
                    <a:pt x="3443" y="7356"/>
                  </a:lnTo>
                  <a:cubicBezTo>
                    <a:pt x="3400" y="7260"/>
                    <a:pt x="3368" y="7164"/>
                    <a:pt x="3325" y="7057"/>
                  </a:cubicBezTo>
                  <a:close/>
                  <a:moveTo>
                    <a:pt x="13225" y="7516"/>
                  </a:moveTo>
                  <a:cubicBezTo>
                    <a:pt x="13161" y="7591"/>
                    <a:pt x="13086" y="7666"/>
                    <a:pt x="13012" y="7741"/>
                  </a:cubicBezTo>
                  <a:lnTo>
                    <a:pt x="13054" y="7784"/>
                  </a:lnTo>
                  <a:cubicBezTo>
                    <a:pt x="13129" y="7709"/>
                    <a:pt x="13204" y="7634"/>
                    <a:pt x="13268" y="7559"/>
                  </a:cubicBezTo>
                  <a:lnTo>
                    <a:pt x="13225" y="7516"/>
                  </a:lnTo>
                  <a:close/>
                  <a:moveTo>
                    <a:pt x="3571" y="7644"/>
                  </a:moveTo>
                  <a:lnTo>
                    <a:pt x="3518" y="7666"/>
                  </a:lnTo>
                  <a:cubicBezTo>
                    <a:pt x="3561" y="7773"/>
                    <a:pt x="3603" y="7869"/>
                    <a:pt x="3646" y="7965"/>
                  </a:cubicBezTo>
                  <a:lnTo>
                    <a:pt x="3699" y="7934"/>
                  </a:lnTo>
                  <a:cubicBezTo>
                    <a:pt x="3656" y="7848"/>
                    <a:pt x="3614" y="7741"/>
                    <a:pt x="3571" y="7644"/>
                  </a:cubicBezTo>
                  <a:close/>
                  <a:moveTo>
                    <a:pt x="12787" y="7965"/>
                  </a:moveTo>
                  <a:lnTo>
                    <a:pt x="12594" y="8158"/>
                  </a:lnTo>
                  <a:lnTo>
                    <a:pt x="12563" y="8190"/>
                  </a:lnTo>
                  <a:lnTo>
                    <a:pt x="12594" y="8233"/>
                  </a:lnTo>
                  <a:lnTo>
                    <a:pt x="12627" y="8200"/>
                  </a:lnTo>
                  <a:cubicBezTo>
                    <a:pt x="12691" y="8136"/>
                    <a:pt x="12765" y="8072"/>
                    <a:pt x="12829" y="8008"/>
                  </a:cubicBezTo>
                  <a:lnTo>
                    <a:pt x="12787" y="7965"/>
                  </a:lnTo>
                  <a:close/>
                  <a:moveTo>
                    <a:pt x="3839" y="8222"/>
                  </a:moveTo>
                  <a:lnTo>
                    <a:pt x="3785" y="8243"/>
                  </a:lnTo>
                  <a:cubicBezTo>
                    <a:pt x="3828" y="8340"/>
                    <a:pt x="3881" y="8436"/>
                    <a:pt x="3924" y="8532"/>
                  </a:cubicBezTo>
                  <a:lnTo>
                    <a:pt x="3977" y="8500"/>
                  </a:lnTo>
                  <a:cubicBezTo>
                    <a:pt x="3934" y="8414"/>
                    <a:pt x="3881" y="8318"/>
                    <a:pt x="3839" y="8222"/>
                  </a:cubicBezTo>
                  <a:close/>
                  <a:moveTo>
                    <a:pt x="12327" y="8414"/>
                  </a:moveTo>
                  <a:cubicBezTo>
                    <a:pt x="12252" y="8478"/>
                    <a:pt x="12178" y="8554"/>
                    <a:pt x="12102" y="8628"/>
                  </a:cubicBezTo>
                  <a:lnTo>
                    <a:pt x="12135" y="8671"/>
                  </a:lnTo>
                  <a:cubicBezTo>
                    <a:pt x="12220" y="8596"/>
                    <a:pt x="12295" y="8532"/>
                    <a:pt x="12370" y="8457"/>
                  </a:cubicBezTo>
                  <a:lnTo>
                    <a:pt x="12327" y="8414"/>
                  </a:lnTo>
                  <a:close/>
                  <a:moveTo>
                    <a:pt x="4138" y="8778"/>
                  </a:moveTo>
                  <a:lnTo>
                    <a:pt x="4084" y="8810"/>
                  </a:lnTo>
                  <a:cubicBezTo>
                    <a:pt x="4138" y="8906"/>
                    <a:pt x="4191" y="8991"/>
                    <a:pt x="4255" y="9077"/>
                  </a:cubicBezTo>
                  <a:lnTo>
                    <a:pt x="4298" y="9045"/>
                  </a:lnTo>
                  <a:cubicBezTo>
                    <a:pt x="4245" y="8960"/>
                    <a:pt x="4191" y="8874"/>
                    <a:pt x="4138" y="8778"/>
                  </a:cubicBezTo>
                  <a:close/>
                  <a:moveTo>
                    <a:pt x="11867" y="8842"/>
                  </a:moveTo>
                  <a:cubicBezTo>
                    <a:pt x="11782" y="8917"/>
                    <a:pt x="11707" y="8991"/>
                    <a:pt x="11632" y="9056"/>
                  </a:cubicBezTo>
                  <a:lnTo>
                    <a:pt x="11665" y="9098"/>
                  </a:lnTo>
                  <a:cubicBezTo>
                    <a:pt x="11739" y="9034"/>
                    <a:pt x="11824" y="8960"/>
                    <a:pt x="11900" y="8885"/>
                  </a:cubicBezTo>
                  <a:lnTo>
                    <a:pt x="11867" y="8842"/>
                  </a:lnTo>
                  <a:close/>
                  <a:moveTo>
                    <a:pt x="11387" y="9259"/>
                  </a:moveTo>
                  <a:cubicBezTo>
                    <a:pt x="11301" y="9334"/>
                    <a:pt x="11226" y="9398"/>
                    <a:pt x="11140" y="9462"/>
                  </a:cubicBezTo>
                  <a:lnTo>
                    <a:pt x="11183" y="9505"/>
                  </a:lnTo>
                  <a:cubicBezTo>
                    <a:pt x="11258" y="9441"/>
                    <a:pt x="11344" y="9376"/>
                    <a:pt x="11429" y="9302"/>
                  </a:cubicBezTo>
                  <a:lnTo>
                    <a:pt x="11387" y="9259"/>
                  </a:lnTo>
                  <a:close/>
                  <a:moveTo>
                    <a:pt x="4480" y="9312"/>
                  </a:moveTo>
                  <a:lnTo>
                    <a:pt x="4437" y="9345"/>
                  </a:lnTo>
                  <a:cubicBezTo>
                    <a:pt x="4502" y="9430"/>
                    <a:pt x="4566" y="9516"/>
                    <a:pt x="4630" y="9590"/>
                  </a:cubicBezTo>
                  <a:lnTo>
                    <a:pt x="4673" y="9559"/>
                  </a:lnTo>
                  <a:cubicBezTo>
                    <a:pt x="4608" y="9473"/>
                    <a:pt x="4544" y="9398"/>
                    <a:pt x="4480" y="9312"/>
                  </a:cubicBezTo>
                  <a:close/>
                  <a:moveTo>
                    <a:pt x="10895" y="9654"/>
                  </a:moveTo>
                  <a:cubicBezTo>
                    <a:pt x="10809" y="9718"/>
                    <a:pt x="10713" y="9783"/>
                    <a:pt x="10638" y="9837"/>
                  </a:cubicBezTo>
                  <a:lnTo>
                    <a:pt x="10670" y="9890"/>
                  </a:lnTo>
                  <a:lnTo>
                    <a:pt x="10926" y="9697"/>
                  </a:lnTo>
                  <a:lnTo>
                    <a:pt x="10895" y="9654"/>
                  </a:lnTo>
                  <a:close/>
                  <a:moveTo>
                    <a:pt x="4886" y="9794"/>
                  </a:moveTo>
                  <a:lnTo>
                    <a:pt x="4844" y="9837"/>
                  </a:lnTo>
                  <a:lnTo>
                    <a:pt x="5068" y="10061"/>
                  </a:lnTo>
                  <a:lnTo>
                    <a:pt x="5110" y="10018"/>
                  </a:lnTo>
                  <a:lnTo>
                    <a:pt x="4886" y="9794"/>
                  </a:lnTo>
                  <a:close/>
                  <a:moveTo>
                    <a:pt x="10370" y="10008"/>
                  </a:moveTo>
                  <a:cubicBezTo>
                    <a:pt x="10275" y="10072"/>
                    <a:pt x="10189" y="10125"/>
                    <a:pt x="10104" y="10179"/>
                  </a:cubicBezTo>
                  <a:lnTo>
                    <a:pt x="10125" y="10232"/>
                  </a:lnTo>
                  <a:cubicBezTo>
                    <a:pt x="10221" y="10179"/>
                    <a:pt x="10306" y="10114"/>
                    <a:pt x="10403" y="10061"/>
                  </a:cubicBezTo>
                  <a:lnTo>
                    <a:pt x="10370" y="10008"/>
                  </a:lnTo>
                  <a:close/>
                  <a:moveTo>
                    <a:pt x="5346" y="10221"/>
                  </a:moveTo>
                  <a:lnTo>
                    <a:pt x="5314" y="10264"/>
                  </a:lnTo>
                  <a:cubicBezTo>
                    <a:pt x="5400" y="10328"/>
                    <a:pt x="5485" y="10392"/>
                    <a:pt x="5571" y="10445"/>
                  </a:cubicBezTo>
                  <a:lnTo>
                    <a:pt x="5602" y="10392"/>
                  </a:lnTo>
                  <a:cubicBezTo>
                    <a:pt x="5517" y="10339"/>
                    <a:pt x="5431" y="10286"/>
                    <a:pt x="5346" y="10221"/>
                  </a:cubicBezTo>
                  <a:close/>
                  <a:moveTo>
                    <a:pt x="9826" y="10328"/>
                  </a:moveTo>
                  <a:cubicBezTo>
                    <a:pt x="9750" y="10360"/>
                    <a:pt x="9676" y="10403"/>
                    <a:pt x="9612" y="10435"/>
                  </a:cubicBezTo>
                  <a:cubicBezTo>
                    <a:pt x="9579" y="10445"/>
                    <a:pt x="9558" y="10457"/>
                    <a:pt x="9537" y="10467"/>
                  </a:cubicBezTo>
                  <a:lnTo>
                    <a:pt x="9558" y="10521"/>
                  </a:lnTo>
                  <a:cubicBezTo>
                    <a:pt x="9590" y="10510"/>
                    <a:pt x="9612" y="10499"/>
                    <a:pt x="9633" y="10488"/>
                  </a:cubicBezTo>
                  <a:cubicBezTo>
                    <a:pt x="9708" y="10457"/>
                    <a:pt x="9772" y="10414"/>
                    <a:pt x="9847" y="10381"/>
                  </a:cubicBezTo>
                  <a:lnTo>
                    <a:pt x="9826" y="10328"/>
                  </a:lnTo>
                  <a:close/>
                  <a:moveTo>
                    <a:pt x="5880" y="10552"/>
                  </a:moveTo>
                  <a:lnTo>
                    <a:pt x="5849" y="10606"/>
                  </a:lnTo>
                  <a:cubicBezTo>
                    <a:pt x="5891" y="10628"/>
                    <a:pt x="5923" y="10638"/>
                    <a:pt x="5955" y="10659"/>
                  </a:cubicBezTo>
                  <a:cubicBezTo>
                    <a:pt x="6020" y="10681"/>
                    <a:pt x="6084" y="10713"/>
                    <a:pt x="6148" y="10735"/>
                  </a:cubicBezTo>
                  <a:lnTo>
                    <a:pt x="6169" y="10681"/>
                  </a:lnTo>
                  <a:cubicBezTo>
                    <a:pt x="6105" y="10659"/>
                    <a:pt x="6041" y="10628"/>
                    <a:pt x="5977" y="10606"/>
                  </a:cubicBezTo>
                  <a:cubicBezTo>
                    <a:pt x="5944" y="10585"/>
                    <a:pt x="5913" y="10574"/>
                    <a:pt x="5880" y="10552"/>
                  </a:cubicBezTo>
                  <a:close/>
                  <a:moveTo>
                    <a:pt x="9248" y="10585"/>
                  </a:moveTo>
                  <a:cubicBezTo>
                    <a:pt x="9152" y="10628"/>
                    <a:pt x="9045" y="10659"/>
                    <a:pt x="8949" y="10692"/>
                  </a:cubicBezTo>
                  <a:lnTo>
                    <a:pt x="8970" y="10745"/>
                  </a:lnTo>
                  <a:cubicBezTo>
                    <a:pt x="9066" y="10713"/>
                    <a:pt x="9173" y="10681"/>
                    <a:pt x="9270" y="10638"/>
                  </a:cubicBezTo>
                  <a:lnTo>
                    <a:pt x="9248" y="10585"/>
                  </a:lnTo>
                  <a:close/>
                  <a:moveTo>
                    <a:pt x="8650" y="10777"/>
                  </a:moveTo>
                  <a:cubicBezTo>
                    <a:pt x="8543" y="10809"/>
                    <a:pt x="8436" y="10830"/>
                    <a:pt x="8339" y="10852"/>
                  </a:cubicBezTo>
                  <a:lnTo>
                    <a:pt x="8350" y="10906"/>
                  </a:lnTo>
                  <a:cubicBezTo>
                    <a:pt x="8446" y="10884"/>
                    <a:pt x="8553" y="10863"/>
                    <a:pt x="8660" y="10841"/>
                  </a:cubicBezTo>
                  <a:lnTo>
                    <a:pt x="8650" y="10777"/>
                  </a:lnTo>
                  <a:close/>
                  <a:moveTo>
                    <a:pt x="6469" y="10788"/>
                  </a:moveTo>
                  <a:lnTo>
                    <a:pt x="6447" y="10841"/>
                  </a:lnTo>
                  <a:cubicBezTo>
                    <a:pt x="6554" y="10873"/>
                    <a:pt x="6650" y="10895"/>
                    <a:pt x="6757" y="10916"/>
                  </a:cubicBezTo>
                  <a:lnTo>
                    <a:pt x="6768" y="10863"/>
                  </a:lnTo>
                  <a:cubicBezTo>
                    <a:pt x="6671" y="10841"/>
                    <a:pt x="6564" y="10809"/>
                    <a:pt x="6469" y="10788"/>
                  </a:cubicBezTo>
                  <a:close/>
                  <a:moveTo>
                    <a:pt x="7078" y="10906"/>
                  </a:moveTo>
                  <a:lnTo>
                    <a:pt x="7078" y="10970"/>
                  </a:lnTo>
                  <a:cubicBezTo>
                    <a:pt x="7174" y="10980"/>
                    <a:pt x="7291" y="10980"/>
                    <a:pt x="7398" y="10980"/>
                  </a:cubicBezTo>
                  <a:lnTo>
                    <a:pt x="7398" y="10927"/>
                  </a:lnTo>
                  <a:cubicBezTo>
                    <a:pt x="7291" y="10927"/>
                    <a:pt x="7185" y="10916"/>
                    <a:pt x="7078" y="10906"/>
                  </a:cubicBezTo>
                  <a:close/>
                  <a:moveTo>
                    <a:pt x="8030" y="10895"/>
                  </a:moveTo>
                  <a:lnTo>
                    <a:pt x="7709" y="10927"/>
                  </a:lnTo>
                  <a:lnTo>
                    <a:pt x="7709" y="10980"/>
                  </a:lnTo>
                  <a:cubicBezTo>
                    <a:pt x="7816" y="10980"/>
                    <a:pt x="7923" y="10970"/>
                    <a:pt x="8030" y="10959"/>
                  </a:cubicBezTo>
                  <a:lnTo>
                    <a:pt x="8030" y="1089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25"/>
            <p:cNvSpPr/>
            <p:nvPr/>
          </p:nvSpPr>
          <p:spPr>
            <a:xfrm rot="3962358">
              <a:off x="7931364" y="784136"/>
              <a:ext cx="300613" cy="241812"/>
            </a:xfrm>
            <a:custGeom>
              <a:rect b="b" l="l" r="r" t="t"/>
              <a:pathLst>
                <a:path extrusionOk="0" h="1419" w="1764">
                  <a:moveTo>
                    <a:pt x="731" y="330"/>
                  </a:moveTo>
                  <a:cubicBezTo>
                    <a:pt x="793" y="330"/>
                    <a:pt x="856" y="348"/>
                    <a:pt x="908" y="385"/>
                  </a:cubicBezTo>
                  <a:cubicBezTo>
                    <a:pt x="1058" y="481"/>
                    <a:pt x="1091" y="673"/>
                    <a:pt x="994" y="823"/>
                  </a:cubicBezTo>
                  <a:cubicBezTo>
                    <a:pt x="933" y="911"/>
                    <a:pt x="834" y="961"/>
                    <a:pt x="731" y="961"/>
                  </a:cubicBezTo>
                  <a:cubicBezTo>
                    <a:pt x="672" y="961"/>
                    <a:pt x="611" y="944"/>
                    <a:pt x="556" y="908"/>
                  </a:cubicBezTo>
                  <a:cubicBezTo>
                    <a:pt x="417" y="813"/>
                    <a:pt x="374" y="620"/>
                    <a:pt x="471" y="471"/>
                  </a:cubicBezTo>
                  <a:cubicBezTo>
                    <a:pt x="530" y="378"/>
                    <a:pt x="630" y="330"/>
                    <a:pt x="731" y="330"/>
                  </a:cubicBezTo>
                  <a:close/>
                  <a:moveTo>
                    <a:pt x="732" y="1"/>
                  </a:moveTo>
                  <a:cubicBezTo>
                    <a:pt x="524" y="1"/>
                    <a:pt x="320" y="100"/>
                    <a:pt x="193" y="288"/>
                  </a:cubicBezTo>
                  <a:cubicBezTo>
                    <a:pt x="0" y="588"/>
                    <a:pt x="75" y="984"/>
                    <a:pt x="374" y="1186"/>
                  </a:cubicBezTo>
                  <a:cubicBezTo>
                    <a:pt x="385" y="1186"/>
                    <a:pt x="395" y="1198"/>
                    <a:pt x="406" y="1198"/>
                  </a:cubicBezTo>
                  <a:cubicBezTo>
                    <a:pt x="671" y="1369"/>
                    <a:pt x="963" y="1418"/>
                    <a:pt x="1207" y="1418"/>
                  </a:cubicBezTo>
                  <a:cubicBezTo>
                    <a:pt x="1525" y="1418"/>
                    <a:pt x="1764" y="1336"/>
                    <a:pt x="1764" y="1336"/>
                  </a:cubicBezTo>
                  <a:cubicBezTo>
                    <a:pt x="1764" y="1336"/>
                    <a:pt x="1711" y="545"/>
                    <a:pt x="1122" y="128"/>
                  </a:cubicBezTo>
                  <a:cubicBezTo>
                    <a:pt x="1112" y="117"/>
                    <a:pt x="1101" y="117"/>
                    <a:pt x="1091" y="107"/>
                  </a:cubicBezTo>
                  <a:cubicBezTo>
                    <a:pt x="979" y="36"/>
                    <a:pt x="855" y="1"/>
                    <a:pt x="73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7" name="Google Shape;377;p25"/>
          <p:cNvSpPr/>
          <p:nvPr/>
        </p:nvSpPr>
        <p:spPr>
          <a:xfrm rot="-9605189">
            <a:off x="135986" y="4114253"/>
            <a:ext cx="2590368" cy="1253284"/>
          </a:xfrm>
          <a:custGeom>
            <a:rect b="b" l="l" r="r" t="t"/>
            <a:pathLst>
              <a:path extrusionOk="0" h="9078" w="18763">
                <a:moveTo>
                  <a:pt x="18121" y="0"/>
                </a:moveTo>
                <a:cubicBezTo>
                  <a:pt x="18025" y="0"/>
                  <a:pt x="17907" y="11"/>
                  <a:pt x="17811" y="11"/>
                </a:cubicBezTo>
                <a:lnTo>
                  <a:pt x="17811" y="76"/>
                </a:lnTo>
                <a:cubicBezTo>
                  <a:pt x="17918" y="64"/>
                  <a:pt x="18025" y="64"/>
                  <a:pt x="18132" y="64"/>
                </a:cubicBezTo>
                <a:lnTo>
                  <a:pt x="18121" y="0"/>
                </a:lnTo>
                <a:close/>
                <a:moveTo>
                  <a:pt x="18442" y="0"/>
                </a:moveTo>
                <a:lnTo>
                  <a:pt x="18442" y="64"/>
                </a:lnTo>
                <a:cubicBezTo>
                  <a:pt x="18549" y="64"/>
                  <a:pt x="18655" y="64"/>
                  <a:pt x="18762" y="76"/>
                </a:cubicBezTo>
                <a:lnTo>
                  <a:pt x="18762" y="11"/>
                </a:lnTo>
                <a:cubicBezTo>
                  <a:pt x="18655" y="11"/>
                  <a:pt x="18549" y="0"/>
                  <a:pt x="18442" y="0"/>
                </a:cubicBezTo>
                <a:close/>
                <a:moveTo>
                  <a:pt x="17491" y="43"/>
                </a:moveTo>
                <a:lnTo>
                  <a:pt x="17170" y="76"/>
                </a:lnTo>
                <a:lnTo>
                  <a:pt x="17180" y="140"/>
                </a:lnTo>
                <a:cubicBezTo>
                  <a:pt x="17287" y="118"/>
                  <a:pt x="17394" y="107"/>
                  <a:pt x="17491" y="97"/>
                </a:cubicBezTo>
                <a:lnTo>
                  <a:pt x="17491" y="43"/>
                </a:lnTo>
                <a:close/>
                <a:moveTo>
                  <a:pt x="16859" y="129"/>
                </a:moveTo>
                <a:cubicBezTo>
                  <a:pt x="16752" y="150"/>
                  <a:pt x="16646" y="171"/>
                  <a:pt x="16550" y="193"/>
                </a:cubicBezTo>
                <a:lnTo>
                  <a:pt x="16560" y="257"/>
                </a:lnTo>
                <a:cubicBezTo>
                  <a:pt x="16667" y="236"/>
                  <a:pt x="16764" y="214"/>
                  <a:pt x="16871" y="193"/>
                </a:cubicBezTo>
                <a:lnTo>
                  <a:pt x="16859" y="129"/>
                </a:lnTo>
                <a:close/>
                <a:moveTo>
                  <a:pt x="16239" y="278"/>
                </a:moveTo>
                <a:cubicBezTo>
                  <a:pt x="16132" y="311"/>
                  <a:pt x="16037" y="332"/>
                  <a:pt x="15930" y="364"/>
                </a:cubicBezTo>
                <a:lnTo>
                  <a:pt x="15951" y="428"/>
                </a:lnTo>
                <a:cubicBezTo>
                  <a:pt x="16047" y="396"/>
                  <a:pt x="16154" y="364"/>
                  <a:pt x="16250" y="332"/>
                </a:cubicBezTo>
                <a:lnTo>
                  <a:pt x="16239" y="278"/>
                </a:lnTo>
                <a:close/>
                <a:moveTo>
                  <a:pt x="15630" y="471"/>
                </a:moveTo>
                <a:cubicBezTo>
                  <a:pt x="15534" y="514"/>
                  <a:pt x="15438" y="546"/>
                  <a:pt x="15331" y="589"/>
                </a:cubicBezTo>
                <a:lnTo>
                  <a:pt x="15363" y="642"/>
                </a:lnTo>
                <a:cubicBezTo>
                  <a:pt x="15459" y="599"/>
                  <a:pt x="15555" y="567"/>
                  <a:pt x="15652" y="525"/>
                </a:cubicBezTo>
                <a:lnTo>
                  <a:pt x="15630" y="471"/>
                </a:lnTo>
                <a:close/>
                <a:moveTo>
                  <a:pt x="15042" y="717"/>
                </a:moveTo>
                <a:cubicBezTo>
                  <a:pt x="14946" y="760"/>
                  <a:pt x="14849" y="813"/>
                  <a:pt x="14754" y="867"/>
                </a:cubicBezTo>
                <a:lnTo>
                  <a:pt x="14785" y="910"/>
                </a:lnTo>
                <a:cubicBezTo>
                  <a:pt x="14882" y="867"/>
                  <a:pt x="14978" y="813"/>
                  <a:pt x="15074" y="770"/>
                </a:cubicBezTo>
                <a:lnTo>
                  <a:pt x="15042" y="717"/>
                </a:lnTo>
                <a:close/>
                <a:moveTo>
                  <a:pt x="14476" y="1016"/>
                </a:moveTo>
                <a:cubicBezTo>
                  <a:pt x="14390" y="1069"/>
                  <a:pt x="14294" y="1123"/>
                  <a:pt x="14208" y="1176"/>
                </a:cubicBezTo>
                <a:lnTo>
                  <a:pt x="14241" y="1230"/>
                </a:lnTo>
                <a:cubicBezTo>
                  <a:pt x="14326" y="1176"/>
                  <a:pt x="14422" y="1123"/>
                  <a:pt x="14507" y="1069"/>
                </a:cubicBezTo>
                <a:lnTo>
                  <a:pt x="14476" y="1016"/>
                </a:lnTo>
                <a:close/>
                <a:moveTo>
                  <a:pt x="13941" y="1359"/>
                </a:moveTo>
                <a:lnTo>
                  <a:pt x="13685" y="1551"/>
                </a:lnTo>
                <a:lnTo>
                  <a:pt x="13716" y="1594"/>
                </a:lnTo>
                <a:cubicBezTo>
                  <a:pt x="13802" y="1530"/>
                  <a:pt x="13887" y="1465"/>
                  <a:pt x="13973" y="1412"/>
                </a:cubicBezTo>
                <a:lnTo>
                  <a:pt x="13941" y="1359"/>
                </a:lnTo>
                <a:close/>
                <a:moveTo>
                  <a:pt x="13438" y="1743"/>
                </a:moveTo>
                <a:cubicBezTo>
                  <a:pt x="13353" y="1818"/>
                  <a:pt x="13278" y="1882"/>
                  <a:pt x="13193" y="1957"/>
                </a:cubicBezTo>
                <a:lnTo>
                  <a:pt x="13236" y="2000"/>
                </a:lnTo>
                <a:cubicBezTo>
                  <a:pt x="13321" y="1936"/>
                  <a:pt x="13395" y="1861"/>
                  <a:pt x="13471" y="1796"/>
                </a:cubicBezTo>
                <a:lnTo>
                  <a:pt x="13438" y="1743"/>
                </a:lnTo>
                <a:close/>
                <a:moveTo>
                  <a:pt x="12968" y="2181"/>
                </a:moveTo>
                <a:lnTo>
                  <a:pt x="12744" y="2406"/>
                </a:lnTo>
                <a:lnTo>
                  <a:pt x="12787" y="2449"/>
                </a:lnTo>
                <a:lnTo>
                  <a:pt x="13011" y="2224"/>
                </a:lnTo>
                <a:lnTo>
                  <a:pt x="12968" y="2181"/>
                </a:lnTo>
                <a:close/>
                <a:moveTo>
                  <a:pt x="12540" y="2652"/>
                </a:moveTo>
                <a:cubicBezTo>
                  <a:pt x="12466" y="2727"/>
                  <a:pt x="12402" y="2813"/>
                  <a:pt x="12338" y="2898"/>
                </a:cubicBezTo>
                <a:lnTo>
                  <a:pt x="12380" y="2930"/>
                </a:lnTo>
                <a:cubicBezTo>
                  <a:pt x="12444" y="2844"/>
                  <a:pt x="12519" y="2770"/>
                  <a:pt x="12583" y="2684"/>
                </a:cubicBezTo>
                <a:lnTo>
                  <a:pt x="12540" y="2652"/>
                </a:lnTo>
                <a:close/>
                <a:moveTo>
                  <a:pt x="12145" y="3155"/>
                </a:moveTo>
                <a:cubicBezTo>
                  <a:pt x="12081" y="3240"/>
                  <a:pt x="12027" y="3326"/>
                  <a:pt x="11963" y="3411"/>
                </a:cubicBezTo>
                <a:lnTo>
                  <a:pt x="12017" y="3443"/>
                </a:lnTo>
                <a:cubicBezTo>
                  <a:pt x="12070" y="3357"/>
                  <a:pt x="12134" y="3272"/>
                  <a:pt x="12198" y="3186"/>
                </a:cubicBezTo>
                <a:lnTo>
                  <a:pt x="12145" y="3155"/>
                </a:lnTo>
                <a:close/>
                <a:moveTo>
                  <a:pt x="11803" y="3689"/>
                </a:moveTo>
                <a:cubicBezTo>
                  <a:pt x="11749" y="3775"/>
                  <a:pt x="11696" y="3871"/>
                  <a:pt x="11642" y="3967"/>
                </a:cubicBezTo>
                <a:lnTo>
                  <a:pt x="11696" y="3989"/>
                </a:lnTo>
                <a:cubicBezTo>
                  <a:pt x="11749" y="3903"/>
                  <a:pt x="11792" y="3806"/>
                  <a:pt x="11846" y="3721"/>
                </a:cubicBezTo>
                <a:lnTo>
                  <a:pt x="11803" y="3689"/>
                </a:lnTo>
                <a:close/>
                <a:moveTo>
                  <a:pt x="11492" y="4245"/>
                </a:moveTo>
                <a:lnTo>
                  <a:pt x="11364" y="4533"/>
                </a:lnTo>
                <a:lnTo>
                  <a:pt x="11418" y="4566"/>
                </a:lnTo>
                <a:lnTo>
                  <a:pt x="11546" y="4277"/>
                </a:lnTo>
                <a:lnTo>
                  <a:pt x="11492" y="4245"/>
                </a:lnTo>
                <a:close/>
                <a:moveTo>
                  <a:pt x="11247" y="4833"/>
                </a:moveTo>
                <a:cubicBezTo>
                  <a:pt x="11204" y="4929"/>
                  <a:pt x="11172" y="5036"/>
                  <a:pt x="11140" y="5132"/>
                </a:cubicBezTo>
                <a:lnTo>
                  <a:pt x="11193" y="5153"/>
                </a:lnTo>
                <a:cubicBezTo>
                  <a:pt x="11226" y="5058"/>
                  <a:pt x="11268" y="4951"/>
                  <a:pt x="11300" y="4854"/>
                </a:cubicBezTo>
                <a:lnTo>
                  <a:pt x="11247" y="4833"/>
                </a:lnTo>
                <a:close/>
                <a:moveTo>
                  <a:pt x="11043" y="5443"/>
                </a:moveTo>
                <a:lnTo>
                  <a:pt x="11012" y="5538"/>
                </a:lnTo>
                <a:cubicBezTo>
                  <a:pt x="11001" y="5602"/>
                  <a:pt x="10979" y="5667"/>
                  <a:pt x="10958" y="5742"/>
                </a:cubicBezTo>
                <a:lnTo>
                  <a:pt x="11022" y="5763"/>
                </a:lnTo>
                <a:cubicBezTo>
                  <a:pt x="11043" y="5688"/>
                  <a:pt x="11055" y="5624"/>
                  <a:pt x="11076" y="5560"/>
                </a:cubicBezTo>
                <a:cubicBezTo>
                  <a:pt x="11086" y="5528"/>
                  <a:pt x="11086" y="5485"/>
                  <a:pt x="11097" y="5453"/>
                </a:cubicBezTo>
                <a:lnTo>
                  <a:pt x="11043" y="5443"/>
                </a:lnTo>
                <a:close/>
                <a:moveTo>
                  <a:pt x="10894" y="6052"/>
                </a:moveTo>
                <a:lnTo>
                  <a:pt x="10884" y="6105"/>
                </a:lnTo>
                <a:lnTo>
                  <a:pt x="10819" y="6362"/>
                </a:lnTo>
                <a:lnTo>
                  <a:pt x="10872" y="6383"/>
                </a:lnTo>
                <a:cubicBezTo>
                  <a:pt x="10894" y="6287"/>
                  <a:pt x="10915" y="6201"/>
                  <a:pt x="10937" y="6116"/>
                </a:cubicBezTo>
                <a:lnTo>
                  <a:pt x="10948" y="6073"/>
                </a:lnTo>
                <a:lnTo>
                  <a:pt x="10894" y="6052"/>
                </a:lnTo>
                <a:close/>
                <a:moveTo>
                  <a:pt x="10744" y="6672"/>
                </a:moveTo>
                <a:cubicBezTo>
                  <a:pt x="10712" y="6779"/>
                  <a:pt x="10680" y="6885"/>
                  <a:pt x="10648" y="6971"/>
                </a:cubicBezTo>
                <a:lnTo>
                  <a:pt x="10712" y="6992"/>
                </a:lnTo>
                <a:cubicBezTo>
                  <a:pt x="10744" y="6897"/>
                  <a:pt x="10765" y="6800"/>
                  <a:pt x="10798" y="6683"/>
                </a:cubicBezTo>
                <a:lnTo>
                  <a:pt x="10744" y="6672"/>
                </a:lnTo>
                <a:close/>
                <a:moveTo>
                  <a:pt x="10541" y="7270"/>
                </a:moveTo>
                <a:cubicBezTo>
                  <a:pt x="10499" y="7367"/>
                  <a:pt x="10456" y="7463"/>
                  <a:pt x="10402" y="7548"/>
                </a:cubicBezTo>
                <a:lnTo>
                  <a:pt x="10456" y="7581"/>
                </a:lnTo>
                <a:cubicBezTo>
                  <a:pt x="10509" y="7495"/>
                  <a:pt x="10552" y="7399"/>
                  <a:pt x="10594" y="7292"/>
                </a:cubicBezTo>
                <a:lnTo>
                  <a:pt x="10541" y="7270"/>
                </a:lnTo>
                <a:close/>
                <a:moveTo>
                  <a:pt x="2854" y="7805"/>
                </a:moveTo>
                <a:lnTo>
                  <a:pt x="2865" y="7859"/>
                </a:lnTo>
                <a:lnTo>
                  <a:pt x="3175" y="7859"/>
                </a:lnTo>
                <a:lnTo>
                  <a:pt x="3175" y="7805"/>
                </a:lnTo>
                <a:close/>
                <a:moveTo>
                  <a:pt x="2544" y="7826"/>
                </a:moveTo>
                <a:cubicBezTo>
                  <a:pt x="2438" y="7837"/>
                  <a:pt x="2331" y="7848"/>
                  <a:pt x="2224" y="7869"/>
                </a:cubicBezTo>
                <a:lnTo>
                  <a:pt x="2234" y="7923"/>
                </a:lnTo>
                <a:cubicBezTo>
                  <a:pt x="2341" y="7912"/>
                  <a:pt x="2438" y="7890"/>
                  <a:pt x="2544" y="7880"/>
                </a:cubicBezTo>
                <a:lnTo>
                  <a:pt x="2544" y="7826"/>
                </a:lnTo>
                <a:close/>
                <a:moveTo>
                  <a:pt x="3496" y="7826"/>
                </a:moveTo>
                <a:lnTo>
                  <a:pt x="3496" y="7880"/>
                </a:lnTo>
                <a:cubicBezTo>
                  <a:pt x="3592" y="7890"/>
                  <a:pt x="3699" y="7901"/>
                  <a:pt x="3806" y="7923"/>
                </a:cubicBezTo>
                <a:lnTo>
                  <a:pt x="3816" y="7859"/>
                </a:lnTo>
                <a:lnTo>
                  <a:pt x="3496" y="7826"/>
                </a:lnTo>
                <a:close/>
                <a:moveTo>
                  <a:pt x="4127" y="7923"/>
                </a:moveTo>
                <a:lnTo>
                  <a:pt x="4116" y="7976"/>
                </a:lnTo>
                <a:cubicBezTo>
                  <a:pt x="4212" y="7997"/>
                  <a:pt x="4319" y="8030"/>
                  <a:pt x="4426" y="8051"/>
                </a:cubicBezTo>
                <a:lnTo>
                  <a:pt x="4436" y="7997"/>
                </a:lnTo>
                <a:cubicBezTo>
                  <a:pt x="4329" y="7966"/>
                  <a:pt x="4223" y="7944"/>
                  <a:pt x="4127" y="7923"/>
                </a:cubicBezTo>
                <a:close/>
                <a:moveTo>
                  <a:pt x="1913" y="7933"/>
                </a:moveTo>
                <a:cubicBezTo>
                  <a:pt x="1806" y="7955"/>
                  <a:pt x="1699" y="7987"/>
                  <a:pt x="1604" y="8019"/>
                </a:cubicBezTo>
                <a:lnTo>
                  <a:pt x="1625" y="8073"/>
                </a:lnTo>
                <a:cubicBezTo>
                  <a:pt x="1721" y="8040"/>
                  <a:pt x="1828" y="8019"/>
                  <a:pt x="1924" y="7987"/>
                </a:cubicBezTo>
                <a:lnTo>
                  <a:pt x="1913" y="7933"/>
                </a:lnTo>
                <a:close/>
                <a:moveTo>
                  <a:pt x="10242" y="7816"/>
                </a:moveTo>
                <a:cubicBezTo>
                  <a:pt x="10178" y="7901"/>
                  <a:pt x="10114" y="7987"/>
                  <a:pt x="10038" y="8061"/>
                </a:cubicBezTo>
                <a:lnTo>
                  <a:pt x="10081" y="8104"/>
                </a:lnTo>
                <a:cubicBezTo>
                  <a:pt x="10157" y="8019"/>
                  <a:pt x="10221" y="7944"/>
                  <a:pt x="10285" y="7859"/>
                </a:cubicBezTo>
                <a:lnTo>
                  <a:pt x="10242" y="7816"/>
                </a:lnTo>
                <a:close/>
                <a:moveTo>
                  <a:pt x="4747" y="8094"/>
                </a:moveTo>
                <a:lnTo>
                  <a:pt x="4725" y="8147"/>
                </a:lnTo>
                <a:cubicBezTo>
                  <a:pt x="4821" y="8179"/>
                  <a:pt x="4918" y="8211"/>
                  <a:pt x="5025" y="8254"/>
                </a:cubicBezTo>
                <a:lnTo>
                  <a:pt x="5046" y="8190"/>
                </a:lnTo>
                <a:cubicBezTo>
                  <a:pt x="4939" y="8158"/>
                  <a:pt x="4832" y="8115"/>
                  <a:pt x="4747" y="8094"/>
                </a:cubicBezTo>
                <a:close/>
                <a:moveTo>
                  <a:pt x="1304" y="8137"/>
                </a:moveTo>
                <a:cubicBezTo>
                  <a:pt x="1208" y="8179"/>
                  <a:pt x="1112" y="8222"/>
                  <a:pt x="1015" y="8275"/>
                </a:cubicBezTo>
                <a:lnTo>
                  <a:pt x="1048" y="8329"/>
                </a:lnTo>
                <a:cubicBezTo>
                  <a:pt x="1133" y="8275"/>
                  <a:pt x="1229" y="8232"/>
                  <a:pt x="1326" y="8190"/>
                </a:cubicBezTo>
                <a:lnTo>
                  <a:pt x="1304" y="8137"/>
                </a:lnTo>
                <a:close/>
                <a:moveTo>
                  <a:pt x="5346" y="8308"/>
                </a:moveTo>
                <a:lnTo>
                  <a:pt x="5324" y="8361"/>
                </a:lnTo>
                <a:lnTo>
                  <a:pt x="5581" y="8457"/>
                </a:lnTo>
                <a:lnTo>
                  <a:pt x="5612" y="8468"/>
                </a:lnTo>
                <a:lnTo>
                  <a:pt x="5634" y="8415"/>
                </a:lnTo>
                <a:lnTo>
                  <a:pt x="5602" y="8404"/>
                </a:lnTo>
                <a:lnTo>
                  <a:pt x="5346" y="8308"/>
                </a:lnTo>
                <a:close/>
                <a:moveTo>
                  <a:pt x="9814" y="8275"/>
                </a:moveTo>
                <a:cubicBezTo>
                  <a:pt x="9729" y="8339"/>
                  <a:pt x="9643" y="8404"/>
                  <a:pt x="9558" y="8457"/>
                </a:cubicBezTo>
                <a:lnTo>
                  <a:pt x="9589" y="8510"/>
                </a:lnTo>
                <a:cubicBezTo>
                  <a:pt x="9686" y="8457"/>
                  <a:pt x="9772" y="8393"/>
                  <a:pt x="9846" y="8318"/>
                </a:cubicBezTo>
                <a:lnTo>
                  <a:pt x="9814" y="8275"/>
                </a:lnTo>
                <a:close/>
                <a:moveTo>
                  <a:pt x="737" y="8436"/>
                </a:moveTo>
                <a:cubicBezTo>
                  <a:pt x="652" y="8489"/>
                  <a:pt x="566" y="8553"/>
                  <a:pt x="481" y="8617"/>
                </a:cubicBezTo>
                <a:lnTo>
                  <a:pt x="513" y="8660"/>
                </a:lnTo>
                <a:cubicBezTo>
                  <a:pt x="599" y="8596"/>
                  <a:pt x="684" y="8543"/>
                  <a:pt x="770" y="8479"/>
                </a:cubicBezTo>
                <a:lnTo>
                  <a:pt x="737" y="8436"/>
                </a:lnTo>
                <a:close/>
                <a:moveTo>
                  <a:pt x="5933" y="8532"/>
                </a:moveTo>
                <a:lnTo>
                  <a:pt x="5912" y="8586"/>
                </a:lnTo>
                <a:cubicBezTo>
                  <a:pt x="6030" y="8628"/>
                  <a:pt x="6126" y="8660"/>
                  <a:pt x="6211" y="8693"/>
                </a:cubicBezTo>
                <a:lnTo>
                  <a:pt x="6232" y="8639"/>
                </a:lnTo>
                <a:cubicBezTo>
                  <a:pt x="6147" y="8607"/>
                  <a:pt x="6051" y="8575"/>
                  <a:pt x="5933" y="8532"/>
                </a:cubicBezTo>
                <a:close/>
                <a:moveTo>
                  <a:pt x="9290" y="8617"/>
                </a:moveTo>
                <a:cubicBezTo>
                  <a:pt x="9194" y="8671"/>
                  <a:pt x="9098" y="8714"/>
                  <a:pt x="9002" y="8746"/>
                </a:cubicBezTo>
                <a:lnTo>
                  <a:pt x="9023" y="8810"/>
                </a:lnTo>
                <a:cubicBezTo>
                  <a:pt x="9119" y="8767"/>
                  <a:pt x="9216" y="8724"/>
                  <a:pt x="9312" y="8671"/>
                </a:cubicBezTo>
                <a:lnTo>
                  <a:pt x="9290" y="8617"/>
                </a:lnTo>
                <a:close/>
                <a:moveTo>
                  <a:pt x="6532" y="8735"/>
                </a:moveTo>
                <a:lnTo>
                  <a:pt x="6522" y="8800"/>
                </a:lnTo>
                <a:cubicBezTo>
                  <a:pt x="6628" y="8831"/>
                  <a:pt x="6724" y="8853"/>
                  <a:pt x="6821" y="8885"/>
                </a:cubicBezTo>
                <a:lnTo>
                  <a:pt x="6842" y="8821"/>
                </a:lnTo>
                <a:cubicBezTo>
                  <a:pt x="6735" y="8800"/>
                  <a:pt x="6639" y="8767"/>
                  <a:pt x="6532" y="8735"/>
                </a:cubicBezTo>
                <a:close/>
                <a:moveTo>
                  <a:pt x="8703" y="8853"/>
                </a:moveTo>
                <a:cubicBezTo>
                  <a:pt x="8606" y="8874"/>
                  <a:pt x="8499" y="8906"/>
                  <a:pt x="8392" y="8917"/>
                </a:cubicBezTo>
                <a:lnTo>
                  <a:pt x="8403" y="8981"/>
                </a:lnTo>
                <a:cubicBezTo>
                  <a:pt x="8510" y="8959"/>
                  <a:pt x="8617" y="8938"/>
                  <a:pt x="8724" y="8906"/>
                </a:cubicBezTo>
                <a:lnTo>
                  <a:pt x="8703" y="8853"/>
                </a:lnTo>
                <a:close/>
                <a:moveTo>
                  <a:pt x="7142" y="8895"/>
                </a:moveTo>
                <a:lnTo>
                  <a:pt x="7131" y="8949"/>
                </a:lnTo>
                <a:cubicBezTo>
                  <a:pt x="7237" y="8971"/>
                  <a:pt x="7344" y="8992"/>
                  <a:pt x="7451" y="9002"/>
                </a:cubicBezTo>
                <a:lnTo>
                  <a:pt x="7451" y="8949"/>
                </a:lnTo>
                <a:cubicBezTo>
                  <a:pt x="7355" y="8928"/>
                  <a:pt x="7249" y="8917"/>
                  <a:pt x="7142" y="8895"/>
                </a:cubicBezTo>
                <a:close/>
                <a:moveTo>
                  <a:pt x="8082" y="8959"/>
                </a:moveTo>
                <a:cubicBezTo>
                  <a:pt x="7986" y="8971"/>
                  <a:pt x="7879" y="8971"/>
                  <a:pt x="7772" y="8971"/>
                </a:cubicBezTo>
                <a:lnTo>
                  <a:pt x="7772" y="9024"/>
                </a:lnTo>
                <a:lnTo>
                  <a:pt x="8093" y="9024"/>
                </a:lnTo>
                <a:lnTo>
                  <a:pt x="8082" y="8959"/>
                </a:lnTo>
                <a:close/>
                <a:moveTo>
                  <a:pt x="224" y="8821"/>
                </a:moveTo>
                <a:cubicBezTo>
                  <a:pt x="150" y="8885"/>
                  <a:pt x="74" y="8959"/>
                  <a:pt x="0" y="9035"/>
                </a:cubicBezTo>
                <a:lnTo>
                  <a:pt x="43" y="9078"/>
                </a:lnTo>
                <a:cubicBezTo>
                  <a:pt x="117" y="9002"/>
                  <a:pt x="192" y="8928"/>
                  <a:pt x="267" y="8864"/>
                </a:cubicBezTo>
                <a:lnTo>
                  <a:pt x="224" y="882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78" name="Google Shape;378;p25"/>
          <p:cNvGrpSpPr/>
          <p:nvPr/>
        </p:nvGrpSpPr>
        <p:grpSpPr>
          <a:xfrm flipH="1" rot="-10475266">
            <a:off x="2749623" y="4109911"/>
            <a:ext cx="758202" cy="923493"/>
            <a:chOff x="601243" y="325205"/>
            <a:chExt cx="912171" cy="1032184"/>
          </a:xfrm>
        </p:grpSpPr>
        <p:grpSp>
          <p:nvGrpSpPr>
            <p:cNvPr id="379" name="Google Shape;379;p25"/>
            <p:cNvGrpSpPr/>
            <p:nvPr/>
          </p:nvGrpSpPr>
          <p:grpSpPr>
            <a:xfrm>
              <a:off x="601243" y="325205"/>
              <a:ext cx="912171" cy="1032184"/>
              <a:chOff x="601218" y="5"/>
              <a:chExt cx="912171" cy="1032184"/>
            </a:xfrm>
          </p:grpSpPr>
          <p:sp>
            <p:nvSpPr>
              <p:cNvPr id="380" name="Google Shape;380;p25"/>
              <p:cNvSpPr/>
              <p:nvPr/>
            </p:nvSpPr>
            <p:spPr>
              <a:xfrm>
                <a:off x="758458" y="570672"/>
                <a:ext cx="431977" cy="461517"/>
              </a:xfrm>
              <a:custGeom>
                <a:rect b="b" l="l" r="r" t="t"/>
                <a:pathLst>
                  <a:path extrusionOk="0" h="3484" w="3261">
                    <a:moveTo>
                      <a:pt x="12" y="3435"/>
                    </a:moveTo>
                    <a:cubicBezTo>
                      <a:pt x="0" y="3435"/>
                      <a:pt x="11" y="3443"/>
                      <a:pt x="11" y="3443"/>
                    </a:cubicBezTo>
                    <a:lnTo>
                      <a:pt x="15" y="3436"/>
                    </a:lnTo>
                    <a:lnTo>
                      <a:pt x="15" y="3436"/>
                    </a:lnTo>
                    <a:cubicBezTo>
                      <a:pt x="14" y="3435"/>
                      <a:pt x="13" y="3435"/>
                      <a:pt x="12" y="3435"/>
                    </a:cubicBezTo>
                    <a:close/>
                    <a:moveTo>
                      <a:pt x="1871" y="1"/>
                    </a:moveTo>
                    <a:lnTo>
                      <a:pt x="15" y="3436"/>
                    </a:lnTo>
                    <a:lnTo>
                      <a:pt x="15" y="3436"/>
                    </a:lnTo>
                    <a:cubicBezTo>
                      <a:pt x="29" y="3437"/>
                      <a:pt x="65" y="3446"/>
                      <a:pt x="150" y="3476"/>
                    </a:cubicBezTo>
                    <a:cubicBezTo>
                      <a:pt x="166" y="3481"/>
                      <a:pt x="183" y="3484"/>
                      <a:pt x="200" y="3484"/>
                    </a:cubicBezTo>
                    <a:cubicBezTo>
                      <a:pt x="380" y="3484"/>
                      <a:pt x="620" y="3208"/>
                      <a:pt x="620" y="3208"/>
                    </a:cubicBezTo>
                    <a:lnTo>
                      <a:pt x="3261" y="739"/>
                    </a:lnTo>
                    <a:lnTo>
                      <a:pt x="187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1" name="Google Shape;381;p25"/>
              <p:cNvSpPr/>
              <p:nvPr/>
            </p:nvSpPr>
            <p:spPr>
              <a:xfrm>
                <a:off x="601218" y="464566"/>
                <a:ext cx="187044" cy="140680"/>
              </a:xfrm>
              <a:custGeom>
                <a:rect b="b" l="l" r="r" t="t"/>
                <a:pathLst>
                  <a:path extrusionOk="0" h="1062" w="1412">
                    <a:moveTo>
                      <a:pt x="674" y="0"/>
                    </a:moveTo>
                    <a:lnTo>
                      <a:pt x="0" y="941"/>
                    </a:lnTo>
                    <a:cubicBezTo>
                      <a:pt x="0" y="941"/>
                      <a:pt x="246" y="1027"/>
                      <a:pt x="385" y="1058"/>
                    </a:cubicBezTo>
                    <a:cubicBezTo>
                      <a:pt x="396" y="1061"/>
                      <a:pt x="408" y="1062"/>
                      <a:pt x="419" y="1062"/>
                    </a:cubicBezTo>
                    <a:cubicBezTo>
                      <a:pt x="565" y="1062"/>
                      <a:pt x="749" y="887"/>
                      <a:pt x="749" y="887"/>
                    </a:cubicBezTo>
                    <a:lnTo>
                      <a:pt x="1411" y="417"/>
                    </a:lnTo>
                    <a:lnTo>
                      <a:pt x="67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" name="Google Shape;382;p25"/>
              <p:cNvSpPr/>
              <p:nvPr/>
            </p:nvSpPr>
            <p:spPr>
              <a:xfrm>
                <a:off x="1011869" y="740627"/>
                <a:ext cx="107696" cy="113790"/>
              </a:xfrm>
              <a:custGeom>
                <a:rect b="b" l="l" r="r" t="t"/>
                <a:pathLst>
                  <a:path extrusionOk="0" h="859" w="813">
                    <a:moveTo>
                      <a:pt x="428" y="1"/>
                    </a:moveTo>
                    <a:lnTo>
                      <a:pt x="1" y="610"/>
                    </a:lnTo>
                    <a:cubicBezTo>
                      <a:pt x="1" y="610"/>
                      <a:pt x="247" y="813"/>
                      <a:pt x="343" y="856"/>
                    </a:cubicBezTo>
                    <a:cubicBezTo>
                      <a:pt x="346" y="857"/>
                      <a:pt x="349" y="858"/>
                      <a:pt x="353" y="858"/>
                    </a:cubicBezTo>
                    <a:cubicBezTo>
                      <a:pt x="464" y="858"/>
                      <a:pt x="812" y="276"/>
                      <a:pt x="792" y="214"/>
                    </a:cubicBezTo>
                    <a:cubicBezTo>
                      <a:pt x="770" y="150"/>
                      <a:pt x="428" y="1"/>
                      <a:pt x="42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3" name="Google Shape;383;p25"/>
              <p:cNvSpPr/>
              <p:nvPr/>
            </p:nvSpPr>
            <p:spPr>
              <a:xfrm>
                <a:off x="649304" y="425223"/>
                <a:ext cx="864086" cy="302158"/>
              </a:xfrm>
              <a:custGeom>
                <a:rect b="b" l="l" r="r" t="t"/>
                <a:pathLst>
                  <a:path extrusionOk="0" h="2281" w="6523">
                    <a:moveTo>
                      <a:pt x="494" y="0"/>
                    </a:moveTo>
                    <a:cubicBezTo>
                      <a:pt x="249" y="0"/>
                      <a:pt x="87" y="33"/>
                      <a:pt x="65" y="115"/>
                    </a:cubicBezTo>
                    <a:cubicBezTo>
                      <a:pt x="1" y="319"/>
                      <a:pt x="835" y="725"/>
                      <a:pt x="1668" y="1067"/>
                    </a:cubicBezTo>
                    <a:cubicBezTo>
                      <a:pt x="2513" y="1419"/>
                      <a:pt x="4106" y="1911"/>
                      <a:pt x="5090" y="2189"/>
                    </a:cubicBezTo>
                    <a:cubicBezTo>
                      <a:pt x="5309" y="2255"/>
                      <a:pt x="5504" y="2280"/>
                      <a:pt x="5673" y="2280"/>
                    </a:cubicBezTo>
                    <a:cubicBezTo>
                      <a:pt x="6056" y="2280"/>
                      <a:pt x="6311" y="2150"/>
                      <a:pt x="6437" y="2061"/>
                    </a:cubicBezTo>
                    <a:cubicBezTo>
                      <a:pt x="6501" y="2018"/>
                      <a:pt x="6522" y="1933"/>
                      <a:pt x="6491" y="1868"/>
                    </a:cubicBezTo>
                    <a:cubicBezTo>
                      <a:pt x="6405" y="1655"/>
                      <a:pt x="6137" y="1248"/>
                      <a:pt x="5421" y="1035"/>
                    </a:cubicBezTo>
                    <a:cubicBezTo>
                      <a:pt x="4438" y="757"/>
                      <a:pt x="2823" y="319"/>
                      <a:pt x="1936" y="169"/>
                    </a:cubicBezTo>
                    <a:cubicBezTo>
                      <a:pt x="1400" y="73"/>
                      <a:pt x="856" y="0"/>
                      <a:pt x="49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4" name="Google Shape;384;p25"/>
              <p:cNvSpPr/>
              <p:nvPr/>
            </p:nvSpPr>
            <p:spPr>
              <a:xfrm>
                <a:off x="1021804" y="5"/>
                <a:ext cx="208239" cy="531195"/>
              </a:xfrm>
              <a:custGeom>
                <a:rect b="b" l="l" r="r" t="t"/>
                <a:pathLst>
                  <a:path extrusionOk="0" h="4010" w="1572">
                    <a:moveTo>
                      <a:pt x="268" y="1"/>
                    </a:moveTo>
                    <a:cubicBezTo>
                      <a:pt x="268" y="1"/>
                      <a:pt x="252" y="1"/>
                      <a:pt x="267" y="6"/>
                    </a:cubicBezTo>
                    <a:lnTo>
                      <a:pt x="267" y="6"/>
                    </a:lnTo>
                    <a:lnTo>
                      <a:pt x="268" y="1"/>
                    </a:lnTo>
                    <a:close/>
                    <a:moveTo>
                      <a:pt x="267" y="6"/>
                    </a:moveTo>
                    <a:lnTo>
                      <a:pt x="1" y="3902"/>
                    </a:lnTo>
                    <a:lnTo>
                      <a:pt x="1572" y="4009"/>
                    </a:lnTo>
                    <a:lnTo>
                      <a:pt x="653" y="524"/>
                    </a:lnTo>
                    <a:cubicBezTo>
                      <a:pt x="653" y="524"/>
                      <a:pt x="588" y="75"/>
                      <a:pt x="396" y="32"/>
                    </a:cubicBezTo>
                    <a:cubicBezTo>
                      <a:pt x="314" y="18"/>
                      <a:pt x="280" y="10"/>
                      <a:pt x="267" y="6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" name="Google Shape;385;p25"/>
              <p:cNvSpPr/>
              <p:nvPr/>
            </p:nvSpPr>
            <p:spPr>
              <a:xfrm>
                <a:off x="689044" y="284676"/>
                <a:ext cx="120545" cy="158696"/>
              </a:xfrm>
              <a:custGeom>
                <a:rect b="b" l="l" r="r" t="t"/>
                <a:pathLst>
                  <a:path extrusionOk="0" h="1198" w="910">
                    <a:moveTo>
                      <a:pt x="0" y="0"/>
                    </a:moveTo>
                    <a:lnTo>
                      <a:pt x="64" y="1155"/>
                    </a:lnTo>
                    <a:lnTo>
                      <a:pt x="909" y="1198"/>
                    </a:lnTo>
                    <a:lnTo>
                      <a:pt x="610" y="439"/>
                    </a:lnTo>
                    <a:cubicBezTo>
                      <a:pt x="610" y="439"/>
                      <a:pt x="535" y="161"/>
                      <a:pt x="396" y="107"/>
                    </a:cubicBezTo>
                    <a:cubicBezTo>
                      <a:pt x="257" y="54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6" name="Google Shape;386;p25"/>
              <p:cNvSpPr/>
              <p:nvPr/>
            </p:nvSpPr>
            <p:spPr>
              <a:xfrm>
                <a:off x="1160630" y="302824"/>
                <a:ext cx="68088" cy="107166"/>
              </a:xfrm>
              <a:custGeom>
                <a:rect b="b" l="l" r="r" t="t"/>
                <a:pathLst>
                  <a:path extrusionOk="0" h="809" w="514">
                    <a:moveTo>
                      <a:pt x="376" y="1"/>
                    </a:moveTo>
                    <a:cubicBezTo>
                      <a:pt x="252" y="1"/>
                      <a:pt x="1" y="34"/>
                      <a:pt x="1" y="34"/>
                    </a:cubicBezTo>
                    <a:lnTo>
                      <a:pt x="32" y="772"/>
                    </a:lnTo>
                    <a:cubicBezTo>
                      <a:pt x="32" y="772"/>
                      <a:pt x="243" y="808"/>
                      <a:pt x="371" y="808"/>
                    </a:cubicBezTo>
                    <a:cubicBezTo>
                      <a:pt x="413" y="808"/>
                      <a:pt x="447" y="804"/>
                      <a:pt x="460" y="794"/>
                    </a:cubicBezTo>
                    <a:cubicBezTo>
                      <a:pt x="514" y="740"/>
                      <a:pt x="514" y="24"/>
                      <a:pt x="417" y="3"/>
                    </a:cubicBezTo>
                    <a:cubicBezTo>
                      <a:pt x="406" y="1"/>
                      <a:pt x="392" y="1"/>
                      <a:pt x="37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87" name="Google Shape;387;p25"/>
            <p:cNvSpPr/>
            <p:nvPr/>
          </p:nvSpPr>
          <p:spPr>
            <a:xfrm>
              <a:off x="1414066" y="944090"/>
              <a:ext cx="59610" cy="87958"/>
            </a:xfrm>
            <a:custGeom>
              <a:rect b="b" l="l" r="r" t="t"/>
              <a:pathLst>
                <a:path extrusionOk="0" h="664" w="450">
                  <a:moveTo>
                    <a:pt x="193" y="0"/>
                  </a:moveTo>
                  <a:lnTo>
                    <a:pt x="193" y="0"/>
                  </a:lnTo>
                  <a:cubicBezTo>
                    <a:pt x="226" y="97"/>
                    <a:pt x="257" y="171"/>
                    <a:pt x="269" y="235"/>
                  </a:cubicBezTo>
                  <a:cubicBezTo>
                    <a:pt x="290" y="332"/>
                    <a:pt x="257" y="439"/>
                    <a:pt x="193" y="503"/>
                  </a:cubicBezTo>
                  <a:cubicBezTo>
                    <a:pt x="151" y="546"/>
                    <a:pt x="86" y="610"/>
                    <a:pt x="1" y="663"/>
                  </a:cubicBezTo>
                  <a:cubicBezTo>
                    <a:pt x="172" y="620"/>
                    <a:pt x="300" y="556"/>
                    <a:pt x="375" y="503"/>
                  </a:cubicBezTo>
                  <a:cubicBezTo>
                    <a:pt x="428" y="471"/>
                    <a:pt x="450" y="396"/>
                    <a:pt x="418" y="332"/>
                  </a:cubicBezTo>
                  <a:cubicBezTo>
                    <a:pt x="386" y="247"/>
                    <a:pt x="322" y="129"/>
                    <a:pt x="1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25"/>
            <p:cNvSpPr/>
            <p:nvPr/>
          </p:nvSpPr>
          <p:spPr>
            <a:xfrm>
              <a:off x="868961" y="887394"/>
              <a:ext cx="635976" cy="170088"/>
            </a:xfrm>
            <a:custGeom>
              <a:rect b="b" l="l" r="r" t="t"/>
              <a:pathLst>
                <a:path extrusionOk="0" h="1284" w="4801">
                  <a:moveTo>
                    <a:pt x="32" y="1"/>
                  </a:moveTo>
                  <a:lnTo>
                    <a:pt x="0" y="76"/>
                  </a:lnTo>
                  <a:cubicBezTo>
                    <a:pt x="780" y="407"/>
                    <a:pt x="2277" y="867"/>
                    <a:pt x="3410" y="1198"/>
                  </a:cubicBezTo>
                  <a:cubicBezTo>
                    <a:pt x="3645" y="1262"/>
                    <a:pt x="3838" y="1284"/>
                    <a:pt x="4009" y="1284"/>
                  </a:cubicBezTo>
                  <a:cubicBezTo>
                    <a:pt x="4394" y="1284"/>
                    <a:pt x="4662" y="1166"/>
                    <a:pt x="4800" y="1070"/>
                  </a:cubicBezTo>
                  <a:lnTo>
                    <a:pt x="4757" y="995"/>
                  </a:lnTo>
                  <a:cubicBezTo>
                    <a:pt x="4625" y="1091"/>
                    <a:pt x="4380" y="1207"/>
                    <a:pt x="4014" y="1207"/>
                  </a:cubicBezTo>
                  <a:cubicBezTo>
                    <a:pt x="3849" y="1207"/>
                    <a:pt x="3659" y="1183"/>
                    <a:pt x="3443" y="1124"/>
                  </a:cubicBezTo>
                  <a:cubicBezTo>
                    <a:pt x="2309" y="792"/>
                    <a:pt x="813" y="332"/>
                    <a:pt x="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25"/>
            <p:cNvSpPr/>
            <p:nvPr/>
          </p:nvSpPr>
          <p:spPr>
            <a:xfrm>
              <a:off x="1072829" y="325205"/>
              <a:ext cx="147436" cy="475956"/>
            </a:xfrm>
            <a:custGeom>
              <a:rect b="b" l="l" r="r" t="t"/>
              <a:pathLst>
                <a:path extrusionOk="0" h="3593" w="1113">
                  <a:moveTo>
                    <a:pt x="22" y="1"/>
                  </a:moveTo>
                  <a:lnTo>
                    <a:pt x="1" y="75"/>
                  </a:lnTo>
                  <a:cubicBezTo>
                    <a:pt x="139" y="108"/>
                    <a:pt x="215" y="417"/>
                    <a:pt x="225" y="524"/>
                  </a:cubicBezTo>
                  <a:lnTo>
                    <a:pt x="1037" y="3593"/>
                  </a:lnTo>
                  <a:lnTo>
                    <a:pt x="1113" y="3582"/>
                  </a:lnTo>
                  <a:lnTo>
                    <a:pt x="300" y="514"/>
                  </a:lnTo>
                  <a:cubicBezTo>
                    <a:pt x="300" y="450"/>
                    <a:pt x="225" y="43"/>
                    <a:pt x="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25"/>
            <p:cNvSpPr/>
            <p:nvPr/>
          </p:nvSpPr>
          <p:spPr>
            <a:xfrm>
              <a:off x="674895" y="762742"/>
              <a:ext cx="162935" cy="59610"/>
            </a:xfrm>
            <a:custGeom>
              <a:rect b="b" l="l" r="r" t="t"/>
              <a:pathLst>
                <a:path extrusionOk="0" h="450" w="1230">
                  <a:moveTo>
                    <a:pt x="33" y="1"/>
                  </a:moveTo>
                  <a:lnTo>
                    <a:pt x="0" y="76"/>
                  </a:lnTo>
                  <a:lnTo>
                    <a:pt x="1209" y="450"/>
                  </a:lnTo>
                  <a:lnTo>
                    <a:pt x="1230" y="375"/>
                  </a:lnTo>
                  <a:lnTo>
                    <a:pt x="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25"/>
            <p:cNvSpPr/>
            <p:nvPr/>
          </p:nvSpPr>
          <p:spPr>
            <a:xfrm>
              <a:off x="796633" y="932697"/>
              <a:ext cx="192740" cy="344416"/>
            </a:xfrm>
            <a:custGeom>
              <a:rect b="b" l="l" r="r" t="t"/>
              <a:pathLst>
                <a:path extrusionOk="0" h="2600" w="1455">
                  <a:moveTo>
                    <a:pt x="1380" y="1"/>
                  </a:moveTo>
                  <a:lnTo>
                    <a:pt x="1" y="2567"/>
                  </a:lnTo>
                  <a:lnTo>
                    <a:pt x="76" y="2599"/>
                  </a:lnTo>
                  <a:lnTo>
                    <a:pt x="1455" y="33"/>
                  </a:lnTo>
                  <a:lnTo>
                    <a:pt x="13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25"/>
            <p:cNvSpPr/>
            <p:nvPr/>
          </p:nvSpPr>
          <p:spPr>
            <a:xfrm>
              <a:off x="929764" y="1048871"/>
              <a:ext cx="201218" cy="188501"/>
            </a:xfrm>
            <a:custGeom>
              <a:rect b="b" l="l" r="r" t="t"/>
              <a:pathLst>
                <a:path extrusionOk="0" h="1423" w="1519">
                  <a:moveTo>
                    <a:pt x="1466" y="0"/>
                  </a:moveTo>
                  <a:lnTo>
                    <a:pt x="0" y="1359"/>
                  </a:lnTo>
                  <a:lnTo>
                    <a:pt x="54" y="1423"/>
                  </a:lnTo>
                  <a:lnTo>
                    <a:pt x="1519" y="54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3" name="Google Shape;393;p25"/>
          <p:cNvGrpSpPr/>
          <p:nvPr/>
        </p:nvGrpSpPr>
        <p:grpSpPr>
          <a:xfrm>
            <a:off x="7746984" y="4359819"/>
            <a:ext cx="963255" cy="446322"/>
            <a:chOff x="6385975" y="2649937"/>
            <a:chExt cx="912173" cy="422613"/>
          </a:xfrm>
        </p:grpSpPr>
        <p:sp>
          <p:nvSpPr>
            <p:cNvPr id="394" name="Google Shape;394;p25"/>
            <p:cNvSpPr/>
            <p:nvPr/>
          </p:nvSpPr>
          <p:spPr>
            <a:xfrm>
              <a:off x="6385975" y="2654935"/>
              <a:ext cx="912173" cy="412617"/>
            </a:xfrm>
            <a:custGeom>
              <a:rect b="b" l="l" r="r" t="t"/>
              <a:pathLst>
                <a:path extrusionOk="0" h="3550" w="7848">
                  <a:moveTo>
                    <a:pt x="4459" y="1"/>
                  </a:moveTo>
                  <a:cubicBezTo>
                    <a:pt x="3198" y="1"/>
                    <a:pt x="2171" y="1027"/>
                    <a:pt x="2171" y="2288"/>
                  </a:cubicBezTo>
                  <a:lnTo>
                    <a:pt x="2171" y="2310"/>
                  </a:lnTo>
                  <a:cubicBezTo>
                    <a:pt x="2032" y="2267"/>
                    <a:pt x="1872" y="2246"/>
                    <a:pt x="1711" y="2246"/>
                  </a:cubicBezTo>
                  <a:cubicBezTo>
                    <a:pt x="899" y="2246"/>
                    <a:pt x="204" y="2802"/>
                    <a:pt x="1" y="3550"/>
                  </a:cubicBezTo>
                  <a:lnTo>
                    <a:pt x="7848" y="3550"/>
                  </a:lnTo>
                  <a:cubicBezTo>
                    <a:pt x="7624" y="3133"/>
                    <a:pt x="7185" y="2833"/>
                    <a:pt x="6683" y="2823"/>
                  </a:cubicBezTo>
                  <a:cubicBezTo>
                    <a:pt x="6726" y="2652"/>
                    <a:pt x="6747" y="2470"/>
                    <a:pt x="6747" y="2288"/>
                  </a:cubicBezTo>
                  <a:cubicBezTo>
                    <a:pt x="6747" y="1027"/>
                    <a:pt x="5721" y="1"/>
                    <a:pt x="445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25"/>
            <p:cNvSpPr/>
            <p:nvPr/>
          </p:nvSpPr>
          <p:spPr>
            <a:xfrm>
              <a:off x="6385975" y="3062554"/>
              <a:ext cx="334510" cy="9996"/>
            </a:xfrm>
            <a:custGeom>
              <a:rect b="b" l="l" r="r" t="t"/>
              <a:pathLst>
                <a:path extrusionOk="0" h="86" w="2878">
                  <a:moveTo>
                    <a:pt x="1" y="0"/>
                  </a:moveTo>
                  <a:lnTo>
                    <a:pt x="1" y="86"/>
                  </a:lnTo>
                  <a:lnTo>
                    <a:pt x="2877" y="86"/>
                  </a:lnTo>
                  <a:lnTo>
                    <a:pt x="28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25"/>
            <p:cNvSpPr/>
            <p:nvPr/>
          </p:nvSpPr>
          <p:spPr>
            <a:xfrm>
              <a:off x="6633313" y="2649937"/>
              <a:ext cx="541864" cy="273489"/>
            </a:xfrm>
            <a:custGeom>
              <a:rect b="b" l="l" r="r" t="t"/>
              <a:pathLst>
                <a:path extrusionOk="0" h="2353" w="4662">
                  <a:moveTo>
                    <a:pt x="2331" y="1"/>
                  </a:moveTo>
                  <a:cubicBezTo>
                    <a:pt x="1048" y="1"/>
                    <a:pt x="1" y="1049"/>
                    <a:pt x="1" y="2331"/>
                  </a:cubicBezTo>
                  <a:lnTo>
                    <a:pt x="1" y="2342"/>
                  </a:lnTo>
                  <a:lnTo>
                    <a:pt x="1" y="2353"/>
                  </a:lnTo>
                  <a:lnTo>
                    <a:pt x="86" y="2353"/>
                  </a:lnTo>
                  <a:lnTo>
                    <a:pt x="86" y="2342"/>
                  </a:lnTo>
                  <a:lnTo>
                    <a:pt x="86" y="2331"/>
                  </a:lnTo>
                  <a:cubicBezTo>
                    <a:pt x="86" y="1091"/>
                    <a:pt x="1091" y="86"/>
                    <a:pt x="2331" y="86"/>
                  </a:cubicBezTo>
                  <a:cubicBezTo>
                    <a:pt x="3571" y="86"/>
                    <a:pt x="4576" y="1091"/>
                    <a:pt x="4576" y="2331"/>
                  </a:cubicBezTo>
                  <a:lnTo>
                    <a:pt x="4662" y="2331"/>
                  </a:lnTo>
                  <a:cubicBezTo>
                    <a:pt x="4662" y="1049"/>
                    <a:pt x="3614" y="1"/>
                    <a:pt x="23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7" name="Google Shape;397;p25"/>
          <p:cNvSpPr txBox="1"/>
          <p:nvPr>
            <p:ph idx="4" type="subTitle"/>
          </p:nvPr>
        </p:nvSpPr>
        <p:spPr>
          <a:xfrm>
            <a:off x="861700" y="2583138"/>
            <a:ext cx="2117400" cy="39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Black"/>
              <a:buNone/>
              <a:defRPr sz="1800"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Black"/>
              <a:buNone/>
              <a:defRPr sz="1800"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Black"/>
              <a:buNone/>
              <a:defRPr sz="1800"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Black"/>
              <a:buNone/>
              <a:defRPr sz="1800"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Black"/>
              <a:buNone/>
              <a:defRPr sz="1800"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Black"/>
              <a:buNone/>
              <a:defRPr sz="1800"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Black"/>
              <a:buNone/>
              <a:defRPr sz="1800"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Black"/>
              <a:buNone/>
              <a:defRPr sz="1800"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Black"/>
              <a:buNone/>
              <a:defRPr sz="1800"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/>
        </p:txBody>
      </p:sp>
      <p:sp>
        <p:nvSpPr>
          <p:cNvPr id="398" name="Google Shape;398;p25"/>
          <p:cNvSpPr txBox="1"/>
          <p:nvPr>
            <p:ph idx="5" type="subTitle"/>
          </p:nvPr>
        </p:nvSpPr>
        <p:spPr>
          <a:xfrm>
            <a:off x="3513450" y="2583138"/>
            <a:ext cx="2117400" cy="39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Black"/>
              <a:buNone/>
              <a:defRPr sz="1800"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Black"/>
              <a:buNone/>
              <a:defRPr sz="1800"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Black"/>
              <a:buNone/>
              <a:defRPr sz="1800"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Black"/>
              <a:buNone/>
              <a:defRPr sz="1800"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Black"/>
              <a:buNone/>
              <a:defRPr sz="1800"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Black"/>
              <a:buNone/>
              <a:defRPr sz="1800"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Black"/>
              <a:buNone/>
              <a:defRPr sz="1800"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Black"/>
              <a:buNone/>
              <a:defRPr sz="1800"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Black"/>
              <a:buNone/>
              <a:defRPr sz="1800"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/>
        </p:txBody>
      </p:sp>
      <p:sp>
        <p:nvSpPr>
          <p:cNvPr id="399" name="Google Shape;399;p25"/>
          <p:cNvSpPr txBox="1"/>
          <p:nvPr>
            <p:ph idx="6" type="subTitle"/>
          </p:nvPr>
        </p:nvSpPr>
        <p:spPr>
          <a:xfrm>
            <a:off x="6165200" y="2583138"/>
            <a:ext cx="2117400" cy="39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Black"/>
              <a:buNone/>
              <a:defRPr sz="1800"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Black"/>
              <a:buNone/>
              <a:defRPr sz="1800"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Black"/>
              <a:buNone/>
              <a:defRPr sz="1800"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Black"/>
              <a:buNone/>
              <a:defRPr sz="1800"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Black"/>
              <a:buNone/>
              <a:defRPr sz="1800"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Black"/>
              <a:buNone/>
              <a:defRPr sz="1800"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Black"/>
              <a:buNone/>
              <a:defRPr sz="1800"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Black"/>
              <a:buNone/>
              <a:defRPr sz="1800"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Black"/>
              <a:buNone/>
              <a:defRPr sz="1800"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BLANK_1_1_1_2_1">
    <p:bg>
      <p:bgPr>
        <a:solidFill>
          <a:schemeClr val="lt1"/>
        </a:solidFill>
      </p:bgPr>
    </p:bg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26"/>
          <p:cNvSpPr/>
          <p:nvPr/>
        </p:nvSpPr>
        <p:spPr>
          <a:xfrm>
            <a:off x="0" y="0"/>
            <a:ext cx="9144012" cy="1215867"/>
          </a:xfrm>
          <a:custGeom>
            <a:rect b="b" l="l" r="r" t="t"/>
            <a:pathLst>
              <a:path extrusionOk="0" h="42017" w="32256">
                <a:moveTo>
                  <a:pt x="0" y="0"/>
                </a:moveTo>
                <a:lnTo>
                  <a:pt x="0" y="37066"/>
                </a:lnTo>
                <a:cubicBezTo>
                  <a:pt x="4608" y="40188"/>
                  <a:pt x="10157" y="42016"/>
                  <a:pt x="16133" y="42016"/>
                </a:cubicBezTo>
                <a:cubicBezTo>
                  <a:pt x="22109" y="42016"/>
                  <a:pt x="27658" y="40188"/>
                  <a:pt x="32256" y="37066"/>
                </a:cubicBezTo>
                <a:lnTo>
                  <a:pt x="3225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26"/>
          <p:cNvSpPr/>
          <p:nvPr/>
        </p:nvSpPr>
        <p:spPr>
          <a:xfrm flipH="1" rot="10800000">
            <a:off x="0" y="4442459"/>
            <a:ext cx="9144012" cy="701054"/>
          </a:xfrm>
          <a:custGeom>
            <a:rect b="b" l="l" r="r" t="t"/>
            <a:pathLst>
              <a:path extrusionOk="0" h="42017" w="32256">
                <a:moveTo>
                  <a:pt x="0" y="0"/>
                </a:moveTo>
                <a:lnTo>
                  <a:pt x="0" y="37066"/>
                </a:lnTo>
                <a:cubicBezTo>
                  <a:pt x="4608" y="40188"/>
                  <a:pt x="10157" y="42016"/>
                  <a:pt x="16133" y="42016"/>
                </a:cubicBezTo>
                <a:cubicBezTo>
                  <a:pt x="22109" y="42016"/>
                  <a:pt x="27658" y="40188"/>
                  <a:pt x="32256" y="37066"/>
                </a:cubicBezTo>
                <a:lnTo>
                  <a:pt x="3225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2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4" name="Google Shape;404;p26"/>
          <p:cNvSpPr txBox="1"/>
          <p:nvPr>
            <p:ph idx="1" type="subTitle"/>
          </p:nvPr>
        </p:nvSpPr>
        <p:spPr>
          <a:xfrm>
            <a:off x="923725" y="3424400"/>
            <a:ext cx="2051400" cy="66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5" name="Google Shape;405;p26"/>
          <p:cNvSpPr txBox="1"/>
          <p:nvPr>
            <p:ph idx="2" type="subTitle"/>
          </p:nvPr>
        </p:nvSpPr>
        <p:spPr>
          <a:xfrm>
            <a:off x="923725" y="1969900"/>
            <a:ext cx="2051400" cy="66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406" name="Google Shape;406;p26"/>
          <p:cNvGrpSpPr/>
          <p:nvPr/>
        </p:nvGrpSpPr>
        <p:grpSpPr>
          <a:xfrm>
            <a:off x="226587" y="4341308"/>
            <a:ext cx="1113590" cy="399631"/>
            <a:chOff x="6522985" y="1435271"/>
            <a:chExt cx="1111700" cy="399033"/>
          </a:xfrm>
        </p:grpSpPr>
        <p:sp>
          <p:nvSpPr>
            <p:cNvPr id="407" name="Google Shape;407;p26"/>
            <p:cNvSpPr/>
            <p:nvPr/>
          </p:nvSpPr>
          <p:spPr>
            <a:xfrm>
              <a:off x="6522985" y="1438729"/>
              <a:ext cx="1111692" cy="392116"/>
            </a:xfrm>
            <a:custGeom>
              <a:rect b="b" l="l" r="r" t="t"/>
              <a:pathLst>
                <a:path extrusionOk="0" h="4876" w="13824">
                  <a:moveTo>
                    <a:pt x="6083" y="0"/>
                  </a:moveTo>
                  <a:cubicBezTo>
                    <a:pt x="4843" y="0"/>
                    <a:pt x="3774" y="727"/>
                    <a:pt x="3272" y="1786"/>
                  </a:cubicBezTo>
                  <a:cubicBezTo>
                    <a:pt x="3175" y="1754"/>
                    <a:pt x="3079" y="1732"/>
                    <a:pt x="2973" y="1732"/>
                  </a:cubicBezTo>
                  <a:cubicBezTo>
                    <a:pt x="2459" y="1732"/>
                    <a:pt x="2042" y="2150"/>
                    <a:pt x="2042" y="2663"/>
                  </a:cubicBezTo>
                  <a:cubicBezTo>
                    <a:pt x="2042" y="2770"/>
                    <a:pt x="2063" y="2877"/>
                    <a:pt x="2096" y="2973"/>
                  </a:cubicBezTo>
                  <a:cubicBezTo>
                    <a:pt x="1957" y="2930"/>
                    <a:pt x="1807" y="2908"/>
                    <a:pt x="1657" y="2908"/>
                  </a:cubicBezTo>
                  <a:cubicBezTo>
                    <a:pt x="738" y="2908"/>
                    <a:pt x="0" y="3647"/>
                    <a:pt x="0" y="4566"/>
                  </a:cubicBezTo>
                  <a:cubicBezTo>
                    <a:pt x="0" y="4673"/>
                    <a:pt x="11" y="4769"/>
                    <a:pt x="32" y="4876"/>
                  </a:cubicBezTo>
                  <a:lnTo>
                    <a:pt x="13824" y="4876"/>
                  </a:lnTo>
                  <a:cubicBezTo>
                    <a:pt x="13471" y="4288"/>
                    <a:pt x="12819" y="3892"/>
                    <a:pt x="12081" y="3892"/>
                  </a:cubicBezTo>
                  <a:cubicBezTo>
                    <a:pt x="11835" y="3892"/>
                    <a:pt x="11590" y="3935"/>
                    <a:pt x="11365" y="4020"/>
                  </a:cubicBezTo>
                  <a:cubicBezTo>
                    <a:pt x="11365" y="3977"/>
                    <a:pt x="11376" y="3946"/>
                    <a:pt x="11376" y="3903"/>
                  </a:cubicBezTo>
                  <a:cubicBezTo>
                    <a:pt x="11376" y="3091"/>
                    <a:pt x="10713" y="2428"/>
                    <a:pt x="9900" y="2428"/>
                  </a:cubicBezTo>
                  <a:cubicBezTo>
                    <a:pt x="9622" y="2428"/>
                    <a:pt x="9376" y="2502"/>
                    <a:pt x="9152" y="2630"/>
                  </a:cubicBezTo>
                  <a:cubicBezTo>
                    <a:pt x="8927" y="1145"/>
                    <a:pt x="7634" y="0"/>
                    <a:pt x="608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08" name="Google Shape;408;p26"/>
            <p:cNvGrpSpPr/>
            <p:nvPr/>
          </p:nvGrpSpPr>
          <p:grpSpPr>
            <a:xfrm>
              <a:off x="6525558" y="1435271"/>
              <a:ext cx="1109127" cy="399033"/>
              <a:chOff x="6525558" y="1435271"/>
              <a:chExt cx="1109127" cy="399033"/>
            </a:xfrm>
          </p:grpSpPr>
          <p:sp>
            <p:nvSpPr>
              <p:cNvPr id="409" name="Google Shape;409;p26"/>
              <p:cNvSpPr/>
              <p:nvPr/>
            </p:nvSpPr>
            <p:spPr>
              <a:xfrm>
                <a:off x="6525558" y="1827308"/>
                <a:ext cx="387854" cy="6996"/>
              </a:xfrm>
              <a:custGeom>
                <a:rect b="b" l="l" r="r" t="t"/>
                <a:pathLst>
                  <a:path extrusionOk="0" h="87" w="4823">
                    <a:moveTo>
                      <a:pt x="0" y="1"/>
                    </a:moveTo>
                    <a:lnTo>
                      <a:pt x="0" y="86"/>
                    </a:lnTo>
                    <a:lnTo>
                      <a:pt x="4822" y="86"/>
                    </a:lnTo>
                    <a:lnTo>
                      <a:pt x="48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0" name="Google Shape;410;p26"/>
              <p:cNvSpPr/>
              <p:nvPr/>
            </p:nvSpPr>
            <p:spPr>
              <a:xfrm>
                <a:off x="6684625" y="1435271"/>
                <a:ext cx="577800" cy="243424"/>
              </a:xfrm>
              <a:custGeom>
                <a:rect b="b" l="l" r="r" t="t"/>
                <a:pathLst>
                  <a:path extrusionOk="0" h="3027" w="7185">
                    <a:moveTo>
                      <a:pt x="4073" y="1"/>
                    </a:moveTo>
                    <a:cubicBezTo>
                      <a:pt x="2876" y="1"/>
                      <a:pt x="1764" y="696"/>
                      <a:pt x="1241" y="1775"/>
                    </a:cubicBezTo>
                    <a:cubicBezTo>
                      <a:pt x="1155" y="1744"/>
                      <a:pt x="1058" y="1733"/>
                      <a:pt x="963" y="1733"/>
                    </a:cubicBezTo>
                    <a:cubicBezTo>
                      <a:pt x="428" y="1733"/>
                      <a:pt x="0" y="2171"/>
                      <a:pt x="0" y="2706"/>
                    </a:cubicBezTo>
                    <a:cubicBezTo>
                      <a:pt x="0" y="2813"/>
                      <a:pt x="11" y="2920"/>
                      <a:pt x="53" y="3027"/>
                    </a:cubicBezTo>
                    <a:lnTo>
                      <a:pt x="129" y="2994"/>
                    </a:lnTo>
                    <a:cubicBezTo>
                      <a:pt x="96" y="2898"/>
                      <a:pt x="75" y="2802"/>
                      <a:pt x="75" y="2706"/>
                    </a:cubicBezTo>
                    <a:cubicBezTo>
                      <a:pt x="75" y="2214"/>
                      <a:pt x="471" y="1818"/>
                      <a:pt x="963" y="1818"/>
                    </a:cubicBezTo>
                    <a:cubicBezTo>
                      <a:pt x="1058" y="1818"/>
                      <a:pt x="1155" y="1829"/>
                      <a:pt x="1251" y="1861"/>
                    </a:cubicBezTo>
                    <a:lnTo>
                      <a:pt x="1283" y="1872"/>
                    </a:lnTo>
                    <a:lnTo>
                      <a:pt x="1305" y="1840"/>
                    </a:lnTo>
                    <a:cubicBezTo>
                      <a:pt x="1807" y="770"/>
                      <a:pt x="2897" y="86"/>
                      <a:pt x="4073" y="86"/>
                    </a:cubicBezTo>
                    <a:cubicBezTo>
                      <a:pt x="4811" y="86"/>
                      <a:pt x="5517" y="354"/>
                      <a:pt x="6083" y="835"/>
                    </a:cubicBezTo>
                    <a:cubicBezTo>
                      <a:pt x="6629" y="1305"/>
                      <a:pt x="6992" y="1958"/>
                      <a:pt x="7110" y="2673"/>
                    </a:cubicBezTo>
                    <a:lnTo>
                      <a:pt x="7185" y="2663"/>
                    </a:lnTo>
                    <a:cubicBezTo>
                      <a:pt x="7067" y="1925"/>
                      <a:pt x="6693" y="1262"/>
                      <a:pt x="6126" y="770"/>
                    </a:cubicBezTo>
                    <a:cubicBezTo>
                      <a:pt x="5560" y="279"/>
                      <a:pt x="4833" y="1"/>
                      <a:pt x="407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1" name="Google Shape;411;p26"/>
              <p:cNvSpPr/>
              <p:nvPr/>
            </p:nvSpPr>
            <p:spPr>
              <a:xfrm>
                <a:off x="7390457" y="1827308"/>
                <a:ext cx="244228" cy="6996"/>
              </a:xfrm>
              <a:custGeom>
                <a:rect b="b" l="l" r="r" t="t"/>
                <a:pathLst>
                  <a:path extrusionOk="0" h="87" w="3037">
                    <a:moveTo>
                      <a:pt x="0" y="1"/>
                    </a:moveTo>
                    <a:lnTo>
                      <a:pt x="0" y="86"/>
                    </a:lnTo>
                    <a:lnTo>
                      <a:pt x="3037" y="86"/>
                    </a:lnTo>
                    <a:lnTo>
                      <a:pt x="303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12" name="Google Shape;412;p26"/>
          <p:cNvGrpSpPr/>
          <p:nvPr/>
        </p:nvGrpSpPr>
        <p:grpSpPr>
          <a:xfrm rot="3413734">
            <a:off x="8202025" y="1304478"/>
            <a:ext cx="688095" cy="778626"/>
            <a:chOff x="601243" y="325205"/>
            <a:chExt cx="912171" cy="1032184"/>
          </a:xfrm>
        </p:grpSpPr>
        <p:grpSp>
          <p:nvGrpSpPr>
            <p:cNvPr id="413" name="Google Shape;413;p26"/>
            <p:cNvGrpSpPr/>
            <p:nvPr/>
          </p:nvGrpSpPr>
          <p:grpSpPr>
            <a:xfrm>
              <a:off x="601243" y="325205"/>
              <a:ext cx="912171" cy="1032184"/>
              <a:chOff x="601218" y="5"/>
              <a:chExt cx="912171" cy="1032184"/>
            </a:xfrm>
          </p:grpSpPr>
          <p:sp>
            <p:nvSpPr>
              <p:cNvPr id="414" name="Google Shape;414;p26"/>
              <p:cNvSpPr/>
              <p:nvPr/>
            </p:nvSpPr>
            <p:spPr>
              <a:xfrm>
                <a:off x="758458" y="570672"/>
                <a:ext cx="431977" cy="461517"/>
              </a:xfrm>
              <a:custGeom>
                <a:rect b="b" l="l" r="r" t="t"/>
                <a:pathLst>
                  <a:path extrusionOk="0" h="3484" w="3261">
                    <a:moveTo>
                      <a:pt x="12" y="3435"/>
                    </a:moveTo>
                    <a:cubicBezTo>
                      <a:pt x="0" y="3435"/>
                      <a:pt x="11" y="3443"/>
                      <a:pt x="11" y="3443"/>
                    </a:cubicBezTo>
                    <a:lnTo>
                      <a:pt x="15" y="3436"/>
                    </a:lnTo>
                    <a:lnTo>
                      <a:pt x="15" y="3436"/>
                    </a:lnTo>
                    <a:cubicBezTo>
                      <a:pt x="14" y="3435"/>
                      <a:pt x="13" y="3435"/>
                      <a:pt x="12" y="3435"/>
                    </a:cubicBezTo>
                    <a:close/>
                    <a:moveTo>
                      <a:pt x="1871" y="1"/>
                    </a:moveTo>
                    <a:lnTo>
                      <a:pt x="15" y="3436"/>
                    </a:lnTo>
                    <a:lnTo>
                      <a:pt x="15" y="3436"/>
                    </a:lnTo>
                    <a:cubicBezTo>
                      <a:pt x="29" y="3437"/>
                      <a:pt x="65" y="3446"/>
                      <a:pt x="150" y="3476"/>
                    </a:cubicBezTo>
                    <a:cubicBezTo>
                      <a:pt x="166" y="3481"/>
                      <a:pt x="183" y="3484"/>
                      <a:pt x="200" y="3484"/>
                    </a:cubicBezTo>
                    <a:cubicBezTo>
                      <a:pt x="380" y="3484"/>
                      <a:pt x="620" y="3208"/>
                      <a:pt x="620" y="3208"/>
                    </a:cubicBezTo>
                    <a:lnTo>
                      <a:pt x="3261" y="739"/>
                    </a:lnTo>
                    <a:lnTo>
                      <a:pt x="187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5" name="Google Shape;415;p26"/>
              <p:cNvSpPr/>
              <p:nvPr/>
            </p:nvSpPr>
            <p:spPr>
              <a:xfrm>
                <a:off x="601218" y="464566"/>
                <a:ext cx="187044" cy="140680"/>
              </a:xfrm>
              <a:custGeom>
                <a:rect b="b" l="l" r="r" t="t"/>
                <a:pathLst>
                  <a:path extrusionOk="0" h="1062" w="1412">
                    <a:moveTo>
                      <a:pt x="674" y="0"/>
                    </a:moveTo>
                    <a:lnTo>
                      <a:pt x="0" y="941"/>
                    </a:lnTo>
                    <a:cubicBezTo>
                      <a:pt x="0" y="941"/>
                      <a:pt x="246" y="1027"/>
                      <a:pt x="385" y="1058"/>
                    </a:cubicBezTo>
                    <a:cubicBezTo>
                      <a:pt x="396" y="1061"/>
                      <a:pt x="408" y="1062"/>
                      <a:pt x="419" y="1062"/>
                    </a:cubicBezTo>
                    <a:cubicBezTo>
                      <a:pt x="565" y="1062"/>
                      <a:pt x="749" y="887"/>
                      <a:pt x="749" y="887"/>
                    </a:cubicBezTo>
                    <a:lnTo>
                      <a:pt x="1411" y="417"/>
                    </a:lnTo>
                    <a:lnTo>
                      <a:pt x="67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6" name="Google Shape;416;p26"/>
              <p:cNvSpPr/>
              <p:nvPr/>
            </p:nvSpPr>
            <p:spPr>
              <a:xfrm>
                <a:off x="1011869" y="740627"/>
                <a:ext cx="107696" cy="113790"/>
              </a:xfrm>
              <a:custGeom>
                <a:rect b="b" l="l" r="r" t="t"/>
                <a:pathLst>
                  <a:path extrusionOk="0" h="859" w="813">
                    <a:moveTo>
                      <a:pt x="428" y="1"/>
                    </a:moveTo>
                    <a:lnTo>
                      <a:pt x="1" y="610"/>
                    </a:lnTo>
                    <a:cubicBezTo>
                      <a:pt x="1" y="610"/>
                      <a:pt x="247" y="813"/>
                      <a:pt x="343" y="856"/>
                    </a:cubicBezTo>
                    <a:cubicBezTo>
                      <a:pt x="346" y="857"/>
                      <a:pt x="349" y="858"/>
                      <a:pt x="353" y="858"/>
                    </a:cubicBezTo>
                    <a:cubicBezTo>
                      <a:pt x="464" y="858"/>
                      <a:pt x="812" y="276"/>
                      <a:pt x="792" y="214"/>
                    </a:cubicBezTo>
                    <a:cubicBezTo>
                      <a:pt x="770" y="150"/>
                      <a:pt x="428" y="1"/>
                      <a:pt x="42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7" name="Google Shape;417;p26"/>
              <p:cNvSpPr/>
              <p:nvPr/>
            </p:nvSpPr>
            <p:spPr>
              <a:xfrm>
                <a:off x="649304" y="425223"/>
                <a:ext cx="864086" cy="302158"/>
              </a:xfrm>
              <a:custGeom>
                <a:rect b="b" l="l" r="r" t="t"/>
                <a:pathLst>
                  <a:path extrusionOk="0" h="2281" w="6523">
                    <a:moveTo>
                      <a:pt x="494" y="0"/>
                    </a:moveTo>
                    <a:cubicBezTo>
                      <a:pt x="249" y="0"/>
                      <a:pt x="87" y="33"/>
                      <a:pt x="65" y="115"/>
                    </a:cubicBezTo>
                    <a:cubicBezTo>
                      <a:pt x="1" y="319"/>
                      <a:pt x="835" y="725"/>
                      <a:pt x="1668" y="1067"/>
                    </a:cubicBezTo>
                    <a:cubicBezTo>
                      <a:pt x="2513" y="1419"/>
                      <a:pt x="4106" y="1911"/>
                      <a:pt x="5090" y="2189"/>
                    </a:cubicBezTo>
                    <a:cubicBezTo>
                      <a:pt x="5309" y="2255"/>
                      <a:pt x="5504" y="2280"/>
                      <a:pt x="5673" y="2280"/>
                    </a:cubicBezTo>
                    <a:cubicBezTo>
                      <a:pt x="6056" y="2280"/>
                      <a:pt x="6311" y="2150"/>
                      <a:pt x="6437" y="2061"/>
                    </a:cubicBezTo>
                    <a:cubicBezTo>
                      <a:pt x="6501" y="2018"/>
                      <a:pt x="6522" y="1933"/>
                      <a:pt x="6491" y="1868"/>
                    </a:cubicBezTo>
                    <a:cubicBezTo>
                      <a:pt x="6405" y="1655"/>
                      <a:pt x="6137" y="1248"/>
                      <a:pt x="5421" y="1035"/>
                    </a:cubicBezTo>
                    <a:cubicBezTo>
                      <a:pt x="4438" y="757"/>
                      <a:pt x="2823" y="319"/>
                      <a:pt x="1936" y="169"/>
                    </a:cubicBezTo>
                    <a:cubicBezTo>
                      <a:pt x="1400" y="73"/>
                      <a:pt x="856" y="0"/>
                      <a:pt x="49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8" name="Google Shape;418;p26"/>
              <p:cNvSpPr/>
              <p:nvPr/>
            </p:nvSpPr>
            <p:spPr>
              <a:xfrm>
                <a:off x="1021804" y="5"/>
                <a:ext cx="208239" cy="531195"/>
              </a:xfrm>
              <a:custGeom>
                <a:rect b="b" l="l" r="r" t="t"/>
                <a:pathLst>
                  <a:path extrusionOk="0" h="4010" w="1572">
                    <a:moveTo>
                      <a:pt x="268" y="1"/>
                    </a:moveTo>
                    <a:cubicBezTo>
                      <a:pt x="268" y="1"/>
                      <a:pt x="252" y="1"/>
                      <a:pt x="267" y="6"/>
                    </a:cubicBezTo>
                    <a:lnTo>
                      <a:pt x="267" y="6"/>
                    </a:lnTo>
                    <a:lnTo>
                      <a:pt x="268" y="1"/>
                    </a:lnTo>
                    <a:close/>
                    <a:moveTo>
                      <a:pt x="267" y="6"/>
                    </a:moveTo>
                    <a:lnTo>
                      <a:pt x="1" y="3902"/>
                    </a:lnTo>
                    <a:lnTo>
                      <a:pt x="1572" y="4009"/>
                    </a:lnTo>
                    <a:lnTo>
                      <a:pt x="653" y="524"/>
                    </a:lnTo>
                    <a:cubicBezTo>
                      <a:pt x="653" y="524"/>
                      <a:pt x="588" y="75"/>
                      <a:pt x="396" y="32"/>
                    </a:cubicBezTo>
                    <a:cubicBezTo>
                      <a:pt x="314" y="18"/>
                      <a:pt x="280" y="10"/>
                      <a:pt x="267" y="6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9" name="Google Shape;419;p26"/>
              <p:cNvSpPr/>
              <p:nvPr/>
            </p:nvSpPr>
            <p:spPr>
              <a:xfrm>
                <a:off x="689044" y="284676"/>
                <a:ext cx="120545" cy="158696"/>
              </a:xfrm>
              <a:custGeom>
                <a:rect b="b" l="l" r="r" t="t"/>
                <a:pathLst>
                  <a:path extrusionOk="0" h="1198" w="910">
                    <a:moveTo>
                      <a:pt x="0" y="0"/>
                    </a:moveTo>
                    <a:lnTo>
                      <a:pt x="64" y="1155"/>
                    </a:lnTo>
                    <a:lnTo>
                      <a:pt x="909" y="1198"/>
                    </a:lnTo>
                    <a:lnTo>
                      <a:pt x="610" y="439"/>
                    </a:lnTo>
                    <a:cubicBezTo>
                      <a:pt x="610" y="439"/>
                      <a:pt x="535" y="161"/>
                      <a:pt x="396" y="107"/>
                    </a:cubicBezTo>
                    <a:cubicBezTo>
                      <a:pt x="257" y="54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0" name="Google Shape;420;p26"/>
              <p:cNvSpPr/>
              <p:nvPr/>
            </p:nvSpPr>
            <p:spPr>
              <a:xfrm>
                <a:off x="1160630" y="302824"/>
                <a:ext cx="68088" cy="107166"/>
              </a:xfrm>
              <a:custGeom>
                <a:rect b="b" l="l" r="r" t="t"/>
                <a:pathLst>
                  <a:path extrusionOk="0" h="809" w="514">
                    <a:moveTo>
                      <a:pt x="376" y="1"/>
                    </a:moveTo>
                    <a:cubicBezTo>
                      <a:pt x="252" y="1"/>
                      <a:pt x="1" y="34"/>
                      <a:pt x="1" y="34"/>
                    </a:cubicBezTo>
                    <a:lnTo>
                      <a:pt x="32" y="772"/>
                    </a:lnTo>
                    <a:cubicBezTo>
                      <a:pt x="32" y="772"/>
                      <a:pt x="243" y="808"/>
                      <a:pt x="371" y="808"/>
                    </a:cubicBezTo>
                    <a:cubicBezTo>
                      <a:pt x="413" y="808"/>
                      <a:pt x="447" y="804"/>
                      <a:pt x="460" y="794"/>
                    </a:cubicBezTo>
                    <a:cubicBezTo>
                      <a:pt x="514" y="740"/>
                      <a:pt x="514" y="24"/>
                      <a:pt x="417" y="3"/>
                    </a:cubicBezTo>
                    <a:cubicBezTo>
                      <a:pt x="406" y="1"/>
                      <a:pt x="392" y="1"/>
                      <a:pt x="37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21" name="Google Shape;421;p26"/>
            <p:cNvSpPr/>
            <p:nvPr/>
          </p:nvSpPr>
          <p:spPr>
            <a:xfrm>
              <a:off x="1414066" y="944090"/>
              <a:ext cx="59610" cy="87958"/>
            </a:xfrm>
            <a:custGeom>
              <a:rect b="b" l="l" r="r" t="t"/>
              <a:pathLst>
                <a:path extrusionOk="0" h="664" w="450">
                  <a:moveTo>
                    <a:pt x="193" y="0"/>
                  </a:moveTo>
                  <a:lnTo>
                    <a:pt x="193" y="0"/>
                  </a:lnTo>
                  <a:cubicBezTo>
                    <a:pt x="226" y="97"/>
                    <a:pt x="257" y="171"/>
                    <a:pt x="269" y="235"/>
                  </a:cubicBezTo>
                  <a:cubicBezTo>
                    <a:pt x="290" y="332"/>
                    <a:pt x="257" y="439"/>
                    <a:pt x="193" y="503"/>
                  </a:cubicBezTo>
                  <a:cubicBezTo>
                    <a:pt x="151" y="546"/>
                    <a:pt x="86" y="610"/>
                    <a:pt x="1" y="663"/>
                  </a:cubicBezTo>
                  <a:cubicBezTo>
                    <a:pt x="172" y="620"/>
                    <a:pt x="300" y="556"/>
                    <a:pt x="375" y="503"/>
                  </a:cubicBezTo>
                  <a:cubicBezTo>
                    <a:pt x="428" y="471"/>
                    <a:pt x="450" y="396"/>
                    <a:pt x="418" y="332"/>
                  </a:cubicBezTo>
                  <a:cubicBezTo>
                    <a:pt x="386" y="247"/>
                    <a:pt x="322" y="129"/>
                    <a:pt x="1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26"/>
            <p:cNvSpPr/>
            <p:nvPr/>
          </p:nvSpPr>
          <p:spPr>
            <a:xfrm>
              <a:off x="868961" y="887394"/>
              <a:ext cx="635976" cy="170088"/>
            </a:xfrm>
            <a:custGeom>
              <a:rect b="b" l="l" r="r" t="t"/>
              <a:pathLst>
                <a:path extrusionOk="0" h="1284" w="4801">
                  <a:moveTo>
                    <a:pt x="32" y="1"/>
                  </a:moveTo>
                  <a:lnTo>
                    <a:pt x="0" y="76"/>
                  </a:lnTo>
                  <a:cubicBezTo>
                    <a:pt x="780" y="407"/>
                    <a:pt x="2277" y="867"/>
                    <a:pt x="3410" y="1198"/>
                  </a:cubicBezTo>
                  <a:cubicBezTo>
                    <a:pt x="3645" y="1262"/>
                    <a:pt x="3838" y="1284"/>
                    <a:pt x="4009" y="1284"/>
                  </a:cubicBezTo>
                  <a:cubicBezTo>
                    <a:pt x="4394" y="1284"/>
                    <a:pt x="4662" y="1166"/>
                    <a:pt x="4800" y="1070"/>
                  </a:cubicBezTo>
                  <a:lnTo>
                    <a:pt x="4757" y="995"/>
                  </a:lnTo>
                  <a:cubicBezTo>
                    <a:pt x="4625" y="1091"/>
                    <a:pt x="4380" y="1207"/>
                    <a:pt x="4014" y="1207"/>
                  </a:cubicBezTo>
                  <a:cubicBezTo>
                    <a:pt x="3849" y="1207"/>
                    <a:pt x="3659" y="1183"/>
                    <a:pt x="3443" y="1124"/>
                  </a:cubicBezTo>
                  <a:cubicBezTo>
                    <a:pt x="2309" y="792"/>
                    <a:pt x="813" y="332"/>
                    <a:pt x="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26"/>
            <p:cNvSpPr/>
            <p:nvPr/>
          </p:nvSpPr>
          <p:spPr>
            <a:xfrm>
              <a:off x="1072829" y="325205"/>
              <a:ext cx="147436" cy="475956"/>
            </a:xfrm>
            <a:custGeom>
              <a:rect b="b" l="l" r="r" t="t"/>
              <a:pathLst>
                <a:path extrusionOk="0" h="3593" w="1113">
                  <a:moveTo>
                    <a:pt x="22" y="1"/>
                  </a:moveTo>
                  <a:lnTo>
                    <a:pt x="1" y="75"/>
                  </a:lnTo>
                  <a:cubicBezTo>
                    <a:pt x="139" y="108"/>
                    <a:pt x="215" y="417"/>
                    <a:pt x="225" y="524"/>
                  </a:cubicBezTo>
                  <a:lnTo>
                    <a:pt x="1037" y="3593"/>
                  </a:lnTo>
                  <a:lnTo>
                    <a:pt x="1113" y="3582"/>
                  </a:lnTo>
                  <a:lnTo>
                    <a:pt x="300" y="514"/>
                  </a:lnTo>
                  <a:cubicBezTo>
                    <a:pt x="300" y="450"/>
                    <a:pt x="225" y="43"/>
                    <a:pt x="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26"/>
            <p:cNvSpPr/>
            <p:nvPr/>
          </p:nvSpPr>
          <p:spPr>
            <a:xfrm>
              <a:off x="674895" y="762742"/>
              <a:ext cx="162935" cy="59610"/>
            </a:xfrm>
            <a:custGeom>
              <a:rect b="b" l="l" r="r" t="t"/>
              <a:pathLst>
                <a:path extrusionOk="0" h="450" w="1230">
                  <a:moveTo>
                    <a:pt x="33" y="1"/>
                  </a:moveTo>
                  <a:lnTo>
                    <a:pt x="0" y="76"/>
                  </a:lnTo>
                  <a:lnTo>
                    <a:pt x="1209" y="450"/>
                  </a:lnTo>
                  <a:lnTo>
                    <a:pt x="1230" y="375"/>
                  </a:lnTo>
                  <a:lnTo>
                    <a:pt x="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26"/>
            <p:cNvSpPr/>
            <p:nvPr/>
          </p:nvSpPr>
          <p:spPr>
            <a:xfrm>
              <a:off x="796633" y="932697"/>
              <a:ext cx="192740" cy="344416"/>
            </a:xfrm>
            <a:custGeom>
              <a:rect b="b" l="l" r="r" t="t"/>
              <a:pathLst>
                <a:path extrusionOk="0" h="2600" w="1455">
                  <a:moveTo>
                    <a:pt x="1380" y="1"/>
                  </a:moveTo>
                  <a:lnTo>
                    <a:pt x="1" y="2567"/>
                  </a:lnTo>
                  <a:lnTo>
                    <a:pt x="76" y="2599"/>
                  </a:lnTo>
                  <a:lnTo>
                    <a:pt x="1455" y="33"/>
                  </a:lnTo>
                  <a:lnTo>
                    <a:pt x="13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26"/>
            <p:cNvSpPr/>
            <p:nvPr/>
          </p:nvSpPr>
          <p:spPr>
            <a:xfrm>
              <a:off x="929764" y="1048871"/>
              <a:ext cx="201218" cy="188501"/>
            </a:xfrm>
            <a:custGeom>
              <a:rect b="b" l="l" r="r" t="t"/>
              <a:pathLst>
                <a:path extrusionOk="0" h="1423" w="1519">
                  <a:moveTo>
                    <a:pt x="1466" y="0"/>
                  </a:moveTo>
                  <a:lnTo>
                    <a:pt x="0" y="1359"/>
                  </a:lnTo>
                  <a:lnTo>
                    <a:pt x="54" y="1423"/>
                  </a:lnTo>
                  <a:lnTo>
                    <a:pt x="1519" y="54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7" name="Google Shape;427;p26"/>
          <p:cNvSpPr/>
          <p:nvPr/>
        </p:nvSpPr>
        <p:spPr>
          <a:xfrm rot="-4476465">
            <a:off x="6632105" y="-966356"/>
            <a:ext cx="939054" cy="3023810"/>
          </a:xfrm>
          <a:custGeom>
            <a:rect b="b" l="l" r="r" t="t"/>
            <a:pathLst>
              <a:path extrusionOk="0" h="22827" w="7089">
                <a:moveTo>
                  <a:pt x="6779" y="1"/>
                </a:moveTo>
                <a:lnTo>
                  <a:pt x="6768" y="55"/>
                </a:lnTo>
                <a:cubicBezTo>
                  <a:pt x="6875" y="65"/>
                  <a:pt x="6982" y="76"/>
                  <a:pt x="7078" y="97"/>
                </a:cubicBezTo>
                <a:lnTo>
                  <a:pt x="7089" y="44"/>
                </a:lnTo>
                <a:cubicBezTo>
                  <a:pt x="6993" y="22"/>
                  <a:pt x="6886" y="1"/>
                  <a:pt x="6779" y="1"/>
                </a:cubicBezTo>
                <a:close/>
                <a:moveTo>
                  <a:pt x="6447" y="12"/>
                </a:moveTo>
                <a:cubicBezTo>
                  <a:pt x="6351" y="22"/>
                  <a:pt x="6245" y="44"/>
                  <a:pt x="6138" y="76"/>
                </a:cubicBezTo>
                <a:lnTo>
                  <a:pt x="6159" y="140"/>
                </a:lnTo>
                <a:cubicBezTo>
                  <a:pt x="6255" y="108"/>
                  <a:pt x="6362" y="86"/>
                  <a:pt x="6458" y="65"/>
                </a:cubicBezTo>
                <a:lnTo>
                  <a:pt x="6447" y="12"/>
                </a:lnTo>
                <a:close/>
                <a:moveTo>
                  <a:pt x="5838" y="193"/>
                </a:moveTo>
                <a:cubicBezTo>
                  <a:pt x="5742" y="236"/>
                  <a:pt x="5646" y="290"/>
                  <a:pt x="5560" y="354"/>
                </a:cubicBezTo>
                <a:lnTo>
                  <a:pt x="5592" y="407"/>
                </a:lnTo>
                <a:cubicBezTo>
                  <a:pt x="5677" y="343"/>
                  <a:pt x="5774" y="290"/>
                  <a:pt x="5860" y="247"/>
                </a:cubicBezTo>
                <a:lnTo>
                  <a:pt x="5838" y="193"/>
                </a:lnTo>
                <a:close/>
                <a:moveTo>
                  <a:pt x="5304" y="546"/>
                </a:moveTo>
                <a:cubicBezTo>
                  <a:pt x="5218" y="611"/>
                  <a:pt x="5143" y="696"/>
                  <a:pt x="5069" y="771"/>
                </a:cubicBezTo>
                <a:lnTo>
                  <a:pt x="5111" y="813"/>
                </a:lnTo>
                <a:cubicBezTo>
                  <a:pt x="5186" y="728"/>
                  <a:pt x="5261" y="664"/>
                  <a:pt x="5335" y="589"/>
                </a:cubicBezTo>
                <a:lnTo>
                  <a:pt x="5304" y="546"/>
                </a:lnTo>
                <a:close/>
                <a:moveTo>
                  <a:pt x="4865" y="1017"/>
                </a:moveTo>
                <a:cubicBezTo>
                  <a:pt x="4812" y="1091"/>
                  <a:pt x="4769" y="1167"/>
                  <a:pt x="4726" y="1252"/>
                </a:cubicBezTo>
                <a:cubicBezTo>
                  <a:pt x="4715" y="1262"/>
                  <a:pt x="4705" y="1273"/>
                  <a:pt x="4694" y="1295"/>
                </a:cubicBezTo>
                <a:lnTo>
                  <a:pt x="4748" y="1316"/>
                </a:lnTo>
                <a:cubicBezTo>
                  <a:pt x="4758" y="1305"/>
                  <a:pt x="4769" y="1295"/>
                  <a:pt x="4779" y="1273"/>
                </a:cubicBezTo>
                <a:cubicBezTo>
                  <a:pt x="4822" y="1198"/>
                  <a:pt x="4865" y="1124"/>
                  <a:pt x="4919" y="1048"/>
                </a:cubicBezTo>
                <a:lnTo>
                  <a:pt x="4865" y="1017"/>
                </a:lnTo>
                <a:close/>
                <a:moveTo>
                  <a:pt x="4566" y="1583"/>
                </a:moveTo>
                <a:cubicBezTo>
                  <a:pt x="4523" y="1680"/>
                  <a:pt x="4480" y="1775"/>
                  <a:pt x="4448" y="1882"/>
                </a:cubicBezTo>
                <a:lnTo>
                  <a:pt x="4513" y="1904"/>
                </a:lnTo>
                <a:cubicBezTo>
                  <a:pt x="4544" y="1797"/>
                  <a:pt x="4577" y="1701"/>
                  <a:pt x="4620" y="1604"/>
                </a:cubicBezTo>
                <a:lnTo>
                  <a:pt x="4566" y="1583"/>
                </a:lnTo>
                <a:close/>
                <a:moveTo>
                  <a:pt x="4373" y="2193"/>
                </a:moveTo>
                <a:cubicBezTo>
                  <a:pt x="4352" y="2289"/>
                  <a:pt x="4330" y="2396"/>
                  <a:pt x="4309" y="2502"/>
                </a:cubicBezTo>
                <a:lnTo>
                  <a:pt x="4373" y="2514"/>
                </a:lnTo>
                <a:cubicBezTo>
                  <a:pt x="4384" y="2407"/>
                  <a:pt x="4406" y="2300"/>
                  <a:pt x="4427" y="2203"/>
                </a:cubicBezTo>
                <a:lnTo>
                  <a:pt x="4373" y="2193"/>
                </a:lnTo>
                <a:close/>
                <a:moveTo>
                  <a:pt x="4266" y="2823"/>
                </a:moveTo>
                <a:cubicBezTo>
                  <a:pt x="4266" y="2920"/>
                  <a:pt x="4256" y="3027"/>
                  <a:pt x="4245" y="3144"/>
                </a:cubicBezTo>
                <a:lnTo>
                  <a:pt x="4309" y="3144"/>
                </a:lnTo>
                <a:cubicBezTo>
                  <a:pt x="4309" y="3037"/>
                  <a:pt x="4320" y="2930"/>
                  <a:pt x="4330" y="2823"/>
                </a:cubicBezTo>
                <a:close/>
                <a:moveTo>
                  <a:pt x="4245" y="3454"/>
                </a:moveTo>
                <a:lnTo>
                  <a:pt x="4245" y="3476"/>
                </a:lnTo>
                <a:lnTo>
                  <a:pt x="4245" y="3775"/>
                </a:lnTo>
                <a:lnTo>
                  <a:pt x="4309" y="3775"/>
                </a:lnTo>
                <a:cubicBezTo>
                  <a:pt x="4299" y="3668"/>
                  <a:pt x="4299" y="3572"/>
                  <a:pt x="4299" y="3476"/>
                </a:cubicBezTo>
                <a:lnTo>
                  <a:pt x="4299" y="3454"/>
                </a:lnTo>
                <a:close/>
                <a:moveTo>
                  <a:pt x="4266" y="4096"/>
                </a:moveTo>
                <a:cubicBezTo>
                  <a:pt x="4266" y="4203"/>
                  <a:pt x="4277" y="4310"/>
                  <a:pt x="4288" y="4417"/>
                </a:cubicBezTo>
                <a:lnTo>
                  <a:pt x="4342" y="4405"/>
                </a:lnTo>
                <a:cubicBezTo>
                  <a:pt x="4330" y="4299"/>
                  <a:pt x="4330" y="4192"/>
                  <a:pt x="4320" y="4096"/>
                </a:cubicBezTo>
                <a:close/>
                <a:moveTo>
                  <a:pt x="4309" y="4726"/>
                </a:moveTo>
                <a:lnTo>
                  <a:pt x="4342" y="5047"/>
                </a:lnTo>
                <a:lnTo>
                  <a:pt x="4406" y="5037"/>
                </a:lnTo>
                <a:cubicBezTo>
                  <a:pt x="4395" y="4930"/>
                  <a:pt x="4384" y="4823"/>
                  <a:pt x="4373" y="4726"/>
                </a:cubicBezTo>
                <a:close/>
                <a:moveTo>
                  <a:pt x="4384" y="5357"/>
                </a:moveTo>
                <a:cubicBezTo>
                  <a:pt x="4395" y="5464"/>
                  <a:pt x="4406" y="5571"/>
                  <a:pt x="4427" y="5678"/>
                </a:cubicBezTo>
                <a:lnTo>
                  <a:pt x="4480" y="5667"/>
                </a:lnTo>
                <a:cubicBezTo>
                  <a:pt x="4470" y="5560"/>
                  <a:pt x="4459" y="5453"/>
                  <a:pt x="4437" y="5357"/>
                </a:cubicBezTo>
                <a:close/>
                <a:moveTo>
                  <a:pt x="4534" y="5978"/>
                </a:moveTo>
                <a:lnTo>
                  <a:pt x="4470" y="5988"/>
                </a:lnTo>
                <a:cubicBezTo>
                  <a:pt x="4491" y="6095"/>
                  <a:pt x="4501" y="6202"/>
                  <a:pt x="4523" y="6309"/>
                </a:cubicBezTo>
                <a:lnTo>
                  <a:pt x="4587" y="6298"/>
                </a:lnTo>
                <a:cubicBezTo>
                  <a:pt x="4566" y="6191"/>
                  <a:pt x="4544" y="6084"/>
                  <a:pt x="4534" y="5978"/>
                </a:cubicBezTo>
                <a:close/>
                <a:moveTo>
                  <a:pt x="4641" y="6608"/>
                </a:moveTo>
                <a:lnTo>
                  <a:pt x="4577" y="6619"/>
                </a:lnTo>
                <a:cubicBezTo>
                  <a:pt x="4598" y="6726"/>
                  <a:pt x="4620" y="6822"/>
                  <a:pt x="4641" y="6929"/>
                </a:cubicBezTo>
                <a:lnTo>
                  <a:pt x="4694" y="6918"/>
                </a:lnTo>
                <a:cubicBezTo>
                  <a:pt x="4673" y="6811"/>
                  <a:pt x="4651" y="6715"/>
                  <a:pt x="4641" y="6608"/>
                </a:cubicBezTo>
                <a:close/>
                <a:moveTo>
                  <a:pt x="4758" y="7228"/>
                </a:moveTo>
                <a:lnTo>
                  <a:pt x="4694" y="7239"/>
                </a:lnTo>
                <a:cubicBezTo>
                  <a:pt x="4715" y="7346"/>
                  <a:pt x="4737" y="7453"/>
                  <a:pt x="4758" y="7549"/>
                </a:cubicBezTo>
                <a:lnTo>
                  <a:pt x="4822" y="7538"/>
                </a:lnTo>
                <a:cubicBezTo>
                  <a:pt x="4801" y="7442"/>
                  <a:pt x="4779" y="7335"/>
                  <a:pt x="4758" y="7228"/>
                </a:cubicBezTo>
                <a:close/>
                <a:moveTo>
                  <a:pt x="4876" y="7848"/>
                </a:moveTo>
                <a:lnTo>
                  <a:pt x="4822" y="7869"/>
                </a:lnTo>
                <a:cubicBezTo>
                  <a:pt x="4844" y="7966"/>
                  <a:pt x="4865" y="8073"/>
                  <a:pt x="4886" y="8180"/>
                </a:cubicBezTo>
                <a:lnTo>
                  <a:pt x="4951" y="8158"/>
                </a:lnTo>
                <a:cubicBezTo>
                  <a:pt x="4929" y="8062"/>
                  <a:pt x="4908" y="7955"/>
                  <a:pt x="4876" y="7848"/>
                </a:cubicBezTo>
                <a:close/>
                <a:moveTo>
                  <a:pt x="5015" y="8468"/>
                </a:moveTo>
                <a:lnTo>
                  <a:pt x="4951" y="8489"/>
                </a:lnTo>
                <a:lnTo>
                  <a:pt x="5015" y="8800"/>
                </a:lnTo>
                <a:lnTo>
                  <a:pt x="5079" y="8789"/>
                </a:lnTo>
                <a:lnTo>
                  <a:pt x="5015" y="8468"/>
                </a:lnTo>
                <a:close/>
                <a:moveTo>
                  <a:pt x="5143" y="9099"/>
                </a:moveTo>
                <a:lnTo>
                  <a:pt x="5090" y="9110"/>
                </a:lnTo>
                <a:cubicBezTo>
                  <a:pt x="5111" y="9206"/>
                  <a:pt x="5133" y="9313"/>
                  <a:pt x="5154" y="9420"/>
                </a:cubicBezTo>
                <a:lnTo>
                  <a:pt x="5207" y="9409"/>
                </a:lnTo>
                <a:cubicBezTo>
                  <a:pt x="5186" y="9302"/>
                  <a:pt x="5164" y="9195"/>
                  <a:pt x="5143" y="9099"/>
                </a:cubicBezTo>
                <a:close/>
                <a:moveTo>
                  <a:pt x="5271" y="9719"/>
                </a:moveTo>
                <a:lnTo>
                  <a:pt x="5218" y="9730"/>
                </a:lnTo>
                <a:cubicBezTo>
                  <a:pt x="5240" y="9837"/>
                  <a:pt x="5261" y="9933"/>
                  <a:pt x="5282" y="10040"/>
                </a:cubicBezTo>
                <a:lnTo>
                  <a:pt x="5335" y="10029"/>
                </a:lnTo>
                <a:cubicBezTo>
                  <a:pt x="5314" y="9922"/>
                  <a:pt x="5293" y="9815"/>
                  <a:pt x="5271" y="9719"/>
                </a:cubicBezTo>
                <a:close/>
                <a:moveTo>
                  <a:pt x="5400" y="10339"/>
                </a:moveTo>
                <a:lnTo>
                  <a:pt x="5346" y="10350"/>
                </a:lnTo>
                <a:cubicBezTo>
                  <a:pt x="5357" y="10457"/>
                  <a:pt x="5378" y="10553"/>
                  <a:pt x="5400" y="10660"/>
                </a:cubicBezTo>
                <a:lnTo>
                  <a:pt x="5464" y="10649"/>
                </a:lnTo>
                <a:cubicBezTo>
                  <a:pt x="5442" y="10542"/>
                  <a:pt x="5421" y="10446"/>
                  <a:pt x="5400" y="10339"/>
                </a:cubicBezTo>
                <a:close/>
                <a:moveTo>
                  <a:pt x="5518" y="10960"/>
                </a:moveTo>
                <a:lnTo>
                  <a:pt x="5453" y="10970"/>
                </a:lnTo>
                <a:cubicBezTo>
                  <a:pt x="5475" y="11077"/>
                  <a:pt x="5496" y="11184"/>
                  <a:pt x="5506" y="11291"/>
                </a:cubicBezTo>
                <a:lnTo>
                  <a:pt x="5571" y="11280"/>
                </a:lnTo>
                <a:cubicBezTo>
                  <a:pt x="5549" y="11173"/>
                  <a:pt x="5539" y="11066"/>
                  <a:pt x="5518" y="10960"/>
                </a:cubicBezTo>
                <a:close/>
                <a:moveTo>
                  <a:pt x="5613" y="11590"/>
                </a:moveTo>
                <a:lnTo>
                  <a:pt x="5560" y="11601"/>
                </a:lnTo>
                <a:lnTo>
                  <a:pt x="5571" y="11665"/>
                </a:lnTo>
                <a:cubicBezTo>
                  <a:pt x="5582" y="11751"/>
                  <a:pt x="5592" y="11836"/>
                  <a:pt x="5603" y="11911"/>
                </a:cubicBezTo>
                <a:lnTo>
                  <a:pt x="5667" y="11911"/>
                </a:lnTo>
                <a:cubicBezTo>
                  <a:pt x="5656" y="11825"/>
                  <a:pt x="5646" y="11740"/>
                  <a:pt x="5624" y="11654"/>
                </a:cubicBezTo>
                <a:lnTo>
                  <a:pt x="5613" y="11590"/>
                </a:lnTo>
                <a:close/>
                <a:moveTo>
                  <a:pt x="5699" y="12221"/>
                </a:moveTo>
                <a:lnTo>
                  <a:pt x="5646" y="12231"/>
                </a:lnTo>
                <a:cubicBezTo>
                  <a:pt x="5656" y="12338"/>
                  <a:pt x="5667" y="12435"/>
                  <a:pt x="5677" y="12542"/>
                </a:cubicBezTo>
                <a:lnTo>
                  <a:pt x="5742" y="12542"/>
                </a:lnTo>
                <a:cubicBezTo>
                  <a:pt x="5731" y="12435"/>
                  <a:pt x="5720" y="12328"/>
                  <a:pt x="5699" y="12221"/>
                </a:cubicBezTo>
                <a:close/>
                <a:moveTo>
                  <a:pt x="5774" y="12851"/>
                </a:moveTo>
                <a:lnTo>
                  <a:pt x="5710" y="12863"/>
                </a:lnTo>
                <a:cubicBezTo>
                  <a:pt x="5720" y="12969"/>
                  <a:pt x="5731" y="13076"/>
                  <a:pt x="5731" y="13172"/>
                </a:cubicBezTo>
                <a:lnTo>
                  <a:pt x="5796" y="13172"/>
                </a:lnTo>
                <a:cubicBezTo>
                  <a:pt x="5784" y="13065"/>
                  <a:pt x="5774" y="12958"/>
                  <a:pt x="5774" y="12851"/>
                </a:cubicBezTo>
                <a:close/>
                <a:moveTo>
                  <a:pt x="5753" y="13493"/>
                </a:moveTo>
                <a:cubicBezTo>
                  <a:pt x="5753" y="13600"/>
                  <a:pt x="5753" y="13707"/>
                  <a:pt x="5763" y="13814"/>
                </a:cubicBezTo>
                <a:lnTo>
                  <a:pt x="5817" y="13803"/>
                </a:lnTo>
                <a:cubicBezTo>
                  <a:pt x="5817" y="13707"/>
                  <a:pt x="5817" y="13600"/>
                  <a:pt x="5806" y="13493"/>
                </a:cubicBezTo>
                <a:close/>
                <a:moveTo>
                  <a:pt x="5763" y="14124"/>
                </a:moveTo>
                <a:lnTo>
                  <a:pt x="5763" y="14445"/>
                </a:lnTo>
                <a:lnTo>
                  <a:pt x="5817" y="14445"/>
                </a:lnTo>
                <a:cubicBezTo>
                  <a:pt x="5817" y="14338"/>
                  <a:pt x="5827" y="14231"/>
                  <a:pt x="5827" y="14124"/>
                </a:cubicBezTo>
                <a:close/>
                <a:moveTo>
                  <a:pt x="5753" y="14754"/>
                </a:moveTo>
                <a:cubicBezTo>
                  <a:pt x="5742" y="14861"/>
                  <a:pt x="5731" y="14968"/>
                  <a:pt x="5731" y="15075"/>
                </a:cubicBezTo>
                <a:lnTo>
                  <a:pt x="5784" y="15075"/>
                </a:lnTo>
                <a:cubicBezTo>
                  <a:pt x="5796" y="14979"/>
                  <a:pt x="5806" y="14873"/>
                  <a:pt x="5806" y="14766"/>
                </a:cubicBezTo>
                <a:lnTo>
                  <a:pt x="5753" y="14754"/>
                </a:lnTo>
                <a:close/>
                <a:moveTo>
                  <a:pt x="5699" y="15386"/>
                </a:moveTo>
                <a:lnTo>
                  <a:pt x="5667" y="15706"/>
                </a:lnTo>
                <a:lnTo>
                  <a:pt x="5720" y="15717"/>
                </a:lnTo>
                <a:cubicBezTo>
                  <a:pt x="5731" y="15610"/>
                  <a:pt x="5753" y="15503"/>
                  <a:pt x="5763" y="15396"/>
                </a:cubicBezTo>
                <a:lnTo>
                  <a:pt x="5699" y="15386"/>
                </a:lnTo>
                <a:close/>
                <a:moveTo>
                  <a:pt x="5613" y="16016"/>
                </a:moveTo>
                <a:cubicBezTo>
                  <a:pt x="5603" y="16123"/>
                  <a:pt x="5582" y="16230"/>
                  <a:pt x="5560" y="16327"/>
                </a:cubicBezTo>
                <a:lnTo>
                  <a:pt x="5613" y="16337"/>
                </a:lnTo>
                <a:cubicBezTo>
                  <a:pt x="5635" y="16241"/>
                  <a:pt x="5656" y="16134"/>
                  <a:pt x="5677" y="16027"/>
                </a:cubicBezTo>
                <a:lnTo>
                  <a:pt x="5613" y="16016"/>
                </a:lnTo>
                <a:close/>
                <a:moveTo>
                  <a:pt x="5496" y="16636"/>
                </a:moveTo>
                <a:cubicBezTo>
                  <a:pt x="5464" y="16743"/>
                  <a:pt x="5442" y="16850"/>
                  <a:pt x="5411" y="16947"/>
                </a:cubicBezTo>
                <a:lnTo>
                  <a:pt x="5475" y="16957"/>
                </a:lnTo>
                <a:cubicBezTo>
                  <a:pt x="5496" y="16861"/>
                  <a:pt x="5528" y="16754"/>
                  <a:pt x="5549" y="16657"/>
                </a:cubicBezTo>
                <a:lnTo>
                  <a:pt x="5496" y="16636"/>
                </a:lnTo>
                <a:close/>
                <a:moveTo>
                  <a:pt x="5325" y="17246"/>
                </a:moveTo>
                <a:cubicBezTo>
                  <a:pt x="5293" y="17353"/>
                  <a:pt x="5261" y="17449"/>
                  <a:pt x="5228" y="17545"/>
                </a:cubicBezTo>
                <a:lnTo>
                  <a:pt x="5282" y="17567"/>
                </a:lnTo>
                <a:cubicBezTo>
                  <a:pt x="5314" y="17470"/>
                  <a:pt x="5346" y="17363"/>
                  <a:pt x="5378" y="17267"/>
                </a:cubicBezTo>
                <a:lnTo>
                  <a:pt x="5325" y="17246"/>
                </a:lnTo>
                <a:close/>
                <a:moveTo>
                  <a:pt x="5111" y="17845"/>
                </a:moveTo>
                <a:lnTo>
                  <a:pt x="4983" y="18133"/>
                </a:lnTo>
                <a:lnTo>
                  <a:pt x="5036" y="18154"/>
                </a:lnTo>
                <a:cubicBezTo>
                  <a:pt x="5079" y="18069"/>
                  <a:pt x="5122" y="17962"/>
                  <a:pt x="5164" y="17866"/>
                </a:cubicBezTo>
                <a:lnTo>
                  <a:pt x="5111" y="17845"/>
                </a:lnTo>
                <a:close/>
                <a:moveTo>
                  <a:pt x="4844" y="18422"/>
                </a:moveTo>
                <a:cubicBezTo>
                  <a:pt x="4801" y="18518"/>
                  <a:pt x="4748" y="18603"/>
                  <a:pt x="4694" y="18700"/>
                </a:cubicBezTo>
                <a:lnTo>
                  <a:pt x="4748" y="18732"/>
                </a:lnTo>
                <a:cubicBezTo>
                  <a:pt x="4801" y="18636"/>
                  <a:pt x="4855" y="18539"/>
                  <a:pt x="4897" y="18443"/>
                </a:cubicBezTo>
                <a:lnTo>
                  <a:pt x="4844" y="18422"/>
                </a:lnTo>
                <a:close/>
                <a:moveTo>
                  <a:pt x="4534" y="18967"/>
                </a:moveTo>
                <a:cubicBezTo>
                  <a:pt x="4501" y="19031"/>
                  <a:pt x="4459" y="19095"/>
                  <a:pt x="4416" y="19149"/>
                </a:cubicBezTo>
                <a:cubicBezTo>
                  <a:pt x="4395" y="19181"/>
                  <a:pt x="4384" y="19202"/>
                  <a:pt x="4363" y="19234"/>
                </a:cubicBezTo>
                <a:lnTo>
                  <a:pt x="4406" y="19266"/>
                </a:lnTo>
                <a:cubicBezTo>
                  <a:pt x="4427" y="19234"/>
                  <a:pt x="4448" y="19213"/>
                  <a:pt x="4470" y="19181"/>
                </a:cubicBezTo>
                <a:cubicBezTo>
                  <a:pt x="4513" y="19128"/>
                  <a:pt x="4544" y="19063"/>
                  <a:pt x="4587" y="18999"/>
                </a:cubicBezTo>
                <a:lnTo>
                  <a:pt x="4534" y="18967"/>
                </a:lnTo>
                <a:close/>
                <a:moveTo>
                  <a:pt x="4170" y="19491"/>
                </a:moveTo>
                <a:cubicBezTo>
                  <a:pt x="4106" y="19565"/>
                  <a:pt x="4042" y="19651"/>
                  <a:pt x="3978" y="19737"/>
                </a:cubicBezTo>
                <a:lnTo>
                  <a:pt x="4021" y="19769"/>
                </a:lnTo>
                <a:cubicBezTo>
                  <a:pt x="4085" y="19694"/>
                  <a:pt x="4159" y="19608"/>
                  <a:pt x="4224" y="19523"/>
                </a:cubicBezTo>
                <a:lnTo>
                  <a:pt x="4170" y="19491"/>
                </a:lnTo>
                <a:close/>
                <a:moveTo>
                  <a:pt x="3764" y="19972"/>
                </a:moveTo>
                <a:cubicBezTo>
                  <a:pt x="3700" y="20047"/>
                  <a:pt x="3625" y="20121"/>
                  <a:pt x="3550" y="20197"/>
                </a:cubicBezTo>
                <a:lnTo>
                  <a:pt x="3593" y="20239"/>
                </a:lnTo>
                <a:cubicBezTo>
                  <a:pt x="3668" y="20164"/>
                  <a:pt x="3743" y="20090"/>
                  <a:pt x="3807" y="20015"/>
                </a:cubicBezTo>
                <a:lnTo>
                  <a:pt x="3764" y="19972"/>
                </a:lnTo>
                <a:close/>
                <a:moveTo>
                  <a:pt x="3325" y="20421"/>
                </a:moveTo>
                <a:cubicBezTo>
                  <a:pt x="3251" y="20496"/>
                  <a:pt x="3166" y="20560"/>
                  <a:pt x="3090" y="20635"/>
                </a:cubicBezTo>
                <a:lnTo>
                  <a:pt x="3133" y="20677"/>
                </a:lnTo>
                <a:cubicBezTo>
                  <a:pt x="3208" y="20613"/>
                  <a:pt x="3294" y="20539"/>
                  <a:pt x="3368" y="20464"/>
                </a:cubicBezTo>
                <a:lnTo>
                  <a:pt x="3325" y="20421"/>
                </a:lnTo>
                <a:close/>
                <a:moveTo>
                  <a:pt x="2855" y="20838"/>
                </a:moveTo>
                <a:cubicBezTo>
                  <a:pt x="2770" y="20913"/>
                  <a:pt x="2684" y="20977"/>
                  <a:pt x="2610" y="21041"/>
                </a:cubicBezTo>
                <a:lnTo>
                  <a:pt x="2641" y="21084"/>
                </a:lnTo>
                <a:cubicBezTo>
                  <a:pt x="2727" y="21019"/>
                  <a:pt x="2812" y="20955"/>
                  <a:pt x="2888" y="20891"/>
                </a:cubicBezTo>
                <a:lnTo>
                  <a:pt x="2855" y="20838"/>
                </a:lnTo>
                <a:close/>
                <a:moveTo>
                  <a:pt x="2353" y="21233"/>
                </a:moveTo>
                <a:lnTo>
                  <a:pt x="2096" y="21426"/>
                </a:lnTo>
                <a:lnTo>
                  <a:pt x="2128" y="21468"/>
                </a:lnTo>
                <a:cubicBezTo>
                  <a:pt x="2225" y="21404"/>
                  <a:pt x="2310" y="21340"/>
                  <a:pt x="2385" y="21287"/>
                </a:cubicBezTo>
                <a:lnTo>
                  <a:pt x="2353" y="21233"/>
                </a:lnTo>
                <a:close/>
                <a:moveTo>
                  <a:pt x="1840" y="21608"/>
                </a:moveTo>
                <a:cubicBezTo>
                  <a:pt x="1754" y="21661"/>
                  <a:pt x="1669" y="21725"/>
                  <a:pt x="1572" y="21779"/>
                </a:cubicBezTo>
                <a:lnTo>
                  <a:pt x="1615" y="21832"/>
                </a:lnTo>
                <a:cubicBezTo>
                  <a:pt x="1700" y="21768"/>
                  <a:pt x="1786" y="21715"/>
                  <a:pt x="1871" y="21651"/>
                </a:cubicBezTo>
                <a:lnTo>
                  <a:pt x="1840" y="21608"/>
                </a:lnTo>
                <a:close/>
                <a:moveTo>
                  <a:pt x="1316" y="21960"/>
                </a:moveTo>
                <a:cubicBezTo>
                  <a:pt x="1220" y="22014"/>
                  <a:pt x="1134" y="22067"/>
                  <a:pt x="1049" y="22131"/>
                </a:cubicBezTo>
                <a:lnTo>
                  <a:pt x="1080" y="22174"/>
                </a:lnTo>
                <a:cubicBezTo>
                  <a:pt x="1166" y="22121"/>
                  <a:pt x="1251" y="22067"/>
                  <a:pt x="1348" y="22003"/>
                </a:cubicBezTo>
                <a:lnTo>
                  <a:pt x="1316" y="21960"/>
                </a:lnTo>
                <a:close/>
                <a:moveTo>
                  <a:pt x="781" y="22292"/>
                </a:moveTo>
                <a:cubicBezTo>
                  <a:pt x="685" y="22356"/>
                  <a:pt x="600" y="22409"/>
                  <a:pt x="503" y="22463"/>
                </a:cubicBezTo>
                <a:lnTo>
                  <a:pt x="536" y="22516"/>
                </a:lnTo>
                <a:cubicBezTo>
                  <a:pt x="631" y="22463"/>
                  <a:pt x="717" y="22399"/>
                  <a:pt x="802" y="22345"/>
                </a:cubicBezTo>
                <a:lnTo>
                  <a:pt x="781" y="22292"/>
                </a:lnTo>
                <a:close/>
                <a:moveTo>
                  <a:pt x="236" y="22623"/>
                </a:moveTo>
                <a:cubicBezTo>
                  <a:pt x="151" y="22677"/>
                  <a:pt x="75" y="22720"/>
                  <a:pt x="1" y="22773"/>
                </a:cubicBezTo>
                <a:lnTo>
                  <a:pt x="33" y="22827"/>
                </a:lnTo>
                <a:cubicBezTo>
                  <a:pt x="108" y="22773"/>
                  <a:pt x="182" y="22730"/>
                  <a:pt x="268" y="22677"/>
                </a:cubicBezTo>
                <a:lnTo>
                  <a:pt x="236" y="22623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26"/>
          <p:cNvSpPr/>
          <p:nvPr/>
        </p:nvSpPr>
        <p:spPr>
          <a:xfrm rot="2512413">
            <a:off x="8064573" y="3109195"/>
            <a:ext cx="369606" cy="2437813"/>
          </a:xfrm>
          <a:custGeom>
            <a:rect b="b" l="l" r="r" t="t"/>
            <a:pathLst>
              <a:path extrusionOk="0" h="22709" w="3443">
                <a:moveTo>
                  <a:pt x="3005" y="1"/>
                </a:moveTo>
                <a:lnTo>
                  <a:pt x="2941" y="22"/>
                </a:lnTo>
                <a:cubicBezTo>
                  <a:pt x="2951" y="54"/>
                  <a:pt x="2962" y="86"/>
                  <a:pt x="2972" y="129"/>
                </a:cubicBezTo>
                <a:lnTo>
                  <a:pt x="3036" y="108"/>
                </a:lnTo>
                <a:cubicBezTo>
                  <a:pt x="3026" y="75"/>
                  <a:pt x="3015" y="44"/>
                  <a:pt x="3005" y="1"/>
                </a:cubicBezTo>
                <a:close/>
                <a:moveTo>
                  <a:pt x="3122" y="417"/>
                </a:moveTo>
                <a:lnTo>
                  <a:pt x="3058" y="428"/>
                </a:lnTo>
                <a:cubicBezTo>
                  <a:pt x="3090" y="535"/>
                  <a:pt x="3112" y="642"/>
                  <a:pt x="3133" y="738"/>
                </a:cubicBezTo>
                <a:lnTo>
                  <a:pt x="3186" y="728"/>
                </a:lnTo>
                <a:cubicBezTo>
                  <a:pt x="3165" y="621"/>
                  <a:pt x="3143" y="524"/>
                  <a:pt x="3122" y="417"/>
                </a:cubicBezTo>
                <a:close/>
                <a:moveTo>
                  <a:pt x="3261" y="1037"/>
                </a:moveTo>
                <a:lnTo>
                  <a:pt x="3197" y="1049"/>
                </a:lnTo>
                <a:cubicBezTo>
                  <a:pt x="3219" y="1155"/>
                  <a:pt x="3240" y="1262"/>
                  <a:pt x="3250" y="1358"/>
                </a:cubicBezTo>
                <a:lnTo>
                  <a:pt x="3314" y="1348"/>
                </a:lnTo>
                <a:cubicBezTo>
                  <a:pt x="3293" y="1251"/>
                  <a:pt x="3272" y="1144"/>
                  <a:pt x="3261" y="1037"/>
                </a:cubicBezTo>
                <a:close/>
                <a:moveTo>
                  <a:pt x="3357" y="1669"/>
                </a:moveTo>
                <a:lnTo>
                  <a:pt x="3293" y="1679"/>
                </a:lnTo>
                <a:cubicBezTo>
                  <a:pt x="3314" y="1775"/>
                  <a:pt x="3325" y="1882"/>
                  <a:pt x="3336" y="1989"/>
                </a:cubicBezTo>
                <a:lnTo>
                  <a:pt x="3390" y="1989"/>
                </a:lnTo>
                <a:lnTo>
                  <a:pt x="3357" y="1669"/>
                </a:lnTo>
                <a:close/>
                <a:moveTo>
                  <a:pt x="3421" y="2299"/>
                </a:moveTo>
                <a:lnTo>
                  <a:pt x="3357" y="2310"/>
                </a:lnTo>
                <a:cubicBezTo>
                  <a:pt x="3368" y="2406"/>
                  <a:pt x="3368" y="2513"/>
                  <a:pt x="3378" y="2620"/>
                </a:cubicBezTo>
                <a:lnTo>
                  <a:pt x="3432" y="2620"/>
                </a:lnTo>
                <a:cubicBezTo>
                  <a:pt x="3432" y="2513"/>
                  <a:pt x="3421" y="2406"/>
                  <a:pt x="3421" y="2299"/>
                </a:cubicBezTo>
                <a:close/>
                <a:moveTo>
                  <a:pt x="3378" y="2940"/>
                </a:moveTo>
                <a:lnTo>
                  <a:pt x="3378" y="2994"/>
                </a:lnTo>
                <a:lnTo>
                  <a:pt x="3378" y="3251"/>
                </a:lnTo>
                <a:lnTo>
                  <a:pt x="3432" y="3261"/>
                </a:lnTo>
                <a:cubicBezTo>
                  <a:pt x="3443" y="3165"/>
                  <a:pt x="3443" y="3080"/>
                  <a:pt x="3443" y="2994"/>
                </a:cubicBezTo>
                <a:lnTo>
                  <a:pt x="3443" y="2940"/>
                </a:lnTo>
                <a:close/>
                <a:moveTo>
                  <a:pt x="3368" y="3572"/>
                </a:moveTo>
                <a:cubicBezTo>
                  <a:pt x="3357" y="3679"/>
                  <a:pt x="3347" y="3785"/>
                  <a:pt x="3347" y="3892"/>
                </a:cubicBezTo>
                <a:lnTo>
                  <a:pt x="3400" y="3892"/>
                </a:lnTo>
                <a:cubicBezTo>
                  <a:pt x="3411" y="3785"/>
                  <a:pt x="3421" y="3679"/>
                  <a:pt x="3421" y="3572"/>
                </a:cubicBezTo>
                <a:close/>
                <a:moveTo>
                  <a:pt x="3314" y="4202"/>
                </a:moveTo>
                <a:cubicBezTo>
                  <a:pt x="3293" y="4309"/>
                  <a:pt x="3283" y="4416"/>
                  <a:pt x="3272" y="4512"/>
                </a:cubicBezTo>
                <a:lnTo>
                  <a:pt x="3325" y="4523"/>
                </a:lnTo>
                <a:cubicBezTo>
                  <a:pt x="3347" y="4416"/>
                  <a:pt x="3357" y="4309"/>
                  <a:pt x="3368" y="4213"/>
                </a:cubicBezTo>
                <a:lnTo>
                  <a:pt x="3314" y="4202"/>
                </a:lnTo>
                <a:close/>
                <a:moveTo>
                  <a:pt x="3219" y="4833"/>
                </a:moveTo>
                <a:cubicBezTo>
                  <a:pt x="3197" y="4929"/>
                  <a:pt x="3176" y="5036"/>
                  <a:pt x="3154" y="5143"/>
                </a:cubicBezTo>
                <a:lnTo>
                  <a:pt x="3219" y="5154"/>
                </a:lnTo>
                <a:cubicBezTo>
                  <a:pt x="3240" y="5047"/>
                  <a:pt x="3261" y="4940"/>
                  <a:pt x="3272" y="4843"/>
                </a:cubicBezTo>
                <a:lnTo>
                  <a:pt x="3219" y="4833"/>
                </a:lnTo>
                <a:close/>
                <a:moveTo>
                  <a:pt x="3090" y="5442"/>
                </a:moveTo>
                <a:cubicBezTo>
                  <a:pt x="3058" y="5549"/>
                  <a:pt x="3036" y="5656"/>
                  <a:pt x="3005" y="5753"/>
                </a:cubicBezTo>
                <a:lnTo>
                  <a:pt x="3058" y="5774"/>
                </a:lnTo>
                <a:cubicBezTo>
                  <a:pt x="3090" y="5667"/>
                  <a:pt x="3122" y="5560"/>
                  <a:pt x="3143" y="5464"/>
                </a:cubicBezTo>
                <a:lnTo>
                  <a:pt x="3090" y="5442"/>
                </a:lnTo>
                <a:close/>
                <a:moveTo>
                  <a:pt x="2919" y="6062"/>
                </a:moveTo>
                <a:cubicBezTo>
                  <a:pt x="2887" y="6159"/>
                  <a:pt x="2855" y="6255"/>
                  <a:pt x="2812" y="6362"/>
                </a:cubicBezTo>
                <a:lnTo>
                  <a:pt x="2876" y="6373"/>
                </a:lnTo>
                <a:cubicBezTo>
                  <a:pt x="2908" y="6276"/>
                  <a:pt x="2941" y="6169"/>
                  <a:pt x="2972" y="6073"/>
                </a:cubicBezTo>
                <a:lnTo>
                  <a:pt x="2919" y="6062"/>
                </a:lnTo>
                <a:close/>
                <a:moveTo>
                  <a:pt x="2716" y="6661"/>
                </a:moveTo>
                <a:cubicBezTo>
                  <a:pt x="2673" y="6758"/>
                  <a:pt x="2641" y="6853"/>
                  <a:pt x="2598" y="6950"/>
                </a:cubicBezTo>
                <a:lnTo>
                  <a:pt x="2651" y="6971"/>
                </a:lnTo>
                <a:cubicBezTo>
                  <a:pt x="2694" y="6875"/>
                  <a:pt x="2727" y="6779"/>
                  <a:pt x="2769" y="6682"/>
                </a:cubicBezTo>
                <a:lnTo>
                  <a:pt x="2716" y="6661"/>
                </a:lnTo>
                <a:close/>
                <a:moveTo>
                  <a:pt x="2480" y="7249"/>
                </a:moveTo>
                <a:cubicBezTo>
                  <a:pt x="2438" y="7335"/>
                  <a:pt x="2395" y="7442"/>
                  <a:pt x="2352" y="7538"/>
                </a:cubicBezTo>
                <a:lnTo>
                  <a:pt x="2406" y="7559"/>
                </a:lnTo>
                <a:lnTo>
                  <a:pt x="2534" y="7271"/>
                </a:lnTo>
                <a:lnTo>
                  <a:pt x="2480" y="7249"/>
                </a:lnTo>
                <a:close/>
                <a:moveTo>
                  <a:pt x="2224" y="7827"/>
                </a:moveTo>
                <a:lnTo>
                  <a:pt x="2096" y="8115"/>
                </a:lnTo>
                <a:lnTo>
                  <a:pt x="2149" y="8147"/>
                </a:lnTo>
                <a:cubicBezTo>
                  <a:pt x="2192" y="8051"/>
                  <a:pt x="2235" y="7955"/>
                  <a:pt x="2278" y="7848"/>
                </a:cubicBezTo>
                <a:lnTo>
                  <a:pt x="2224" y="7827"/>
                </a:lnTo>
                <a:close/>
                <a:moveTo>
                  <a:pt x="1967" y="8404"/>
                </a:moveTo>
                <a:cubicBezTo>
                  <a:pt x="1924" y="8500"/>
                  <a:pt x="1871" y="8596"/>
                  <a:pt x="1829" y="8692"/>
                </a:cubicBezTo>
                <a:lnTo>
                  <a:pt x="1882" y="8725"/>
                </a:lnTo>
                <a:cubicBezTo>
                  <a:pt x="1924" y="8628"/>
                  <a:pt x="1978" y="8532"/>
                  <a:pt x="2021" y="8436"/>
                </a:cubicBezTo>
                <a:lnTo>
                  <a:pt x="1967" y="8404"/>
                </a:lnTo>
                <a:close/>
                <a:moveTo>
                  <a:pt x="1700" y="8981"/>
                </a:moveTo>
                <a:cubicBezTo>
                  <a:pt x="1658" y="9077"/>
                  <a:pt x="1604" y="9174"/>
                  <a:pt x="1561" y="9270"/>
                </a:cubicBezTo>
                <a:lnTo>
                  <a:pt x="1615" y="9291"/>
                </a:lnTo>
                <a:cubicBezTo>
                  <a:pt x="1668" y="9195"/>
                  <a:pt x="1711" y="9098"/>
                  <a:pt x="1753" y="9003"/>
                </a:cubicBezTo>
                <a:lnTo>
                  <a:pt x="1700" y="8981"/>
                </a:lnTo>
                <a:close/>
                <a:moveTo>
                  <a:pt x="1433" y="9559"/>
                </a:moveTo>
                <a:lnTo>
                  <a:pt x="1304" y="9847"/>
                </a:lnTo>
                <a:lnTo>
                  <a:pt x="1358" y="9879"/>
                </a:lnTo>
                <a:lnTo>
                  <a:pt x="1487" y="9590"/>
                </a:lnTo>
                <a:lnTo>
                  <a:pt x="1433" y="9559"/>
                </a:lnTo>
                <a:close/>
                <a:moveTo>
                  <a:pt x="1187" y="10146"/>
                </a:moveTo>
                <a:lnTo>
                  <a:pt x="1166" y="10189"/>
                </a:lnTo>
                <a:cubicBezTo>
                  <a:pt x="1133" y="10275"/>
                  <a:pt x="1091" y="10360"/>
                  <a:pt x="1059" y="10435"/>
                </a:cubicBezTo>
                <a:lnTo>
                  <a:pt x="1123" y="10457"/>
                </a:lnTo>
                <a:cubicBezTo>
                  <a:pt x="1155" y="10381"/>
                  <a:pt x="1187" y="10296"/>
                  <a:pt x="1219" y="10210"/>
                </a:cubicBezTo>
                <a:lnTo>
                  <a:pt x="1240" y="10168"/>
                </a:lnTo>
                <a:lnTo>
                  <a:pt x="1187" y="10146"/>
                </a:lnTo>
                <a:close/>
                <a:moveTo>
                  <a:pt x="952" y="10735"/>
                </a:moveTo>
                <a:cubicBezTo>
                  <a:pt x="909" y="10830"/>
                  <a:pt x="877" y="10937"/>
                  <a:pt x="845" y="11034"/>
                </a:cubicBezTo>
                <a:lnTo>
                  <a:pt x="898" y="11055"/>
                </a:lnTo>
                <a:cubicBezTo>
                  <a:pt x="931" y="10959"/>
                  <a:pt x="962" y="10852"/>
                  <a:pt x="1005" y="10756"/>
                </a:cubicBezTo>
                <a:lnTo>
                  <a:pt x="952" y="10735"/>
                </a:lnTo>
                <a:close/>
                <a:moveTo>
                  <a:pt x="738" y="11333"/>
                </a:moveTo>
                <a:cubicBezTo>
                  <a:pt x="706" y="11440"/>
                  <a:pt x="674" y="11536"/>
                  <a:pt x="642" y="11643"/>
                </a:cubicBezTo>
                <a:lnTo>
                  <a:pt x="695" y="11654"/>
                </a:lnTo>
                <a:cubicBezTo>
                  <a:pt x="727" y="11557"/>
                  <a:pt x="760" y="11451"/>
                  <a:pt x="791" y="11355"/>
                </a:cubicBezTo>
                <a:lnTo>
                  <a:pt x="738" y="11333"/>
                </a:lnTo>
                <a:close/>
                <a:moveTo>
                  <a:pt x="546" y="11942"/>
                </a:moveTo>
                <a:cubicBezTo>
                  <a:pt x="513" y="12049"/>
                  <a:pt x="492" y="12146"/>
                  <a:pt x="460" y="12253"/>
                </a:cubicBezTo>
                <a:lnTo>
                  <a:pt x="524" y="12263"/>
                </a:lnTo>
                <a:cubicBezTo>
                  <a:pt x="546" y="12167"/>
                  <a:pt x="577" y="12060"/>
                  <a:pt x="610" y="11964"/>
                </a:cubicBezTo>
                <a:lnTo>
                  <a:pt x="546" y="11942"/>
                </a:lnTo>
                <a:close/>
                <a:moveTo>
                  <a:pt x="385" y="12562"/>
                </a:moveTo>
                <a:cubicBezTo>
                  <a:pt x="353" y="12659"/>
                  <a:pt x="332" y="12766"/>
                  <a:pt x="311" y="12873"/>
                </a:cubicBezTo>
                <a:lnTo>
                  <a:pt x="375" y="12883"/>
                </a:lnTo>
                <a:cubicBezTo>
                  <a:pt x="396" y="12776"/>
                  <a:pt x="417" y="12680"/>
                  <a:pt x="439" y="12574"/>
                </a:cubicBezTo>
                <a:lnTo>
                  <a:pt x="385" y="12562"/>
                </a:lnTo>
                <a:close/>
                <a:moveTo>
                  <a:pt x="246" y="13182"/>
                </a:moveTo>
                <a:cubicBezTo>
                  <a:pt x="225" y="13279"/>
                  <a:pt x="204" y="13386"/>
                  <a:pt x="193" y="13493"/>
                </a:cubicBezTo>
                <a:lnTo>
                  <a:pt x="246" y="13503"/>
                </a:lnTo>
                <a:cubicBezTo>
                  <a:pt x="268" y="13396"/>
                  <a:pt x="289" y="13301"/>
                  <a:pt x="299" y="13194"/>
                </a:cubicBezTo>
                <a:lnTo>
                  <a:pt x="246" y="13182"/>
                </a:lnTo>
                <a:close/>
                <a:moveTo>
                  <a:pt x="139" y="13803"/>
                </a:moveTo>
                <a:cubicBezTo>
                  <a:pt x="118" y="13909"/>
                  <a:pt x="107" y="14016"/>
                  <a:pt x="97" y="14123"/>
                </a:cubicBezTo>
                <a:lnTo>
                  <a:pt x="150" y="14134"/>
                </a:lnTo>
                <a:cubicBezTo>
                  <a:pt x="161" y="14028"/>
                  <a:pt x="182" y="13921"/>
                  <a:pt x="193" y="13814"/>
                </a:cubicBezTo>
                <a:lnTo>
                  <a:pt x="139" y="13803"/>
                </a:lnTo>
                <a:close/>
                <a:moveTo>
                  <a:pt x="54" y="14434"/>
                </a:moveTo>
                <a:cubicBezTo>
                  <a:pt x="43" y="14541"/>
                  <a:pt x="43" y="14648"/>
                  <a:pt x="33" y="14755"/>
                </a:cubicBezTo>
                <a:lnTo>
                  <a:pt x="86" y="14755"/>
                </a:lnTo>
                <a:cubicBezTo>
                  <a:pt x="97" y="14658"/>
                  <a:pt x="107" y="14551"/>
                  <a:pt x="118" y="14444"/>
                </a:cubicBezTo>
                <a:lnTo>
                  <a:pt x="54" y="14434"/>
                </a:lnTo>
                <a:close/>
                <a:moveTo>
                  <a:pt x="11" y="15075"/>
                </a:moveTo>
                <a:cubicBezTo>
                  <a:pt x="11" y="15182"/>
                  <a:pt x="0" y="15289"/>
                  <a:pt x="0" y="15396"/>
                </a:cubicBezTo>
                <a:lnTo>
                  <a:pt x="64" y="15396"/>
                </a:lnTo>
                <a:cubicBezTo>
                  <a:pt x="64" y="15289"/>
                  <a:pt x="64" y="15182"/>
                  <a:pt x="75" y="15075"/>
                </a:cubicBezTo>
                <a:close/>
                <a:moveTo>
                  <a:pt x="0" y="15706"/>
                </a:moveTo>
                <a:cubicBezTo>
                  <a:pt x="0" y="15812"/>
                  <a:pt x="0" y="15919"/>
                  <a:pt x="11" y="16026"/>
                </a:cubicBezTo>
                <a:lnTo>
                  <a:pt x="64" y="16026"/>
                </a:lnTo>
                <a:cubicBezTo>
                  <a:pt x="64" y="15919"/>
                  <a:pt x="64" y="15812"/>
                  <a:pt x="54" y="15706"/>
                </a:cubicBezTo>
                <a:close/>
                <a:moveTo>
                  <a:pt x="86" y="16337"/>
                </a:moveTo>
                <a:lnTo>
                  <a:pt x="21" y="16347"/>
                </a:lnTo>
                <a:lnTo>
                  <a:pt x="54" y="16668"/>
                </a:lnTo>
                <a:lnTo>
                  <a:pt x="107" y="16658"/>
                </a:lnTo>
                <a:cubicBezTo>
                  <a:pt x="97" y="16551"/>
                  <a:pt x="86" y="16444"/>
                  <a:pt x="86" y="16337"/>
                </a:cubicBezTo>
                <a:close/>
                <a:moveTo>
                  <a:pt x="150" y="16967"/>
                </a:moveTo>
                <a:lnTo>
                  <a:pt x="86" y="16978"/>
                </a:lnTo>
                <a:cubicBezTo>
                  <a:pt x="97" y="17085"/>
                  <a:pt x="118" y="17192"/>
                  <a:pt x="128" y="17299"/>
                </a:cubicBezTo>
                <a:lnTo>
                  <a:pt x="193" y="17288"/>
                </a:lnTo>
                <a:cubicBezTo>
                  <a:pt x="171" y="17181"/>
                  <a:pt x="161" y="17074"/>
                  <a:pt x="150" y="16967"/>
                </a:cubicBezTo>
                <a:close/>
                <a:moveTo>
                  <a:pt x="246" y="17598"/>
                </a:moveTo>
                <a:lnTo>
                  <a:pt x="193" y="17609"/>
                </a:lnTo>
                <a:cubicBezTo>
                  <a:pt x="214" y="17716"/>
                  <a:pt x="235" y="17812"/>
                  <a:pt x="257" y="17919"/>
                </a:cubicBezTo>
                <a:lnTo>
                  <a:pt x="311" y="17908"/>
                </a:lnTo>
                <a:cubicBezTo>
                  <a:pt x="289" y="17801"/>
                  <a:pt x="268" y="17694"/>
                  <a:pt x="246" y="17598"/>
                </a:cubicBezTo>
                <a:close/>
                <a:moveTo>
                  <a:pt x="385" y="18218"/>
                </a:moveTo>
                <a:lnTo>
                  <a:pt x="332" y="18229"/>
                </a:lnTo>
                <a:cubicBezTo>
                  <a:pt x="364" y="18336"/>
                  <a:pt x="385" y="18432"/>
                  <a:pt x="417" y="18539"/>
                </a:cubicBezTo>
                <a:lnTo>
                  <a:pt x="482" y="18518"/>
                </a:lnTo>
                <a:cubicBezTo>
                  <a:pt x="449" y="18421"/>
                  <a:pt x="417" y="18314"/>
                  <a:pt x="385" y="18218"/>
                </a:cubicBezTo>
                <a:close/>
                <a:moveTo>
                  <a:pt x="577" y="18817"/>
                </a:moveTo>
                <a:lnTo>
                  <a:pt x="513" y="18839"/>
                </a:lnTo>
                <a:cubicBezTo>
                  <a:pt x="556" y="18934"/>
                  <a:pt x="589" y="19041"/>
                  <a:pt x="620" y="19138"/>
                </a:cubicBezTo>
                <a:lnTo>
                  <a:pt x="684" y="19116"/>
                </a:lnTo>
                <a:cubicBezTo>
                  <a:pt x="642" y="19020"/>
                  <a:pt x="610" y="18924"/>
                  <a:pt x="577" y="18817"/>
                </a:cubicBezTo>
                <a:close/>
                <a:moveTo>
                  <a:pt x="802" y="19416"/>
                </a:moveTo>
                <a:lnTo>
                  <a:pt x="748" y="19437"/>
                </a:lnTo>
                <a:cubicBezTo>
                  <a:pt x="781" y="19533"/>
                  <a:pt x="824" y="19630"/>
                  <a:pt x="877" y="19725"/>
                </a:cubicBezTo>
                <a:lnTo>
                  <a:pt x="931" y="19704"/>
                </a:lnTo>
                <a:cubicBezTo>
                  <a:pt x="877" y="19608"/>
                  <a:pt x="834" y="19512"/>
                  <a:pt x="802" y="19416"/>
                </a:cubicBezTo>
                <a:close/>
                <a:moveTo>
                  <a:pt x="1059" y="19982"/>
                </a:moveTo>
                <a:lnTo>
                  <a:pt x="1005" y="20015"/>
                </a:lnTo>
                <a:cubicBezTo>
                  <a:pt x="1059" y="20110"/>
                  <a:pt x="1112" y="20196"/>
                  <a:pt x="1155" y="20293"/>
                </a:cubicBezTo>
                <a:lnTo>
                  <a:pt x="1209" y="20260"/>
                </a:lnTo>
                <a:cubicBezTo>
                  <a:pt x="1166" y="20174"/>
                  <a:pt x="1112" y="20079"/>
                  <a:pt x="1059" y="19982"/>
                </a:cubicBezTo>
                <a:close/>
                <a:moveTo>
                  <a:pt x="1369" y="20538"/>
                </a:moveTo>
                <a:lnTo>
                  <a:pt x="1316" y="20570"/>
                </a:lnTo>
                <a:cubicBezTo>
                  <a:pt x="1369" y="20656"/>
                  <a:pt x="1433" y="20752"/>
                  <a:pt x="1487" y="20837"/>
                </a:cubicBezTo>
                <a:lnTo>
                  <a:pt x="1540" y="20806"/>
                </a:lnTo>
                <a:cubicBezTo>
                  <a:pt x="1487" y="20720"/>
                  <a:pt x="1422" y="20623"/>
                  <a:pt x="1369" y="20538"/>
                </a:cubicBezTo>
                <a:close/>
                <a:moveTo>
                  <a:pt x="1722" y="21062"/>
                </a:moveTo>
                <a:lnTo>
                  <a:pt x="1668" y="21105"/>
                </a:lnTo>
                <a:lnTo>
                  <a:pt x="1860" y="21362"/>
                </a:lnTo>
                <a:lnTo>
                  <a:pt x="1903" y="21319"/>
                </a:lnTo>
                <a:cubicBezTo>
                  <a:pt x="1839" y="21233"/>
                  <a:pt x="1775" y="21148"/>
                  <a:pt x="1722" y="21062"/>
                </a:cubicBezTo>
                <a:close/>
                <a:moveTo>
                  <a:pt x="2107" y="21564"/>
                </a:moveTo>
                <a:lnTo>
                  <a:pt x="2064" y="21607"/>
                </a:lnTo>
                <a:cubicBezTo>
                  <a:pt x="2128" y="21682"/>
                  <a:pt x="2202" y="21768"/>
                  <a:pt x="2267" y="21842"/>
                </a:cubicBezTo>
                <a:lnTo>
                  <a:pt x="2309" y="21800"/>
                </a:lnTo>
                <a:cubicBezTo>
                  <a:pt x="2245" y="21725"/>
                  <a:pt x="2171" y="21650"/>
                  <a:pt x="2107" y="21564"/>
                </a:cubicBezTo>
                <a:close/>
                <a:moveTo>
                  <a:pt x="2534" y="22035"/>
                </a:moveTo>
                <a:lnTo>
                  <a:pt x="2492" y="22077"/>
                </a:lnTo>
                <a:cubicBezTo>
                  <a:pt x="2566" y="22153"/>
                  <a:pt x="2641" y="22227"/>
                  <a:pt x="2716" y="22291"/>
                </a:cubicBezTo>
                <a:lnTo>
                  <a:pt x="2758" y="22249"/>
                </a:lnTo>
                <a:cubicBezTo>
                  <a:pt x="2684" y="22184"/>
                  <a:pt x="2609" y="22110"/>
                  <a:pt x="2534" y="22035"/>
                </a:cubicBezTo>
                <a:close/>
                <a:moveTo>
                  <a:pt x="2994" y="22462"/>
                </a:moveTo>
                <a:lnTo>
                  <a:pt x="2962" y="22505"/>
                </a:lnTo>
                <a:cubicBezTo>
                  <a:pt x="3047" y="22569"/>
                  <a:pt x="3122" y="22645"/>
                  <a:pt x="3207" y="22709"/>
                </a:cubicBezTo>
                <a:lnTo>
                  <a:pt x="3250" y="22655"/>
                </a:lnTo>
                <a:lnTo>
                  <a:pt x="2994" y="22462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26"/>
          <p:cNvSpPr/>
          <p:nvPr/>
        </p:nvSpPr>
        <p:spPr>
          <a:xfrm rot="-9825362">
            <a:off x="8002753" y="4378514"/>
            <a:ext cx="300613" cy="241812"/>
          </a:xfrm>
          <a:custGeom>
            <a:rect b="b" l="l" r="r" t="t"/>
            <a:pathLst>
              <a:path extrusionOk="0" h="1419" w="1764">
                <a:moveTo>
                  <a:pt x="731" y="330"/>
                </a:moveTo>
                <a:cubicBezTo>
                  <a:pt x="793" y="330"/>
                  <a:pt x="856" y="348"/>
                  <a:pt x="908" y="385"/>
                </a:cubicBezTo>
                <a:cubicBezTo>
                  <a:pt x="1058" y="481"/>
                  <a:pt x="1091" y="673"/>
                  <a:pt x="994" y="823"/>
                </a:cubicBezTo>
                <a:cubicBezTo>
                  <a:pt x="933" y="911"/>
                  <a:pt x="834" y="961"/>
                  <a:pt x="731" y="961"/>
                </a:cubicBezTo>
                <a:cubicBezTo>
                  <a:pt x="672" y="961"/>
                  <a:pt x="611" y="944"/>
                  <a:pt x="556" y="908"/>
                </a:cubicBezTo>
                <a:cubicBezTo>
                  <a:pt x="417" y="813"/>
                  <a:pt x="374" y="620"/>
                  <a:pt x="471" y="471"/>
                </a:cubicBezTo>
                <a:cubicBezTo>
                  <a:pt x="530" y="378"/>
                  <a:pt x="630" y="330"/>
                  <a:pt x="731" y="330"/>
                </a:cubicBezTo>
                <a:close/>
                <a:moveTo>
                  <a:pt x="732" y="1"/>
                </a:moveTo>
                <a:cubicBezTo>
                  <a:pt x="524" y="1"/>
                  <a:pt x="320" y="100"/>
                  <a:pt x="193" y="288"/>
                </a:cubicBezTo>
                <a:cubicBezTo>
                  <a:pt x="0" y="588"/>
                  <a:pt x="75" y="984"/>
                  <a:pt x="374" y="1186"/>
                </a:cubicBezTo>
                <a:cubicBezTo>
                  <a:pt x="385" y="1186"/>
                  <a:pt x="395" y="1198"/>
                  <a:pt x="406" y="1198"/>
                </a:cubicBezTo>
                <a:cubicBezTo>
                  <a:pt x="671" y="1369"/>
                  <a:pt x="963" y="1418"/>
                  <a:pt x="1207" y="1418"/>
                </a:cubicBezTo>
                <a:cubicBezTo>
                  <a:pt x="1525" y="1418"/>
                  <a:pt x="1764" y="1336"/>
                  <a:pt x="1764" y="1336"/>
                </a:cubicBezTo>
                <a:cubicBezTo>
                  <a:pt x="1764" y="1336"/>
                  <a:pt x="1711" y="545"/>
                  <a:pt x="1122" y="128"/>
                </a:cubicBezTo>
                <a:cubicBezTo>
                  <a:pt x="1112" y="117"/>
                  <a:pt x="1101" y="117"/>
                  <a:pt x="1091" y="107"/>
                </a:cubicBezTo>
                <a:cubicBezTo>
                  <a:pt x="979" y="36"/>
                  <a:pt x="855" y="1"/>
                  <a:pt x="732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26"/>
          <p:cNvSpPr txBox="1"/>
          <p:nvPr>
            <p:ph idx="3" type="subTitle"/>
          </p:nvPr>
        </p:nvSpPr>
        <p:spPr>
          <a:xfrm>
            <a:off x="923725" y="1567828"/>
            <a:ext cx="2051400" cy="36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Black"/>
              <a:buNone/>
              <a:defRPr sz="1800"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Black"/>
              <a:buNone/>
              <a:defRPr sz="1800"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Black"/>
              <a:buNone/>
              <a:defRPr sz="1800"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Black"/>
              <a:buNone/>
              <a:defRPr sz="1800"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Black"/>
              <a:buNone/>
              <a:defRPr sz="1800"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Black"/>
              <a:buNone/>
              <a:defRPr sz="1800"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Black"/>
              <a:buNone/>
              <a:defRPr sz="1800"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Black"/>
              <a:buNone/>
              <a:defRPr sz="1800"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Black"/>
              <a:buNone/>
              <a:defRPr sz="1800"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/>
        </p:txBody>
      </p:sp>
      <p:sp>
        <p:nvSpPr>
          <p:cNvPr id="431" name="Google Shape;431;p26"/>
          <p:cNvSpPr txBox="1"/>
          <p:nvPr>
            <p:ph idx="4" type="subTitle"/>
          </p:nvPr>
        </p:nvSpPr>
        <p:spPr>
          <a:xfrm>
            <a:off x="923725" y="3022328"/>
            <a:ext cx="2051400" cy="36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Black"/>
              <a:buNone/>
              <a:defRPr sz="1800"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Black"/>
              <a:buNone/>
              <a:defRPr sz="1800"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Black"/>
              <a:buNone/>
              <a:defRPr sz="1800"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Black"/>
              <a:buNone/>
              <a:defRPr sz="1800"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Black"/>
              <a:buNone/>
              <a:defRPr sz="1800"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Black"/>
              <a:buNone/>
              <a:defRPr sz="1800"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Black"/>
              <a:buNone/>
              <a:defRPr sz="1800"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Black"/>
              <a:buNone/>
              <a:defRPr sz="1800"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Black"/>
              <a:buNone/>
              <a:defRPr sz="1800"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bg>
      <p:bgPr>
        <a:solidFill>
          <a:schemeClr val="lt1"/>
        </a:solidFill>
      </p:bgPr>
    </p:bg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27"/>
          <p:cNvSpPr/>
          <p:nvPr/>
        </p:nvSpPr>
        <p:spPr>
          <a:xfrm>
            <a:off x="0" y="0"/>
            <a:ext cx="9144012" cy="1215867"/>
          </a:xfrm>
          <a:custGeom>
            <a:rect b="b" l="l" r="r" t="t"/>
            <a:pathLst>
              <a:path extrusionOk="0" h="42017" w="32256">
                <a:moveTo>
                  <a:pt x="0" y="0"/>
                </a:moveTo>
                <a:lnTo>
                  <a:pt x="0" y="37066"/>
                </a:lnTo>
                <a:cubicBezTo>
                  <a:pt x="4608" y="40188"/>
                  <a:pt x="10157" y="42016"/>
                  <a:pt x="16133" y="42016"/>
                </a:cubicBezTo>
                <a:cubicBezTo>
                  <a:pt x="22109" y="42016"/>
                  <a:pt x="27658" y="40188"/>
                  <a:pt x="32256" y="37066"/>
                </a:cubicBezTo>
                <a:lnTo>
                  <a:pt x="3225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2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35" name="Google Shape;435;p27"/>
          <p:cNvSpPr txBox="1"/>
          <p:nvPr>
            <p:ph idx="1" type="subTitle"/>
          </p:nvPr>
        </p:nvSpPr>
        <p:spPr>
          <a:xfrm>
            <a:off x="1459325" y="2018433"/>
            <a:ext cx="28932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6" name="Google Shape;436;p27"/>
          <p:cNvSpPr txBox="1"/>
          <p:nvPr>
            <p:ph idx="2" type="subTitle"/>
          </p:nvPr>
        </p:nvSpPr>
        <p:spPr>
          <a:xfrm>
            <a:off x="5537582" y="2018439"/>
            <a:ext cx="28932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7" name="Google Shape;437;p27"/>
          <p:cNvSpPr txBox="1"/>
          <p:nvPr>
            <p:ph idx="3" type="subTitle"/>
          </p:nvPr>
        </p:nvSpPr>
        <p:spPr>
          <a:xfrm>
            <a:off x="1459325" y="3628764"/>
            <a:ext cx="28932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8" name="Google Shape;438;p27"/>
          <p:cNvSpPr txBox="1"/>
          <p:nvPr>
            <p:ph idx="4" type="subTitle"/>
          </p:nvPr>
        </p:nvSpPr>
        <p:spPr>
          <a:xfrm>
            <a:off x="5537582" y="3628764"/>
            <a:ext cx="28932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439" name="Google Shape;439;p27"/>
          <p:cNvGrpSpPr/>
          <p:nvPr/>
        </p:nvGrpSpPr>
        <p:grpSpPr>
          <a:xfrm>
            <a:off x="4746776" y="4585336"/>
            <a:ext cx="1043886" cy="374692"/>
            <a:chOff x="6522985" y="1435271"/>
            <a:chExt cx="1111700" cy="399033"/>
          </a:xfrm>
        </p:grpSpPr>
        <p:sp>
          <p:nvSpPr>
            <p:cNvPr id="440" name="Google Shape;440;p27"/>
            <p:cNvSpPr/>
            <p:nvPr/>
          </p:nvSpPr>
          <p:spPr>
            <a:xfrm>
              <a:off x="6522985" y="1438729"/>
              <a:ext cx="1111692" cy="392116"/>
            </a:xfrm>
            <a:custGeom>
              <a:rect b="b" l="l" r="r" t="t"/>
              <a:pathLst>
                <a:path extrusionOk="0" h="4876" w="13824">
                  <a:moveTo>
                    <a:pt x="6083" y="0"/>
                  </a:moveTo>
                  <a:cubicBezTo>
                    <a:pt x="4843" y="0"/>
                    <a:pt x="3774" y="727"/>
                    <a:pt x="3272" y="1786"/>
                  </a:cubicBezTo>
                  <a:cubicBezTo>
                    <a:pt x="3175" y="1754"/>
                    <a:pt x="3079" y="1732"/>
                    <a:pt x="2973" y="1732"/>
                  </a:cubicBezTo>
                  <a:cubicBezTo>
                    <a:pt x="2459" y="1732"/>
                    <a:pt x="2042" y="2150"/>
                    <a:pt x="2042" y="2663"/>
                  </a:cubicBezTo>
                  <a:cubicBezTo>
                    <a:pt x="2042" y="2770"/>
                    <a:pt x="2063" y="2877"/>
                    <a:pt x="2096" y="2973"/>
                  </a:cubicBezTo>
                  <a:cubicBezTo>
                    <a:pt x="1957" y="2930"/>
                    <a:pt x="1807" y="2908"/>
                    <a:pt x="1657" y="2908"/>
                  </a:cubicBezTo>
                  <a:cubicBezTo>
                    <a:pt x="738" y="2908"/>
                    <a:pt x="0" y="3647"/>
                    <a:pt x="0" y="4566"/>
                  </a:cubicBezTo>
                  <a:cubicBezTo>
                    <a:pt x="0" y="4673"/>
                    <a:pt x="11" y="4769"/>
                    <a:pt x="32" y="4876"/>
                  </a:cubicBezTo>
                  <a:lnTo>
                    <a:pt x="13824" y="4876"/>
                  </a:lnTo>
                  <a:cubicBezTo>
                    <a:pt x="13471" y="4288"/>
                    <a:pt x="12819" y="3892"/>
                    <a:pt x="12081" y="3892"/>
                  </a:cubicBezTo>
                  <a:cubicBezTo>
                    <a:pt x="11835" y="3892"/>
                    <a:pt x="11590" y="3935"/>
                    <a:pt x="11365" y="4020"/>
                  </a:cubicBezTo>
                  <a:cubicBezTo>
                    <a:pt x="11365" y="3977"/>
                    <a:pt x="11376" y="3946"/>
                    <a:pt x="11376" y="3903"/>
                  </a:cubicBezTo>
                  <a:cubicBezTo>
                    <a:pt x="11376" y="3091"/>
                    <a:pt x="10713" y="2428"/>
                    <a:pt x="9900" y="2428"/>
                  </a:cubicBezTo>
                  <a:cubicBezTo>
                    <a:pt x="9622" y="2428"/>
                    <a:pt x="9376" y="2502"/>
                    <a:pt x="9152" y="2630"/>
                  </a:cubicBezTo>
                  <a:cubicBezTo>
                    <a:pt x="8927" y="1145"/>
                    <a:pt x="7634" y="0"/>
                    <a:pt x="608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41" name="Google Shape;441;p27"/>
            <p:cNvGrpSpPr/>
            <p:nvPr/>
          </p:nvGrpSpPr>
          <p:grpSpPr>
            <a:xfrm>
              <a:off x="6525558" y="1435271"/>
              <a:ext cx="1109127" cy="399033"/>
              <a:chOff x="6525558" y="1435271"/>
              <a:chExt cx="1109127" cy="399033"/>
            </a:xfrm>
          </p:grpSpPr>
          <p:sp>
            <p:nvSpPr>
              <p:cNvPr id="442" name="Google Shape;442;p27"/>
              <p:cNvSpPr/>
              <p:nvPr/>
            </p:nvSpPr>
            <p:spPr>
              <a:xfrm>
                <a:off x="6525558" y="1827308"/>
                <a:ext cx="387854" cy="6996"/>
              </a:xfrm>
              <a:custGeom>
                <a:rect b="b" l="l" r="r" t="t"/>
                <a:pathLst>
                  <a:path extrusionOk="0" h="87" w="4823">
                    <a:moveTo>
                      <a:pt x="0" y="1"/>
                    </a:moveTo>
                    <a:lnTo>
                      <a:pt x="0" y="86"/>
                    </a:lnTo>
                    <a:lnTo>
                      <a:pt x="4822" y="86"/>
                    </a:lnTo>
                    <a:lnTo>
                      <a:pt x="48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3" name="Google Shape;443;p27"/>
              <p:cNvSpPr/>
              <p:nvPr/>
            </p:nvSpPr>
            <p:spPr>
              <a:xfrm>
                <a:off x="6684625" y="1435271"/>
                <a:ext cx="577800" cy="243424"/>
              </a:xfrm>
              <a:custGeom>
                <a:rect b="b" l="l" r="r" t="t"/>
                <a:pathLst>
                  <a:path extrusionOk="0" h="3027" w="7185">
                    <a:moveTo>
                      <a:pt x="4073" y="1"/>
                    </a:moveTo>
                    <a:cubicBezTo>
                      <a:pt x="2876" y="1"/>
                      <a:pt x="1764" y="696"/>
                      <a:pt x="1241" y="1775"/>
                    </a:cubicBezTo>
                    <a:cubicBezTo>
                      <a:pt x="1155" y="1744"/>
                      <a:pt x="1058" y="1733"/>
                      <a:pt x="963" y="1733"/>
                    </a:cubicBezTo>
                    <a:cubicBezTo>
                      <a:pt x="428" y="1733"/>
                      <a:pt x="0" y="2171"/>
                      <a:pt x="0" y="2706"/>
                    </a:cubicBezTo>
                    <a:cubicBezTo>
                      <a:pt x="0" y="2813"/>
                      <a:pt x="11" y="2920"/>
                      <a:pt x="53" y="3027"/>
                    </a:cubicBezTo>
                    <a:lnTo>
                      <a:pt x="129" y="2994"/>
                    </a:lnTo>
                    <a:cubicBezTo>
                      <a:pt x="96" y="2898"/>
                      <a:pt x="75" y="2802"/>
                      <a:pt x="75" y="2706"/>
                    </a:cubicBezTo>
                    <a:cubicBezTo>
                      <a:pt x="75" y="2214"/>
                      <a:pt x="471" y="1818"/>
                      <a:pt x="963" y="1818"/>
                    </a:cubicBezTo>
                    <a:cubicBezTo>
                      <a:pt x="1058" y="1818"/>
                      <a:pt x="1155" y="1829"/>
                      <a:pt x="1251" y="1861"/>
                    </a:cubicBezTo>
                    <a:lnTo>
                      <a:pt x="1283" y="1872"/>
                    </a:lnTo>
                    <a:lnTo>
                      <a:pt x="1305" y="1840"/>
                    </a:lnTo>
                    <a:cubicBezTo>
                      <a:pt x="1807" y="770"/>
                      <a:pt x="2897" y="86"/>
                      <a:pt x="4073" y="86"/>
                    </a:cubicBezTo>
                    <a:cubicBezTo>
                      <a:pt x="4811" y="86"/>
                      <a:pt x="5517" y="354"/>
                      <a:pt x="6083" y="835"/>
                    </a:cubicBezTo>
                    <a:cubicBezTo>
                      <a:pt x="6629" y="1305"/>
                      <a:pt x="6992" y="1958"/>
                      <a:pt x="7110" y="2673"/>
                    </a:cubicBezTo>
                    <a:lnTo>
                      <a:pt x="7185" y="2663"/>
                    </a:lnTo>
                    <a:cubicBezTo>
                      <a:pt x="7067" y="1925"/>
                      <a:pt x="6693" y="1262"/>
                      <a:pt x="6126" y="770"/>
                    </a:cubicBezTo>
                    <a:cubicBezTo>
                      <a:pt x="5560" y="279"/>
                      <a:pt x="4833" y="1"/>
                      <a:pt x="407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4" name="Google Shape;444;p27"/>
              <p:cNvSpPr/>
              <p:nvPr/>
            </p:nvSpPr>
            <p:spPr>
              <a:xfrm>
                <a:off x="7390457" y="1827308"/>
                <a:ext cx="244228" cy="6996"/>
              </a:xfrm>
              <a:custGeom>
                <a:rect b="b" l="l" r="r" t="t"/>
                <a:pathLst>
                  <a:path extrusionOk="0" h="87" w="3037">
                    <a:moveTo>
                      <a:pt x="0" y="1"/>
                    </a:moveTo>
                    <a:lnTo>
                      <a:pt x="0" y="86"/>
                    </a:lnTo>
                    <a:lnTo>
                      <a:pt x="3037" y="86"/>
                    </a:lnTo>
                    <a:lnTo>
                      <a:pt x="303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45" name="Google Shape;445;p27"/>
          <p:cNvGrpSpPr/>
          <p:nvPr/>
        </p:nvGrpSpPr>
        <p:grpSpPr>
          <a:xfrm>
            <a:off x="3759399" y="4387377"/>
            <a:ext cx="656035" cy="303986"/>
            <a:chOff x="6385975" y="2649937"/>
            <a:chExt cx="912173" cy="422613"/>
          </a:xfrm>
        </p:grpSpPr>
        <p:sp>
          <p:nvSpPr>
            <p:cNvPr id="446" name="Google Shape;446;p27"/>
            <p:cNvSpPr/>
            <p:nvPr/>
          </p:nvSpPr>
          <p:spPr>
            <a:xfrm>
              <a:off x="6385975" y="2654935"/>
              <a:ext cx="912173" cy="412617"/>
            </a:xfrm>
            <a:custGeom>
              <a:rect b="b" l="l" r="r" t="t"/>
              <a:pathLst>
                <a:path extrusionOk="0" h="3550" w="7848">
                  <a:moveTo>
                    <a:pt x="4459" y="1"/>
                  </a:moveTo>
                  <a:cubicBezTo>
                    <a:pt x="3198" y="1"/>
                    <a:pt x="2171" y="1027"/>
                    <a:pt x="2171" y="2288"/>
                  </a:cubicBezTo>
                  <a:lnTo>
                    <a:pt x="2171" y="2310"/>
                  </a:lnTo>
                  <a:cubicBezTo>
                    <a:pt x="2032" y="2267"/>
                    <a:pt x="1872" y="2246"/>
                    <a:pt x="1711" y="2246"/>
                  </a:cubicBezTo>
                  <a:cubicBezTo>
                    <a:pt x="899" y="2246"/>
                    <a:pt x="204" y="2802"/>
                    <a:pt x="1" y="3550"/>
                  </a:cubicBezTo>
                  <a:lnTo>
                    <a:pt x="7848" y="3550"/>
                  </a:lnTo>
                  <a:cubicBezTo>
                    <a:pt x="7624" y="3133"/>
                    <a:pt x="7185" y="2833"/>
                    <a:pt x="6683" y="2823"/>
                  </a:cubicBezTo>
                  <a:cubicBezTo>
                    <a:pt x="6726" y="2652"/>
                    <a:pt x="6747" y="2470"/>
                    <a:pt x="6747" y="2288"/>
                  </a:cubicBezTo>
                  <a:cubicBezTo>
                    <a:pt x="6747" y="1027"/>
                    <a:pt x="5721" y="1"/>
                    <a:pt x="445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27"/>
            <p:cNvSpPr/>
            <p:nvPr/>
          </p:nvSpPr>
          <p:spPr>
            <a:xfrm>
              <a:off x="6385975" y="3062554"/>
              <a:ext cx="334510" cy="9996"/>
            </a:xfrm>
            <a:custGeom>
              <a:rect b="b" l="l" r="r" t="t"/>
              <a:pathLst>
                <a:path extrusionOk="0" h="86" w="2878">
                  <a:moveTo>
                    <a:pt x="1" y="0"/>
                  </a:moveTo>
                  <a:lnTo>
                    <a:pt x="1" y="86"/>
                  </a:lnTo>
                  <a:lnTo>
                    <a:pt x="2877" y="86"/>
                  </a:lnTo>
                  <a:lnTo>
                    <a:pt x="28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27"/>
            <p:cNvSpPr/>
            <p:nvPr/>
          </p:nvSpPr>
          <p:spPr>
            <a:xfrm>
              <a:off x="6633313" y="2649937"/>
              <a:ext cx="541864" cy="273489"/>
            </a:xfrm>
            <a:custGeom>
              <a:rect b="b" l="l" r="r" t="t"/>
              <a:pathLst>
                <a:path extrusionOk="0" h="2353" w="4662">
                  <a:moveTo>
                    <a:pt x="2331" y="1"/>
                  </a:moveTo>
                  <a:cubicBezTo>
                    <a:pt x="1048" y="1"/>
                    <a:pt x="1" y="1049"/>
                    <a:pt x="1" y="2331"/>
                  </a:cubicBezTo>
                  <a:lnTo>
                    <a:pt x="1" y="2342"/>
                  </a:lnTo>
                  <a:lnTo>
                    <a:pt x="1" y="2353"/>
                  </a:lnTo>
                  <a:lnTo>
                    <a:pt x="86" y="2353"/>
                  </a:lnTo>
                  <a:lnTo>
                    <a:pt x="86" y="2342"/>
                  </a:lnTo>
                  <a:lnTo>
                    <a:pt x="86" y="2331"/>
                  </a:lnTo>
                  <a:cubicBezTo>
                    <a:pt x="86" y="1091"/>
                    <a:pt x="1091" y="86"/>
                    <a:pt x="2331" y="86"/>
                  </a:cubicBezTo>
                  <a:cubicBezTo>
                    <a:pt x="3571" y="86"/>
                    <a:pt x="4576" y="1091"/>
                    <a:pt x="4576" y="2331"/>
                  </a:cubicBezTo>
                  <a:lnTo>
                    <a:pt x="4662" y="2331"/>
                  </a:lnTo>
                  <a:cubicBezTo>
                    <a:pt x="4662" y="1049"/>
                    <a:pt x="3614" y="1"/>
                    <a:pt x="23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9" name="Google Shape;449;p27"/>
          <p:cNvSpPr txBox="1"/>
          <p:nvPr>
            <p:ph idx="5" type="subTitle"/>
          </p:nvPr>
        </p:nvSpPr>
        <p:spPr>
          <a:xfrm>
            <a:off x="1459325" y="1615400"/>
            <a:ext cx="2893200" cy="37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Black"/>
              <a:buNone/>
              <a:defRPr sz="1800"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Black"/>
              <a:buNone/>
              <a:defRPr sz="1800"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Black"/>
              <a:buNone/>
              <a:defRPr sz="1800"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Black"/>
              <a:buNone/>
              <a:defRPr sz="1800"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Black"/>
              <a:buNone/>
              <a:defRPr sz="1800"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Black"/>
              <a:buNone/>
              <a:defRPr sz="1800"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Black"/>
              <a:buNone/>
              <a:defRPr sz="1800"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Black"/>
              <a:buNone/>
              <a:defRPr sz="1800"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Black"/>
              <a:buNone/>
              <a:defRPr sz="1800"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/>
        </p:txBody>
      </p:sp>
      <p:sp>
        <p:nvSpPr>
          <p:cNvPr id="450" name="Google Shape;450;p27"/>
          <p:cNvSpPr txBox="1"/>
          <p:nvPr>
            <p:ph idx="6" type="subTitle"/>
          </p:nvPr>
        </p:nvSpPr>
        <p:spPr>
          <a:xfrm>
            <a:off x="5537575" y="1615400"/>
            <a:ext cx="2893200" cy="37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Black"/>
              <a:buNone/>
              <a:defRPr sz="1800"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Black"/>
              <a:buNone/>
              <a:defRPr sz="1800"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Black"/>
              <a:buNone/>
              <a:defRPr sz="1800"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Black"/>
              <a:buNone/>
              <a:defRPr sz="1800"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Black"/>
              <a:buNone/>
              <a:defRPr sz="1800"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Black"/>
              <a:buNone/>
              <a:defRPr sz="1800"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Black"/>
              <a:buNone/>
              <a:defRPr sz="1800"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Black"/>
              <a:buNone/>
              <a:defRPr sz="1800"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Black"/>
              <a:buNone/>
              <a:defRPr sz="1800"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/>
        </p:txBody>
      </p:sp>
      <p:sp>
        <p:nvSpPr>
          <p:cNvPr id="451" name="Google Shape;451;p27"/>
          <p:cNvSpPr txBox="1"/>
          <p:nvPr>
            <p:ph idx="7" type="subTitle"/>
          </p:nvPr>
        </p:nvSpPr>
        <p:spPr>
          <a:xfrm>
            <a:off x="1459325" y="3225725"/>
            <a:ext cx="2893200" cy="37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Black"/>
              <a:buNone/>
              <a:defRPr sz="1800"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Black"/>
              <a:buNone/>
              <a:defRPr sz="1800"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Black"/>
              <a:buNone/>
              <a:defRPr sz="1800"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Black"/>
              <a:buNone/>
              <a:defRPr sz="1800"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Black"/>
              <a:buNone/>
              <a:defRPr sz="1800"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Black"/>
              <a:buNone/>
              <a:defRPr sz="1800"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Black"/>
              <a:buNone/>
              <a:defRPr sz="1800"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Black"/>
              <a:buNone/>
              <a:defRPr sz="1800"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Black"/>
              <a:buNone/>
              <a:defRPr sz="1800"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/>
        </p:txBody>
      </p:sp>
      <p:sp>
        <p:nvSpPr>
          <p:cNvPr id="452" name="Google Shape;452;p27"/>
          <p:cNvSpPr txBox="1"/>
          <p:nvPr>
            <p:ph idx="8" type="subTitle"/>
          </p:nvPr>
        </p:nvSpPr>
        <p:spPr>
          <a:xfrm>
            <a:off x="5537575" y="3225725"/>
            <a:ext cx="2893200" cy="37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Black"/>
              <a:buNone/>
              <a:defRPr sz="1800"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Black"/>
              <a:buNone/>
              <a:defRPr sz="1800"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Black"/>
              <a:buNone/>
              <a:defRPr sz="1800"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Black"/>
              <a:buNone/>
              <a:defRPr sz="1800"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Black"/>
              <a:buNone/>
              <a:defRPr sz="1800"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Black"/>
              <a:buNone/>
              <a:defRPr sz="1800"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Black"/>
              <a:buNone/>
              <a:defRPr sz="1800"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Black"/>
              <a:buNone/>
              <a:defRPr sz="1800"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Black"/>
              <a:buNone/>
              <a:defRPr sz="1800"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bg>
      <p:bgPr>
        <a:solidFill>
          <a:schemeClr val="accent3"/>
        </a:solidFill>
      </p:bgPr>
    </p:bg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28"/>
          <p:cNvSpPr/>
          <p:nvPr/>
        </p:nvSpPr>
        <p:spPr>
          <a:xfrm>
            <a:off x="0" y="0"/>
            <a:ext cx="9144012" cy="1215867"/>
          </a:xfrm>
          <a:custGeom>
            <a:rect b="b" l="l" r="r" t="t"/>
            <a:pathLst>
              <a:path extrusionOk="0" h="42017" w="32256">
                <a:moveTo>
                  <a:pt x="0" y="0"/>
                </a:moveTo>
                <a:lnTo>
                  <a:pt x="0" y="37066"/>
                </a:lnTo>
                <a:cubicBezTo>
                  <a:pt x="4608" y="40188"/>
                  <a:pt x="10157" y="42016"/>
                  <a:pt x="16133" y="42016"/>
                </a:cubicBezTo>
                <a:cubicBezTo>
                  <a:pt x="22109" y="42016"/>
                  <a:pt x="27658" y="40188"/>
                  <a:pt x="32256" y="37066"/>
                </a:cubicBezTo>
                <a:lnTo>
                  <a:pt x="3225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2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56" name="Google Shape;456;p28"/>
          <p:cNvSpPr txBox="1"/>
          <p:nvPr>
            <p:ph idx="1" type="subTitle"/>
          </p:nvPr>
        </p:nvSpPr>
        <p:spPr>
          <a:xfrm>
            <a:off x="713225" y="2273298"/>
            <a:ext cx="23556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7" name="Google Shape;457;p28"/>
          <p:cNvSpPr txBox="1"/>
          <p:nvPr>
            <p:ph idx="2" type="subTitle"/>
          </p:nvPr>
        </p:nvSpPr>
        <p:spPr>
          <a:xfrm>
            <a:off x="3394200" y="2273298"/>
            <a:ext cx="23556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8" name="Google Shape;458;p28"/>
          <p:cNvSpPr txBox="1"/>
          <p:nvPr>
            <p:ph idx="3" type="subTitle"/>
          </p:nvPr>
        </p:nvSpPr>
        <p:spPr>
          <a:xfrm>
            <a:off x="713225" y="3960812"/>
            <a:ext cx="23556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9" name="Google Shape;459;p28"/>
          <p:cNvSpPr txBox="1"/>
          <p:nvPr>
            <p:ph idx="4" type="subTitle"/>
          </p:nvPr>
        </p:nvSpPr>
        <p:spPr>
          <a:xfrm>
            <a:off x="3394200" y="3960812"/>
            <a:ext cx="23556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0" name="Google Shape;460;p28"/>
          <p:cNvSpPr txBox="1"/>
          <p:nvPr>
            <p:ph idx="5" type="subTitle"/>
          </p:nvPr>
        </p:nvSpPr>
        <p:spPr>
          <a:xfrm>
            <a:off x="6075350" y="2273298"/>
            <a:ext cx="23556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1" name="Google Shape;461;p28"/>
          <p:cNvSpPr txBox="1"/>
          <p:nvPr>
            <p:ph idx="6" type="subTitle"/>
          </p:nvPr>
        </p:nvSpPr>
        <p:spPr>
          <a:xfrm>
            <a:off x="6075350" y="3960812"/>
            <a:ext cx="23556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462" name="Google Shape;462;p28"/>
          <p:cNvGrpSpPr/>
          <p:nvPr/>
        </p:nvGrpSpPr>
        <p:grpSpPr>
          <a:xfrm>
            <a:off x="6974463" y="-638177"/>
            <a:ext cx="2581485" cy="1752293"/>
            <a:chOff x="6974463" y="-638177"/>
            <a:chExt cx="2581485" cy="1752293"/>
          </a:xfrm>
        </p:grpSpPr>
        <p:sp>
          <p:nvSpPr>
            <p:cNvPr id="463" name="Google Shape;463;p28"/>
            <p:cNvSpPr/>
            <p:nvPr/>
          </p:nvSpPr>
          <p:spPr>
            <a:xfrm>
              <a:off x="6974463" y="-638177"/>
              <a:ext cx="2581485" cy="1752293"/>
            </a:xfrm>
            <a:custGeom>
              <a:rect b="b" l="l" r="r" t="t"/>
              <a:pathLst>
                <a:path extrusionOk="0" h="10981" w="16177">
                  <a:moveTo>
                    <a:pt x="16122" y="1"/>
                  </a:moveTo>
                  <a:lnTo>
                    <a:pt x="16058" y="203"/>
                  </a:lnTo>
                  <a:lnTo>
                    <a:pt x="16122" y="225"/>
                  </a:lnTo>
                  <a:lnTo>
                    <a:pt x="16176" y="22"/>
                  </a:lnTo>
                  <a:lnTo>
                    <a:pt x="16122" y="1"/>
                  </a:lnTo>
                  <a:close/>
                  <a:moveTo>
                    <a:pt x="15973" y="514"/>
                  </a:moveTo>
                  <a:lnTo>
                    <a:pt x="15887" y="813"/>
                  </a:lnTo>
                  <a:lnTo>
                    <a:pt x="15941" y="835"/>
                  </a:lnTo>
                  <a:lnTo>
                    <a:pt x="16026" y="524"/>
                  </a:lnTo>
                  <a:lnTo>
                    <a:pt x="15973" y="514"/>
                  </a:lnTo>
                  <a:close/>
                  <a:moveTo>
                    <a:pt x="15802" y="1123"/>
                  </a:moveTo>
                  <a:lnTo>
                    <a:pt x="15706" y="1433"/>
                  </a:lnTo>
                  <a:lnTo>
                    <a:pt x="15770" y="1444"/>
                  </a:lnTo>
                  <a:lnTo>
                    <a:pt x="15855" y="1144"/>
                  </a:lnTo>
                  <a:lnTo>
                    <a:pt x="15802" y="1123"/>
                  </a:lnTo>
                  <a:close/>
                  <a:moveTo>
                    <a:pt x="15620" y="1733"/>
                  </a:moveTo>
                  <a:lnTo>
                    <a:pt x="15535" y="2042"/>
                  </a:lnTo>
                  <a:lnTo>
                    <a:pt x="15588" y="2053"/>
                  </a:lnTo>
                  <a:lnTo>
                    <a:pt x="15684" y="1754"/>
                  </a:lnTo>
                  <a:lnTo>
                    <a:pt x="15620" y="1733"/>
                  </a:lnTo>
                  <a:close/>
                  <a:moveTo>
                    <a:pt x="15449" y="2342"/>
                  </a:moveTo>
                  <a:lnTo>
                    <a:pt x="15364" y="2652"/>
                  </a:lnTo>
                  <a:lnTo>
                    <a:pt x="15417" y="2662"/>
                  </a:lnTo>
                  <a:lnTo>
                    <a:pt x="15502" y="2363"/>
                  </a:lnTo>
                  <a:lnTo>
                    <a:pt x="15449" y="2342"/>
                  </a:lnTo>
                  <a:close/>
                  <a:moveTo>
                    <a:pt x="11" y="2598"/>
                  </a:moveTo>
                  <a:lnTo>
                    <a:pt x="0" y="2662"/>
                  </a:lnTo>
                  <a:cubicBezTo>
                    <a:pt x="97" y="2695"/>
                    <a:pt x="193" y="2727"/>
                    <a:pt x="289" y="2769"/>
                  </a:cubicBezTo>
                  <a:lnTo>
                    <a:pt x="311" y="2716"/>
                  </a:lnTo>
                  <a:cubicBezTo>
                    <a:pt x="214" y="2673"/>
                    <a:pt x="118" y="2631"/>
                    <a:pt x="11" y="2598"/>
                  </a:cubicBezTo>
                  <a:close/>
                  <a:moveTo>
                    <a:pt x="599" y="2866"/>
                  </a:moveTo>
                  <a:lnTo>
                    <a:pt x="567" y="2919"/>
                  </a:lnTo>
                  <a:cubicBezTo>
                    <a:pt x="653" y="2973"/>
                    <a:pt x="749" y="3026"/>
                    <a:pt x="834" y="3090"/>
                  </a:cubicBezTo>
                  <a:lnTo>
                    <a:pt x="867" y="3037"/>
                  </a:lnTo>
                  <a:cubicBezTo>
                    <a:pt x="781" y="2983"/>
                    <a:pt x="684" y="2919"/>
                    <a:pt x="599" y="2866"/>
                  </a:cubicBezTo>
                  <a:close/>
                  <a:moveTo>
                    <a:pt x="15267" y="2951"/>
                  </a:moveTo>
                  <a:lnTo>
                    <a:pt x="15181" y="3261"/>
                  </a:lnTo>
                  <a:lnTo>
                    <a:pt x="15246" y="3272"/>
                  </a:lnTo>
                  <a:lnTo>
                    <a:pt x="15331" y="2973"/>
                  </a:lnTo>
                  <a:lnTo>
                    <a:pt x="15267" y="2951"/>
                  </a:lnTo>
                  <a:close/>
                  <a:moveTo>
                    <a:pt x="1112" y="3240"/>
                  </a:moveTo>
                  <a:lnTo>
                    <a:pt x="1080" y="3282"/>
                  </a:lnTo>
                  <a:cubicBezTo>
                    <a:pt x="1155" y="3347"/>
                    <a:pt x="1230" y="3422"/>
                    <a:pt x="1304" y="3496"/>
                  </a:cubicBezTo>
                  <a:lnTo>
                    <a:pt x="1347" y="3454"/>
                  </a:lnTo>
                  <a:cubicBezTo>
                    <a:pt x="1273" y="3379"/>
                    <a:pt x="1198" y="3304"/>
                    <a:pt x="1112" y="3240"/>
                  </a:cubicBezTo>
                  <a:close/>
                  <a:moveTo>
                    <a:pt x="15096" y="3560"/>
                  </a:moveTo>
                  <a:lnTo>
                    <a:pt x="15010" y="3871"/>
                  </a:lnTo>
                  <a:lnTo>
                    <a:pt x="15064" y="3881"/>
                  </a:lnTo>
                  <a:lnTo>
                    <a:pt x="15150" y="3582"/>
                  </a:lnTo>
                  <a:lnTo>
                    <a:pt x="15096" y="3560"/>
                  </a:lnTo>
                  <a:close/>
                  <a:moveTo>
                    <a:pt x="1572" y="3689"/>
                  </a:moveTo>
                  <a:lnTo>
                    <a:pt x="1529" y="3731"/>
                  </a:lnTo>
                  <a:cubicBezTo>
                    <a:pt x="1594" y="3807"/>
                    <a:pt x="1658" y="3892"/>
                    <a:pt x="1722" y="3978"/>
                  </a:cubicBezTo>
                  <a:lnTo>
                    <a:pt x="1775" y="3935"/>
                  </a:lnTo>
                  <a:cubicBezTo>
                    <a:pt x="1700" y="3850"/>
                    <a:pt x="1636" y="3764"/>
                    <a:pt x="1572" y="3689"/>
                  </a:cubicBezTo>
                  <a:close/>
                  <a:moveTo>
                    <a:pt x="1957" y="4192"/>
                  </a:moveTo>
                  <a:lnTo>
                    <a:pt x="1914" y="4223"/>
                  </a:lnTo>
                  <a:cubicBezTo>
                    <a:pt x="1967" y="4309"/>
                    <a:pt x="2021" y="4405"/>
                    <a:pt x="2085" y="4491"/>
                  </a:cubicBezTo>
                  <a:lnTo>
                    <a:pt x="2138" y="4458"/>
                  </a:lnTo>
                  <a:cubicBezTo>
                    <a:pt x="2074" y="4373"/>
                    <a:pt x="2021" y="4277"/>
                    <a:pt x="1957" y="4192"/>
                  </a:cubicBezTo>
                  <a:close/>
                  <a:moveTo>
                    <a:pt x="14925" y="4170"/>
                  </a:moveTo>
                  <a:lnTo>
                    <a:pt x="14829" y="4480"/>
                  </a:lnTo>
                  <a:lnTo>
                    <a:pt x="14893" y="4501"/>
                  </a:lnTo>
                  <a:lnTo>
                    <a:pt x="14979" y="4192"/>
                  </a:lnTo>
                  <a:lnTo>
                    <a:pt x="14925" y="4170"/>
                  </a:lnTo>
                  <a:close/>
                  <a:moveTo>
                    <a:pt x="2299" y="4736"/>
                  </a:moveTo>
                  <a:lnTo>
                    <a:pt x="2245" y="4769"/>
                  </a:lnTo>
                  <a:cubicBezTo>
                    <a:pt x="2299" y="4854"/>
                    <a:pt x="2342" y="4950"/>
                    <a:pt x="2395" y="5047"/>
                  </a:cubicBezTo>
                  <a:lnTo>
                    <a:pt x="2449" y="5014"/>
                  </a:lnTo>
                  <a:cubicBezTo>
                    <a:pt x="2395" y="4919"/>
                    <a:pt x="2342" y="4822"/>
                    <a:pt x="2299" y="4736"/>
                  </a:cubicBezTo>
                  <a:close/>
                  <a:moveTo>
                    <a:pt x="14744" y="4790"/>
                  </a:moveTo>
                  <a:cubicBezTo>
                    <a:pt x="14711" y="4897"/>
                    <a:pt x="14679" y="4993"/>
                    <a:pt x="14647" y="5090"/>
                  </a:cubicBezTo>
                  <a:lnTo>
                    <a:pt x="14711" y="5111"/>
                  </a:lnTo>
                  <a:cubicBezTo>
                    <a:pt x="14744" y="5014"/>
                    <a:pt x="14765" y="4919"/>
                    <a:pt x="14797" y="4801"/>
                  </a:cubicBezTo>
                  <a:lnTo>
                    <a:pt x="14744" y="4790"/>
                  </a:lnTo>
                  <a:close/>
                  <a:moveTo>
                    <a:pt x="2587" y="5303"/>
                  </a:moveTo>
                  <a:lnTo>
                    <a:pt x="2534" y="5325"/>
                  </a:lnTo>
                  <a:cubicBezTo>
                    <a:pt x="2577" y="5421"/>
                    <a:pt x="2630" y="5517"/>
                    <a:pt x="2673" y="5613"/>
                  </a:cubicBezTo>
                  <a:lnTo>
                    <a:pt x="2727" y="5592"/>
                  </a:lnTo>
                  <a:cubicBezTo>
                    <a:pt x="2684" y="5485"/>
                    <a:pt x="2630" y="5389"/>
                    <a:pt x="2587" y="5303"/>
                  </a:cubicBezTo>
                  <a:close/>
                  <a:moveTo>
                    <a:pt x="14551" y="5389"/>
                  </a:moveTo>
                  <a:cubicBezTo>
                    <a:pt x="14519" y="5496"/>
                    <a:pt x="14476" y="5592"/>
                    <a:pt x="14444" y="5688"/>
                  </a:cubicBezTo>
                  <a:lnTo>
                    <a:pt x="14497" y="5710"/>
                  </a:lnTo>
                  <a:cubicBezTo>
                    <a:pt x="14530" y="5613"/>
                    <a:pt x="14572" y="5517"/>
                    <a:pt x="14604" y="5410"/>
                  </a:cubicBezTo>
                  <a:lnTo>
                    <a:pt x="14551" y="5389"/>
                  </a:lnTo>
                  <a:close/>
                  <a:moveTo>
                    <a:pt x="2855" y="5881"/>
                  </a:moveTo>
                  <a:lnTo>
                    <a:pt x="2801" y="5902"/>
                  </a:lnTo>
                  <a:cubicBezTo>
                    <a:pt x="2834" y="5998"/>
                    <a:pt x="2876" y="6095"/>
                    <a:pt x="2919" y="6202"/>
                  </a:cubicBezTo>
                  <a:lnTo>
                    <a:pt x="2972" y="6169"/>
                  </a:lnTo>
                  <a:cubicBezTo>
                    <a:pt x="2929" y="6073"/>
                    <a:pt x="2898" y="5977"/>
                    <a:pt x="2855" y="5881"/>
                  </a:cubicBezTo>
                  <a:close/>
                  <a:moveTo>
                    <a:pt x="14316" y="5977"/>
                  </a:moveTo>
                  <a:cubicBezTo>
                    <a:pt x="14273" y="6073"/>
                    <a:pt x="14219" y="6169"/>
                    <a:pt x="14176" y="6255"/>
                  </a:cubicBezTo>
                  <a:lnTo>
                    <a:pt x="14230" y="6287"/>
                  </a:lnTo>
                  <a:cubicBezTo>
                    <a:pt x="14273" y="6190"/>
                    <a:pt x="14326" y="6095"/>
                    <a:pt x="14369" y="5998"/>
                  </a:cubicBezTo>
                  <a:lnTo>
                    <a:pt x="14316" y="5977"/>
                  </a:lnTo>
                  <a:close/>
                  <a:moveTo>
                    <a:pt x="3090" y="6468"/>
                  </a:moveTo>
                  <a:lnTo>
                    <a:pt x="3036" y="6490"/>
                  </a:lnTo>
                  <a:lnTo>
                    <a:pt x="3058" y="6544"/>
                  </a:lnTo>
                  <a:cubicBezTo>
                    <a:pt x="3090" y="6629"/>
                    <a:pt x="3122" y="6704"/>
                    <a:pt x="3154" y="6789"/>
                  </a:cubicBezTo>
                  <a:lnTo>
                    <a:pt x="3207" y="6768"/>
                  </a:lnTo>
                  <a:cubicBezTo>
                    <a:pt x="3176" y="6682"/>
                    <a:pt x="3143" y="6608"/>
                    <a:pt x="3112" y="6522"/>
                  </a:cubicBezTo>
                  <a:lnTo>
                    <a:pt x="3090" y="6468"/>
                  </a:lnTo>
                  <a:close/>
                  <a:moveTo>
                    <a:pt x="14017" y="6533"/>
                  </a:moveTo>
                  <a:cubicBezTo>
                    <a:pt x="13963" y="6618"/>
                    <a:pt x="13899" y="6704"/>
                    <a:pt x="13834" y="6789"/>
                  </a:cubicBezTo>
                  <a:lnTo>
                    <a:pt x="13888" y="6822"/>
                  </a:lnTo>
                  <a:cubicBezTo>
                    <a:pt x="13952" y="6736"/>
                    <a:pt x="14005" y="6651"/>
                    <a:pt x="14059" y="6565"/>
                  </a:cubicBezTo>
                  <a:lnTo>
                    <a:pt x="14017" y="6533"/>
                  </a:lnTo>
                  <a:close/>
                  <a:moveTo>
                    <a:pt x="13642" y="7035"/>
                  </a:moveTo>
                  <a:cubicBezTo>
                    <a:pt x="13578" y="7121"/>
                    <a:pt x="13514" y="7195"/>
                    <a:pt x="13439" y="7281"/>
                  </a:cubicBezTo>
                  <a:lnTo>
                    <a:pt x="13482" y="7324"/>
                  </a:lnTo>
                  <a:cubicBezTo>
                    <a:pt x="13556" y="7238"/>
                    <a:pt x="13632" y="7153"/>
                    <a:pt x="13696" y="7078"/>
                  </a:cubicBezTo>
                  <a:lnTo>
                    <a:pt x="13642" y="7035"/>
                  </a:lnTo>
                  <a:close/>
                  <a:moveTo>
                    <a:pt x="3325" y="7057"/>
                  </a:moveTo>
                  <a:lnTo>
                    <a:pt x="3272" y="7078"/>
                  </a:lnTo>
                  <a:cubicBezTo>
                    <a:pt x="3304" y="7185"/>
                    <a:pt x="3347" y="7281"/>
                    <a:pt x="3390" y="7378"/>
                  </a:cubicBezTo>
                  <a:lnTo>
                    <a:pt x="3443" y="7356"/>
                  </a:lnTo>
                  <a:cubicBezTo>
                    <a:pt x="3400" y="7260"/>
                    <a:pt x="3368" y="7164"/>
                    <a:pt x="3325" y="7057"/>
                  </a:cubicBezTo>
                  <a:close/>
                  <a:moveTo>
                    <a:pt x="13225" y="7516"/>
                  </a:moveTo>
                  <a:cubicBezTo>
                    <a:pt x="13161" y="7591"/>
                    <a:pt x="13086" y="7666"/>
                    <a:pt x="13012" y="7741"/>
                  </a:cubicBezTo>
                  <a:lnTo>
                    <a:pt x="13054" y="7784"/>
                  </a:lnTo>
                  <a:cubicBezTo>
                    <a:pt x="13129" y="7709"/>
                    <a:pt x="13204" y="7634"/>
                    <a:pt x="13268" y="7559"/>
                  </a:cubicBezTo>
                  <a:lnTo>
                    <a:pt x="13225" y="7516"/>
                  </a:lnTo>
                  <a:close/>
                  <a:moveTo>
                    <a:pt x="3571" y="7644"/>
                  </a:moveTo>
                  <a:lnTo>
                    <a:pt x="3518" y="7666"/>
                  </a:lnTo>
                  <a:cubicBezTo>
                    <a:pt x="3561" y="7773"/>
                    <a:pt x="3603" y="7869"/>
                    <a:pt x="3646" y="7965"/>
                  </a:cubicBezTo>
                  <a:lnTo>
                    <a:pt x="3699" y="7934"/>
                  </a:lnTo>
                  <a:cubicBezTo>
                    <a:pt x="3656" y="7848"/>
                    <a:pt x="3614" y="7741"/>
                    <a:pt x="3571" y="7644"/>
                  </a:cubicBezTo>
                  <a:close/>
                  <a:moveTo>
                    <a:pt x="12787" y="7965"/>
                  </a:moveTo>
                  <a:lnTo>
                    <a:pt x="12594" y="8158"/>
                  </a:lnTo>
                  <a:lnTo>
                    <a:pt x="12563" y="8190"/>
                  </a:lnTo>
                  <a:lnTo>
                    <a:pt x="12594" y="8233"/>
                  </a:lnTo>
                  <a:lnTo>
                    <a:pt x="12627" y="8200"/>
                  </a:lnTo>
                  <a:cubicBezTo>
                    <a:pt x="12691" y="8136"/>
                    <a:pt x="12765" y="8072"/>
                    <a:pt x="12829" y="8008"/>
                  </a:cubicBezTo>
                  <a:lnTo>
                    <a:pt x="12787" y="7965"/>
                  </a:lnTo>
                  <a:close/>
                  <a:moveTo>
                    <a:pt x="3839" y="8222"/>
                  </a:moveTo>
                  <a:lnTo>
                    <a:pt x="3785" y="8243"/>
                  </a:lnTo>
                  <a:cubicBezTo>
                    <a:pt x="3828" y="8340"/>
                    <a:pt x="3881" y="8436"/>
                    <a:pt x="3924" y="8532"/>
                  </a:cubicBezTo>
                  <a:lnTo>
                    <a:pt x="3977" y="8500"/>
                  </a:lnTo>
                  <a:cubicBezTo>
                    <a:pt x="3934" y="8414"/>
                    <a:pt x="3881" y="8318"/>
                    <a:pt x="3839" y="8222"/>
                  </a:cubicBezTo>
                  <a:close/>
                  <a:moveTo>
                    <a:pt x="12327" y="8414"/>
                  </a:moveTo>
                  <a:cubicBezTo>
                    <a:pt x="12252" y="8478"/>
                    <a:pt x="12178" y="8554"/>
                    <a:pt x="12102" y="8628"/>
                  </a:cubicBezTo>
                  <a:lnTo>
                    <a:pt x="12135" y="8671"/>
                  </a:lnTo>
                  <a:cubicBezTo>
                    <a:pt x="12220" y="8596"/>
                    <a:pt x="12295" y="8532"/>
                    <a:pt x="12370" y="8457"/>
                  </a:cubicBezTo>
                  <a:lnTo>
                    <a:pt x="12327" y="8414"/>
                  </a:lnTo>
                  <a:close/>
                  <a:moveTo>
                    <a:pt x="4138" y="8778"/>
                  </a:moveTo>
                  <a:lnTo>
                    <a:pt x="4084" y="8810"/>
                  </a:lnTo>
                  <a:cubicBezTo>
                    <a:pt x="4138" y="8906"/>
                    <a:pt x="4191" y="8991"/>
                    <a:pt x="4255" y="9077"/>
                  </a:cubicBezTo>
                  <a:lnTo>
                    <a:pt x="4298" y="9045"/>
                  </a:lnTo>
                  <a:cubicBezTo>
                    <a:pt x="4245" y="8960"/>
                    <a:pt x="4191" y="8874"/>
                    <a:pt x="4138" y="8778"/>
                  </a:cubicBezTo>
                  <a:close/>
                  <a:moveTo>
                    <a:pt x="11867" y="8842"/>
                  </a:moveTo>
                  <a:cubicBezTo>
                    <a:pt x="11782" y="8917"/>
                    <a:pt x="11707" y="8991"/>
                    <a:pt x="11632" y="9056"/>
                  </a:cubicBezTo>
                  <a:lnTo>
                    <a:pt x="11665" y="9098"/>
                  </a:lnTo>
                  <a:cubicBezTo>
                    <a:pt x="11739" y="9034"/>
                    <a:pt x="11824" y="8960"/>
                    <a:pt x="11900" y="8885"/>
                  </a:cubicBezTo>
                  <a:lnTo>
                    <a:pt x="11867" y="8842"/>
                  </a:lnTo>
                  <a:close/>
                  <a:moveTo>
                    <a:pt x="11387" y="9259"/>
                  </a:moveTo>
                  <a:cubicBezTo>
                    <a:pt x="11301" y="9334"/>
                    <a:pt x="11226" y="9398"/>
                    <a:pt x="11140" y="9462"/>
                  </a:cubicBezTo>
                  <a:lnTo>
                    <a:pt x="11183" y="9505"/>
                  </a:lnTo>
                  <a:cubicBezTo>
                    <a:pt x="11258" y="9441"/>
                    <a:pt x="11344" y="9376"/>
                    <a:pt x="11429" y="9302"/>
                  </a:cubicBezTo>
                  <a:lnTo>
                    <a:pt x="11387" y="9259"/>
                  </a:lnTo>
                  <a:close/>
                  <a:moveTo>
                    <a:pt x="4480" y="9312"/>
                  </a:moveTo>
                  <a:lnTo>
                    <a:pt x="4437" y="9345"/>
                  </a:lnTo>
                  <a:cubicBezTo>
                    <a:pt x="4502" y="9430"/>
                    <a:pt x="4566" y="9516"/>
                    <a:pt x="4630" y="9590"/>
                  </a:cubicBezTo>
                  <a:lnTo>
                    <a:pt x="4673" y="9559"/>
                  </a:lnTo>
                  <a:cubicBezTo>
                    <a:pt x="4608" y="9473"/>
                    <a:pt x="4544" y="9398"/>
                    <a:pt x="4480" y="9312"/>
                  </a:cubicBezTo>
                  <a:close/>
                  <a:moveTo>
                    <a:pt x="10895" y="9654"/>
                  </a:moveTo>
                  <a:cubicBezTo>
                    <a:pt x="10809" y="9718"/>
                    <a:pt x="10713" y="9783"/>
                    <a:pt x="10638" y="9837"/>
                  </a:cubicBezTo>
                  <a:lnTo>
                    <a:pt x="10670" y="9890"/>
                  </a:lnTo>
                  <a:lnTo>
                    <a:pt x="10926" y="9697"/>
                  </a:lnTo>
                  <a:lnTo>
                    <a:pt x="10895" y="9654"/>
                  </a:lnTo>
                  <a:close/>
                  <a:moveTo>
                    <a:pt x="4886" y="9794"/>
                  </a:moveTo>
                  <a:lnTo>
                    <a:pt x="4844" y="9837"/>
                  </a:lnTo>
                  <a:lnTo>
                    <a:pt x="5068" y="10061"/>
                  </a:lnTo>
                  <a:lnTo>
                    <a:pt x="5110" y="10018"/>
                  </a:lnTo>
                  <a:lnTo>
                    <a:pt x="4886" y="9794"/>
                  </a:lnTo>
                  <a:close/>
                  <a:moveTo>
                    <a:pt x="10370" y="10008"/>
                  </a:moveTo>
                  <a:cubicBezTo>
                    <a:pt x="10275" y="10072"/>
                    <a:pt x="10189" y="10125"/>
                    <a:pt x="10104" y="10179"/>
                  </a:cubicBezTo>
                  <a:lnTo>
                    <a:pt x="10125" y="10232"/>
                  </a:lnTo>
                  <a:cubicBezTo>
                    <a:pt x="10221" y="10179"/>
                    <a:pt x="10306" y="10114"/>
                    <a:pt x="10403" y="10061"/>
                  </a:cubicBezTo>
                  <a:lnTo>
                    <a:pt x="10370" y="10008"/>
                  </a:lnTo>
                  <a:close/>
                  <a:moveTo>
                    <a:pt x="5346" y="10221"/>
                  </a:moveTo>
                  <a:lnTo>
                    <a:pt x="5314" y="10264"/>
                  </a:lnTo>
                  <a:cubicBezTo>
                    <a:pt x="5400" y="10328"/>
                    <a:pt x="5485" y="10392"/>
                    <a:pt x="5571" y="10445"/>
                  </a:cubicBezTo>
                  <a:lnTo>
                    <a:pt x="5602" y="10392"/>
                  </a:lnTo>
                  <a:cubicBezTo>
                    <a:pt x="5517" y="10339"/>
                    <a:pt x="5431" y="10286"/>
                    <a:pt x="5346" y="10221"/>
                  </a:cubicBezTo>
                  <a:close/>
                  <a:moveTo>
                    <a:pt x="9826" y="10328"/>
                  </a:moveTo>
                  <a:cubicBezTo>
                    <a:pt x="9750" y="10360"/>
                    <a:pt x="9676" y="10403"/>
                    <a:pt x="9612" y="10435"/>
                  </a:cubicBezTo>
                  <a:cubicBezTo>
                    <a:pt x="9579" y="10445"/>
                    <a:pt x="9558" y="10457"/>
                    <a:pt x="9537" y="10467"/>
                  </a:cubicBezTo>
                  <a:lnTo>
                    <a:pt x="9558" y="10521"/>
                  </a:lnTo>
                  <a:cubicBezTo>
                    <a:pt x="9590" y="10510"/>
                    <a:pt x="9612" y="10499"/>
                    <a:pt x="9633" y="10488"/>
                  </a:cubicBezTo>
                  <a:cubicBezTo>
                    <a:pt x="9708" y="10457"/>
                    <a:pt x="9772" y="10414"/>
                    <a:pt x="9847" y="10381"/>
                  </a:cubicBezTo>
                  <a:lnTo>
                    <a:pt x="9826" y="10328"/>
                  </a:lnTo>
                  <a:close/>
                  <a:moveTo>
                    <a:pt x="5880" y="10552"/>
                  </a:moveTo>
                  <a:lnTo>
                    <a:pt x="5849" y="10606"/>
                  </a:lnTo>
                  <a:cubicBezTo>
                    <a:pt x="5891" y="10628"/>
                    <a:pt x="5923" y="10638"/>
                    <a:pt x="5955" y="10659"/>
                  </a:cubicBezTo>
                  <a:cubicBezTo>
                    <a:pt x="6020" y="10681"/>
                    <a:pt x="6084" y="10713"/>
                    <a:pt x="6148" y="10735"/>
                  </a:cubicBezTo>
                  <a:lnTo>
                    <a:pt x="6169" y="10681"/>
                  </a:lnTo>
                  <a:cubicBezTo>
                    <a:pt x="6105" y="10659"/>
                    <a:pt x="6041" y="10628"/>
                    <a:pt x="5977" y="10606"/>
                  </a:cubicBezTo>
                  <a:cubicBezTo>
                    <a:pt x="5944" y="10585"/>
                    <a:pt x="5913" y="10574"/>
                    <a:pt x="5880" y="10552"/>
                  </a:cubicBezTo>
                  <a:close/>
                  <a:moveTo>
                    <a:pt x="9248" y="10585"/>
                  </a:moveTo>
                  <a:cubicBezTo>
                    <a:pt x="9152" y="10628"/>
                    <a:pt x="9045" y="10659"/>
                    <a:pt x="8949" y="10692"/>
                  </a:cubicBezTo>
                  <a:lnTo>
                    <a:pt x="8970" y="10745"/>
                  </a:lnTo>
                  <a:cubicBezTo>
                    <a:pt x="9066" y="10713"/>
                    <a:pt x="9173" y="10681"/>
                    <a:pt x="9270" y="10638"/>
                  </a:cubicBezTo>
                  <a:lnTo>
                    <a:pt x="9248" y="10585"/>
                  </a:lnTo>
                  <a:close/>
                  <a:moveTo>
                    <a:pt x="8650" y="10777"/>
                  </a:moveTo>
                  <a:cubicBezTo>
                    <a:pt x="8543" y="10809"/>
                    <a:pt x="8436" y="10830"/>
                    <a:pt x="8339" y="10852"/>
                  </a:cubicBezTo>
                  <a:lnTo>
                    <a:pt x="8350" y="10906"/>
                  </a:lnTo>
                  <a:cubicBezTo>
                    <a:pt x="8446" y="10884"/>
                    <a:pt x="8553" y="10863"/>
                    <a:pt x="8660" y="10841"/>
                  </a:cubicBezTo>
                  <a:lnTo>
                    <a:pt x="8650" y="10777"/>
                  </a:lnTo>
                  <a:close/>
                  <a:moveTo>
                    <a:pt x="6469" y="10788"/>
                  </a:moveTo>
                  <a:lnTo>
                    <a:pt x="6447" y="10841"/>
                  </a:lnTo>
                  <a:cubicBezTo>
                    <a:pt x="6554" y="10873"/>
                    <a:pt x="6650" y="10895"/>
                    <a:pt x="6757" y="10916"/>
                  </a:cubicBezTo>
                  <a:lnTo>
                    <a:pt x="6768" y="10863"/>
                  </a:lnTo>
                  <a:cubicBezTo>
                    <a:pt x="6671" y="10841"/>
                    <a:pt x="6564" y="10809"/>
                    <a:pt x="6469" y="10788"/>
                  </a:cubicBezTo>
                  <a:close/>
                  <a:moveTo>
                    <a:pt x="7078" y="10906"/>
                  </a:moveTo>
                  <a:lnTo>
                    <a:pt x="7078" y="10970"/>
                  </a:lnTo>
                  <a:cubicBezTo>
                    <a:pt x="7174" y="10980"/>
                    <a:pt x="7291" y="10980"/>
                    <a:pt x="7398" y="10980"/>
                  </a:cubicBezTo>
                  <a:lnTo>
                    <a:pt x="7398" y="10927"/>
                  </a:lnTo>
                  <a:cubicBezTo>
                    <a:pt x="7291" y="10927"/>
                    <a:pt x="7185" y="10916"/>
                    <a:pt x="7078" y="10906"/>
                  </a:cubicBezTo>
                  <a:close/>
                  <a:moveTo>
                    <a:pt x="8030" y="10895"/>
                  </a:moveTo>
                  <a:lnTo>
                    <a:pt x="7709" y="10927"/>
                  </a:lnTo>
                  <a:lnTo>
                    <a:pt x="7709" y="10980"/>
                  </a:lnTo>
                  <a:cubicBezTo>
                    <a:pt x="7816" y="10980"/>
                    <a:pt x="7923" y="10970"/>
                    <a:pt x="8030" y="10959"/>
                  </a:cubicBezTo>
                  <a:lnTo>
                    <a:pt x="8030" y="1089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28"/>
            <p:cNvSpPr/>
            <p:nvPr/>
          </p:nvSpPr>
          <p:spPr>
            <a:xfrm rot="3962358">
              <a:off x="7931364" y="784136"/>
              <a:ext cx="300613" cy="241812"/>
            </a:xfrm>
            <a:custGeom>
              <a:rect b="b" l="l" r="r" t="t"/>
              <a:pathLst>
                <a:path extrusionOk="0" h="1419" w="1764">
                  <a:moveTo>
                    <a:pt x="731" y="330"/>
                  </a:moveTo>
                  <a:cubicBezTo>
                    <a:pt x="793" y="330"/>
                    <a:pt x="856" y="348"/>
                    <a:pt x="908" y="385"/>
                  </a:cubicBezTo>
                  <a:cubicBezTo>
                    <a:pt x="1058" y="481"/>
                    <a:pt x="1091" y="673"/>
                    <a:pt x="994" y="823"/>
                  </a:cubicBezTo>
                  <a:cubicBezTo>
                    <a:pt x="933" y="911"/>
                    <a:pt x="834" y="961"/>
                    <a:pt x="731" y="961"/>
                  </a:cubicBezTo>
                  <a:cubicBezTo>
                    <a:pt x="672" y="961"/>
                    <a:pt x="611" y="944"/>
                    <a:pt x="556" y="908"/>
                  </a:cubicBezTo>
                  <a:cubicBezTo>
                    <a:pt x="417" y="813"/>
                    <a:pt x="374" y="620"/>
                    <a:pt x="471" y="471"/>
                  </a:cubicBezTo>
                  <a:cubicBezTo>
                    <a:pt x="530" y="378"/>
                    <a:pt x="630" y="330"/>
                    <a:pt x="731" y="330"/>
                  </a:cubicBezTo>
                  <a:close/>
                  <a:moveTo>
                    <a:pt x="732" y="1"/>
                  </a:moveTo>
                  <a:cubicBezTo>
                    <a:pt x="524" y="1"/>
                    <a:pt x="320" y="100"/>
                    <a:pt x="193" y="288"/>
                  </a:cubicBezTo>
                  <a:cubicBezTo>
                    <a:pt x="0" y="588"/>
                    <a:pt x="75" y="984"/>
                    <a:pt x="374" y="1186"/>
                  </a:cubicBezTo>
                  <a:cubicBezTo>
                    <a:pt x="385" y="1186"/>
                    <a:pt x="395" y="1198"/>
                    <a:pt x="406" y="1198"/>
                  </a:cubicBezTo>
                  <a:cubicBezTo>
                    <a:pt x="671" y="1369"/>
                    <a:pt x="963" y="1418"/>
                    <a:pt x="1207" y="1418"/>
                  </a:cubicBezTo>
                  <a:cubicBezTo>
                    <a:pt x="1525" y="1418"/>
                    <a:pt x="1764" y="1336"/>
                    <a:pt x="1764" y="1336"/>
                  </a:cubicBezTo>
                  <a:cubicBezTo>
                    <a:pt x="1764" y="1336"/>
                    <a:pt x="1711" y="545"/>
                    <a:pt x="1122" y="128"/>
                  </a:cubicBezTo>
                  <a:cubicBezTo>
                    <a:pt x="1112" y="117"/>
                    <a:pt x="1101" y="117"/>
                    <a:pt x="1091" y="107"/>
                  </a:cubicBezTo>
                  <a:cubicBezTo>
                    <a:pt x="979" y="36"/>
                    <a:pt x="855" y="1"/>
                    <a:pt x="73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5" name="Google Shape;465;p28"/>
          <p:cNvSpPr/>
          <p:nvPr/>
        </p:nvSpPr>
        <p:spPr>
          <a:xfrm>
            <a:off x="5574551" y="4642073"/>
            <a:ext cx="791495" cy="280797"/>
          </a:xfrm>
          <a:custGeom>
            <a:rect b="b" l="l" r="r" t="t"/>
            <a:pathLst>
              <a:path extrusionOk="0" h="5239" w="14766">
                <a:moveTo>
                  <a:pt x="8275" y="64"/>
                </a:moveTo>
                <a:cubicBezTo>
                  <a:pt x="8906" y="64"/>
                  <a:pt x="9515" y="246"/>
                  <a:pt x="10050" y="588"/>
                </a:cubicBezTo>
                <a:cubicBezTo>
                  <a:pt x="10563" y="920"/>
                  <a:pt x="10969" y="1379"/>
                  <a:pt x="11226" y="1935"/>
                </a:cubicBezTo>
                <a:lnTo>
                  <a:pt x="11247" y="1956"/>
                </a:lnTo>
                <a:lnTo>
                  <a:pt x="11269" y="1946"/>
                </a:lnTo>
                <a:cubicBezTo>
                  <a:pt x="11365" y="1914"/>
                  <a:pt x="11472" y="1903"/>
                  <a:pt x="11579" y="1903"/>
                </a:cubicBezTo>
                <a:cubicBezTo>
                  <a:pt x="12103" y="1903"/>
                  <a:pt x="12530" y="2331"/>
                  <a:pt x="12530" y="2854"/>
                </a:cubicBezTo>
                <a:cubicBezTo>
                  <a:pt x="12530" y="2961"/>
                  <a:pt x="12509" y="3068"/>
                  <a:pt x="12477" y="3165"/>
                </a:cubicBezTo>
                <a:lnTo>
                  <a:pt x="12456" y="3229"/>
                </a:lnTo>
                <a:lnTo>
                  <a:pt x="12520" y="3208"/>
                </a:lnTo>
                <a:cubicBezTo>
                  <a:pt x="12670" y="3165"/>
                  <a:pt x="12819" y="3144"/>
                  <a:pt x="12979" y="3144"/>
                </a:cubicBezTo>
                <a:cubicBezTo>
                  <a:pt x="13931" y="3144"/>
                  <a:pt x="14701" y="3924"/>
                  <a:pt x="14701" y="4875"/>
                </a:cubicBezTo>
                <a:cubicBezTo>
                  <a:pt x="14701" y="4971"/>
                  <a:pt x="14690" y="5068"/>
                  <a:pt x="14680" y="5175"/>
                </a:cubicBezTo>
                <a:lnTo>
                  <a:pt x="118" y="5175"/>
                </a:lnTo>
                <a:cubicBezTo>
                  <a:pt x="513" y="4555"/>
                  <a:pt x="1176" y="4191"/>
                  <a:pt x="1914" y="4191"/>
                </a:cubicBezTo>
                <a:cubicBezTo>
                  <a:pt x="2171" y="4191"/>
                  <a:pt x="2416" y="4234"/>
                  <a:pt x="2663" y="4320"/>
                </a:cubicBezTo>
                <a:lnTo>
                  <a:pt x="2706" y="4341"/>
                </a:lnTo>
                <a:lnTo>
                  <a:pt x="2706" y="4287"/>
                </a:lnTo>
                <a:cubicBezTo>
                  <a:pt x="2706" y="4244"/>
                  <a:pt x="2694" y="4201"/>
                  <a:pt x="2694" y="4170"/>
                </a:cubicBezTo>
                <a:cubicBezTo>
                  <a:pt x="2694" y="3325"/>
                  <a:pt x="3390" y="2641"/>
                  <a:pt x="4234" y="2641"/>
                </a:cubicBezTo>
                <a:cubicBezTo>
                  <a:pt x="4502" y="2641"/>
                  <a:pt x="4768" y="2705"/>
                  <a:pt x="5004" y="2844"/>
                </a:cubicBezTo>
                <a:lnTo>
                  <a:pt x="5046" y="2866"/>
                </a:lnTo>
                <a:lnTo>
                  <a:pt x="5046" y="2823"/>
                </a:lnTo>
                <a:cubicBezTo>
                  <a:pt x="5164" y="2063"/>
                  <a:pt x="5560" y="1358"/>
                  <a:pt x="6148" y="856"/>
                </a:cubicBezTo>
                <a:cubicBezTo>
                  <a:pt x="6736" y="342"/>
                  <a:pt x="7495" y="64"/>
                  <a:pt x="8275" y="64"/>
                </a:cubicBezTo>
                <a:close/>
                <a:moveTo>
                  <a:pt x="8275" y="0"/>
                </a:moveTo>
                <a:cubicBezTo>
                  <a:pt x="7474" y="0"/>
                  <a:pt x="6704" y="289"/>
                  <a:pt x="6105" y="813"/>
                </a:cubicBezTo>
                <a:cubicBezTo>
                  <a:pt x="5517" y="1315"/>
                  <a:pt x="5122" y="2010"/>
                  <a:pt x="4993" y="2769"/>
                </a:cubicBezTo>
                <a:cubicBezTo>
                  <a:pt x="4758" y="2641"/>
                  <a:pt x="4502" y="2576"/>
                  <a:pt x="4234" y="2576"/>
                </a:cubicBezTo>
                <a:cubicBezTo>
                  <a:pt x="3347" y="2576"/>
                  <a:pt x="2630" y="3293"/>
                  <a:pt x="2630" y="4170"/>
                </a:cubicBezTo>
                <a:cubicBezTo>
                  <a:pt x="2630" y="4191"/>
                  <a:pt x="2630" y="4223"/>
                  <a:pt x="2641" y="4244"/>
                </a:cubicBezTo>
                <a:cubicBezTo>
                  <a:pt x="2406" y="4170"/>
                  <a:pt x="2160" y="4127"/>
                  <a:pt x="1914" y="4127"/>
                </a:cubicBezTo>
                <a:cubicBezTo>
                  <a:pt x="1134" y="4127"/>
                  <a:pt x="428" y="4522"/>
                  <a:pt x="33" y="5185"/>
                </a:cubicBezTo>
                <a:lnTo>
                  <a:pt x="0" y="5239"/>
                </a:lnTo>
                <a:lnTo>
                  <a:pt x="14733" y="5239"/>
                </a:lnTo>
                <a:lnTo>
                  <a:pt x="14733" y="5206"/>
                </a:lnTo>
                <a:cubicBezTo>
                  <a:pt x="14754" y="5100"/>
                  <a:pt x="14765" y="4982"/>
                  <a:pt x="14765" y="4875"/>
                </a:cubicBezTo>
                <a:cubicBezTo>
                  <a:pt x="14765" y="3881"/>
                  <a:pt x="13963" y="3079"/>
                  <a:pt x="12979" y="3079"/>
                </a:cubicBezTo>
                <a:cubicBezTo>
                  <a:pt x="12830" y="3079"/>
                  <a:pt x="12691" y="3101"/>
                  <a:pt x="12552" y="3132"/>
                </a:cubicBezTo>
                <a:cubicBezTo>
                  <a:pt x="12584" y="3037"/>
                  <a:pt x="12594" y="2951"/>
                  <a:pt x="12594" y="2854"/>
                </a:cubicBezTo>
                <a:cubicBezTo>
                  <a:pt x="12594" y="2288"/>
                  <a:pt x="12135" y="1839"/>
                  <a:pt x="11579" y="1839"/>
                </a:cubicBezTo>
                <a:cubicBezTo>
                  <a:pt x="11472" y="1839"/>
                  <a:pt x="11376" y="1849"/>
                  <a:pt x="11280" y="1882"/>
                </a:cubicBezTo>
                <a:cubicBezTo>
                  <a:pt x="11012" y="1326"/>
                  <a:pt x="10596" y="866"/>
                  <a:pt x="10082" y="524"/>
                </a:cubicBezTo>
                <a:cubicBezTo>
                  <a:pt x="9548" y="182"/>
                  <a:pt x="8917" y="0"/>
                  <a:pt x="8275" y="0"/>
                </a:cubicBezTo>
                <a:close/>
              </a:path>
            </a:pathLst>
          </a:cu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6" name="Google Shape;466;p28"/>
          <p:cNvGrpSpPr/>
          <p:nvPr/>
        </p:nvGrpSpPr>
        <p:grpSpPr>
          <a:xfrm>
            <a:off x="231596" y="4527769"/>
            <a:ext cx="963255" cy="446322"/>
            <a:chOff x="6385975" y="2649937"/>
            <a:chExt cx="912173" cy="422613"/>
          </a:xfrm>
        </p:grpSpPr>
        <p:sp>
          <p:nvSpPr>
            <p:cNvPr id="467" name="Google Shape;467;p28"/>
            <p:cNvSpPr/>
            <p:nvPr/>
          </p:nvSpPr>
          <p:spPr>
            <a:xfrm>
              <a:off x="6385975" y="2654935"/>
              <a:ext cx="912173" cy="412617"/>
            </a:xfrm>
            <a:custGeom>
              <a:rect b="b" l="l" r="r" t="t"/>
              <a:pathLst>
                <a:path extrusionOk="0" h="3550" w="7848">
                  <a:moveTo>
                    <a:pt x="4459" y="1"/>
                  </a:moveTo>
                  <a:cubicBezTo>
                    <a:pt x="3198" y="1"/>
                    <a:pt x="2171" y="1027"/>
                    <a:pt x="2171" y="2288"/>
                  </a:cubicBezTo>
                  <a:lnTo>
                    <a:pt x="2171" y="2310"/>
                  </a:lnTo>
                  <a:cubicBezTo>
                    <a:pt x="2032" y="2267"/>
                    <a:pt x="1872" y="2246"/>
                    <a:pt x="1711" y="2246"/>
                  </a:cubicBezTo>
                  <a:cubicBezTo>
                    <a:pt x="899" y="2246"/>
                    <a:pt x="204" y="2802"/>
                    <a:pt x="1" y="3550"/>
                  </a:cubicBezTo>
                  <a:lnTo>
                    <a:pt x="7848" y="3550"/>
                  </a:lnTo>
                  <a:cubicBezTo>
                    <a:pt x="7624" y="3133"/>
                    <a:pt x="7185" y="2833"/>
                    <a:pt x="6683" y="2823"/>
                  </a:cubicBezTo>
                  <a:cubicBezTo>
                    <a:pt x="6726" y="2652"/>
                    <a:pt x="6747" y="2470"/>
                    <a:pt x="6747" y="2288"/>
                  </a:cubicBezTo>
                  <a:cubicBezTo>
                    <a:pt x="6747" y="1027"/>
                    <a:pt x="5721" y="1"/>
                    <a:pt x="445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28"/>
            <p:cNvSpPr/>
            <p:nvPr/>
          </p:nvSpPr>
          <p:spPr>
            <a:xfrm>
              <a:off x="6385975" y="3062554"/>
              <a:ext cx="334510" cy="9996"/>
            </a:xfrm>
            <a:custGeom>
              <a:rect b="b" l="l" r="r" t="t"/>
              <a:pathLst>
                <a:path extrusionOk="0" h="86" w="2878">
                  <a:moveTo>
                    <a:pt x="1" y="0"/>
                  </a:moveTo>
                  <a:lnTo>
                    <a:pt x="1" y="86"/>
                  </a:lnTo>
                  <a:lnTo>
                    <a:pt x="2877" y="86"/>
                  </a:lnTo>
                  <a:lnTo>
                    <a:pt x="28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28"/>
            <p:cNvSpPr/>
            <p:nvPr/>
          </p:nvSpPr>
          <p:spPr>
            <a:xfrm>
              <a:off x="6633313" y="2649937"/>
              <a:ext cx="541864" cy="273489"/>
            </a:xfrm>
            <a:custGeom>
              <a:rect b="b" l="l" r="r" t="t"/>
              <a:pathLst>
                <a:path extrusionOk="0" h="2353" w="4662">
                  <a:moveTo>
                    <a:pt x="2331" y="1"/>
                  </a:moveTo>
                  <a:cubicBezTo>
                    <a:pt x="1048" y="1"/>
                    <a:pt x="1" y="1049"/>
                    <a:pt x="1" y="2331"/>
                  </a:cubicBezTo>
                  <a:lnTo>
                    <a:pt x="1" y="2342"/>
                  </a:lnTo>
                  <a:lnTo>
                    <a:pt x="1" y="2353"/>
                  </a:lnTo>
                  <a:lnTo>
                    <a:pt x="86" y="2353"/>
                  </a:lnTo>
                  <a:lnTo>
                    <a:pt x="86" y="2342"/>
                  </a:lnTo>
                  <a:lnTo>
                    <a:pt x="86" y="2331"/>
                  </a:lnTo>
                  <a:cubicBezTo>
                    <a:pt x="86" y="1091"/>
                    <a:pt x="1091" y="86"/>
                    <a:pt x="2331" y="86"/>
                  </a:cubicBezTo>
                  <a:cubicBezTo>
                    <a:pt x="3571" y="86"/>
                    <a:pt x="4576" y="1091"/>
                    <a:pt x="4576" y="2331"/>
                  </a:cubicBezTo>
                  <a:lnTo>
                    <a:pt x="4662" y="2331"/>
                  </a:lnTo>
                  <a:cubicBezTo>
                    <a:pt x="4662" y="1049"/>
                    <a:pt x="3614" y="1"/>
                    <a:pt x="23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0" name="Google Shape;470;p28"/>
          <p:cNvSpPr txBox="1"/>
          <p:nvPr>
            <p:ph idx="7" type="subTitle"/>
          </p:nvPr>
        </p:nvSpPr>
        <p:spPr>
          <a:xfrm>
            <a:off x="713225" y="1873395"/>
            <a:ext cx="2355600" cy="35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Black"/>
              <a:buNone/>
              <a:defRPr sz="1800"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Black"/>
              <a:buNone/>
              <a:defRPr sz="1800"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Black"/>
              <a:buNone/>
              <a:defRPr sz="1800"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Black"/>
              <a:buNone/>
              <a:defRPr sz="1800"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Black"/>
              <a:buNone/>
              <a:defRPr sz="1800"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Black"/>
              <a:buNone/>
              <a:defRPr sz="1800"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Black"/>
              <a:buNone/>
              <a:defRPr sz="1800"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Black"/>
              <a:buNone/>
              <a:defRPr sz="1800"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Black"/>
              <a:buNone/>
              <a:defRPr sz="1800"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/>
        </p:txBody>
      </p:sp>
      <p:sp>
        <p:nvSpPr>
          <p:cNvPr id="471" name="Google Shape;471;p28"/>
          <p:cNvSpPr txBox="1"/>
          <p:nvPr>
            <p:ph idx="8" type="subTitle"/>
          </p:nvPr>
        </p:nvSpPr>
        <p:spPr>
          <a:xfrm>
            <a:off x="3394283" y="1873395"/>
            <a:ext cx="2355600" cy="35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Black"/>
              <a:buNone/>
              <a:defRPr sz="1800"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Black"/>
              <a:buNone/>
              <a:defRPr sz="1800"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Black"/>
              <a:buNone/>
              <a:defRPr sz="1800"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Black"/>
              <a:buNone/>
              <a:defRPr sz="1800"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Black"/>
              <a:buNone/>
              <a:defRPr sz="1800"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Black"/>
              <a:buNone/>
              <a:defRPr sz="1800"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Black"/>
              <a:buNone/>
              <a:defRPr sz="1800"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Black"/>
              <a:buNone/>
              <a:defRPr sz="1800"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Black"/>
              <a:buNone/>
              <a:defRPr sz="1800"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/>
        </p:txBody>
      </p:sp>
      <p:sp>
        <p:nvSpPr>
          <p:cNvPr id="472" name="Google Shape;472;p28"/>
          <p:cNvSpPr txBox="1"/>
          <p:nvPr>
            <p:ph idx="9" type="subTitle"/>
          </p:nvPr>
        </p:nvSpPr>
        <p:spPr>
          <a:xfrm>
            <a:off x="6075329" y="1873395"/>
            <a:ext cx="2355600" cy="35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Black"/>
              <a:buNone/>
              <a:defRPr sz="1800"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Black"/>
              <a:buNone/>
              <a:defRPr sz="1800"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Black"/>
              <a:buNone/>
              <a:defRPr sz="1800"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Black"/>
              <a:buNone/>
              <a:defRPr sz="1800"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Black"/>
              <a:buNone/>
              <a:defRPr sz="1800"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Black"/>
              <a:buNone/>
              <a:defRPr sz="1800"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Black"/>
              <a:buNone/>
              <a:defRPr sz="1800"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Black"/>
              <a:buNone/>
              <a:defRPr sz="1800"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Black"/>
              <a:buNone/>
              <a:defRPr sz="1800"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/>
        </p:txBody>
      </p:sp>
      <p:sp>
        <p:nvSpPr>
          <p:cNvPr id="473" name="Google Shape;473;p28"/>
          <p:cNvSpPr txBox="1"/>
          <p:nvPr>
            <p:ph idx="13" type="subTitle"/>
          </p:nvPr>
        </p:nvSpPr>
        <p:spPr>
          <a:xfrm>
            <a:off x="713225" y="3560920"/>
            <a:ext cx="2355600" cy="35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Black"/>
              <a:buNone/>
              <a:defRPr sz="1800"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Black"/>
              <a:buNone/>
              <a:defRPr sz="1800"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Black"/>
              <a:buNone/>
              <a:defRPr sz="1800"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Black"/>
              <a:buNone/>
              <a:defRPr sz="1800"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Black"/>
              <a:buNone/>
              <a:defRPr sz="1800"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Black"/>
              <a:buNone/>
              <a:defRPr sz="1800"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Black"/>
              <a:buNone/>
              <a:defRPr sz="1800"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Black"/>
              <a:buNone/>
              <a:defRPr sz="1800"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Black"/>
              <a:buNone/>
              <a:defRPr sz="1800"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/>
        </p:txBody>
      </p:sp>
      <p:sp>
        <p:nvSpPr>
          <p:cNvPr id="474" name="Google Shape;474;p28"/>
          <p:cNvSpPr txBox="1"/>
          <p:nvPr>
            <p:ph idx="14" type="subTitle"/>
          </p:nvPr>
        </p:nvSpPr>
        <p:spPr>
          <a:xfrm>
            <a:off x="3394283" y="3560920"/>
            <a:ext cx="2355600" cy="35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Black"/>
              <a:buNone/>
              <a:defRPr sz="1800"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Black"/>
              <a:buNone/>
              <a:defRPr sz="1800"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Black"/>
              <a:buNone/>
              <a:defRPr sz="1800"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Black"/>
              <a:buNone/>
              <a:defRPr sz="1800"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Black"/>
              <a:buNone/>
              <a:defRPr sz="1800"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Black"/>
              <a:buNone/>
              <a:defRPr sz="1800"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Black"/>
              <a:buNone/>
              <a:defRPr sz="1800"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Black"/>
              <a:buNone/>
              <a:defRPr sz="1800"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Black"/>
              <a:buNone/>
              <a:defRPr sz="1800"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/>
        </p:txBody>
      </p:sp>
      <p:sp>
        <p:nvSpPr>
          <p:cNvPr id="475" name="Google Shape;475;p28"/>
          <p:cNvSpPr txBox="1"/>
          <p:nvPr>
            <p:ph idx="15" type="subTitle"/>
          </p:nvPr>
        </p:nvSpPr>
        <p:spPr>
          <a:xfrm>
            <a:off x="6075329" y="3560920"/>
            <a:ext cx="2355600" cy="35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Black"/>
              <a:buNone/>
              <a:defRPr sz="1800"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Black"/>
              <a:buNone/>
              <a:defRPr sz="1800"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Black"/>
              <a:buNone/>
              <a:defRPr sz="1800"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Black"/>
              <a:buNone/>
              <a:defRPr sz="1800"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Black"/>
              <a:buNone/>
              <a:defRPr sz="1800"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Black"/>
              <a:buNone/>
              <a:defRPr sz="1800"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Black"/>
              <a:buNone/>
              <a:defRPr sz="1800"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Black"/>
              <a:buNone/>
              <a:defRPr sz="1800"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Black"/>
              <a:buNone/>
              <a:defRPr sz="1800"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_3">
    <p:bg>
      <p:bgPr>
        <a:solidFill>
          <a:schemeClr val="lt2"/>
        </a:solidFill>
      </p:bgPr>
    </p:bg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29"/>
          <p:cNvSpPr/>
          <p:nvPr/>
        </p:nvSpPr>
        <p:spPr>
          <a:xfrm>
            <a:off x="0" y="0"/>
            <a:ext cx="9144012" cy="1215867"/>
          </a:xfrm>
          <a:custGeom>
            <a:rect b="b" l="l" r="r" t="t"/>
            <a:pathLst>
              <a:path extrusionOk="0" h="42017" w="32256">
                <a:moveTo>
                  <a:pt x="0" y="0"/>
                </a:moveTo>
                <a:lnTo>
                  <a:pt x="0" y="37066"/>
                </a:lnTo>
                <a:cubicBezTo>
                  <a:pt x="4608" y="40188"/>
                  <a:pt x="10157" y="42016"/>
                  <a:pt x="16133" y="42016"/>
                </a:cubicBezTo>
                <a:cubicBezTo>
                  <a:pt x="22109" y="42016"/>
                  <a:pt x="27658" y="40188"/>
                  <a:pt x="32256" y="37066"/>
                </a:cubicBezTo>
                <a:lnTo>
                  <a:pt x="3225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29"/>
          <p:cNvSpPr txBox="1"/>
          <p:nvPr>
            <p:ph hasCustomPrompt="1" type="title"/>
          </p:nvPr>
        </p:nvSpPr>
        <p:spPr>
          <a:xfrm>
            <a:off x="720012" y="3198725"/>
            <a:ext cx="2438700" cy="572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479" name="Google Shape;479;p29"/>
          <p:cNvSpPr txBox="1"/>
          <p:nvPr>
            <p:ph idx="1" type="subTitle"/>
          </p:nvPr>
        </p:nvSpPr>
        <p:spPr>
          <a:xfrm>
            <a:off x="720012" y="3771425"/>
            <a:ext cx="2438700" cy="4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0" name="Google Shape;480;p29"/>
          <p:cNvSpPr txBox="1"/>
          <p:nvPr>
            <p:ph hasCustomPrompt="1" idx="2" type="title"/>
          </p:nvPr>
        </p:nvSpPr>
        <p:spPr>
          <a:xfrm>
            <a:off x="3352662" y="3198725"/>
            <a:ext cx="2438700" cy="572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481" name="Google Shape;481;p29"/>
          <p:cNvSpPr txBox="1"/>
          <p:nvPr>
            <p:ph idx="3" type="subTitle"/>
          </p:nvPr>
        </p:nvSpPr>
        <p:spPr>
          <a:xfrm>
            <a:off x="3352650" y="3771422"/>
            <a:ext cx="2438700" cy="4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2" name="Google Shape;482;p29"/>
          <p:cNvSpPr txBox="1"/>
          <p:nvPr>
            <p:ph hasCustomPrompt="1" idx="4" type="title"/>
          </p:nvPr>
        </p:nvSpPr>
        <p:spPr>
          <a:xfrm>
            <a:off x="5985288" y="3198725"/>
            <a:ext cx="2438700" cy="572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483" name="Google Shape;483;p29"/>
          <p:cNvSpPr txBox="1"/>
          <p:nvPr>
            <p:ph idx="5" type="subTitle"/>
          </p:nvPr>
        </p:nvSpPr>
        <p:spPr>
          <a:xfrm>
            <a:off x="5985288" y="3771425"/>
            <a:ext cx="2438700" cy="4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4" name="Google Shape;484;p29"/>
          <p:cNvSpPr txBox="1"/>
          <p:nvPr>
            <p:ph idx="6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85" name="Google Shape;485;p29"/>
          <p:cNvSpPr/>
          <p:nvPr/>
        </p:nvSpPr>
        <p:spPr>
          <a:xfrm rot="7912413">
            <a:off x="373248" y="3385095"/>
            <a:ext cx="369606" cy="2437813"/>
          </a:xfrm>
          <a:custGeom>
            <a:rect b="b" l="l" r="r" t="t"/>
            <a:pathLst>
              <a:path extrusionOk="0" h="22709" w="3443">
                <a:moveTo>
                  <a:pt x="3005" y="1"/>
                </a:moveTo>
                <a:lnTo>
                  <a:pt x="2941" y="22"/>
                </a:lnTo>
                <a:cubicBezTo>
                  <a:pt x="2951" y="54"/>
                  <a:pt x="2962" y="86"/>
                  <a:pt x="2972" y="129"/>
                </a:cubicBezTo>
                <a:lnTo>
                  <a:pt x="3036" y="108"/>
                </a:lnTo>
                <a:cubicBezTo>
                  <a:pt x="3026" y="75"/>
                  <a:pt x="3015" y="44"/>
                  <a:pt x="3005" y="1"/>
                </a:cubicBezTo>
                <a:close/>
                <a:moveTo>
                  <a:pt x="3122" y="417"/>
                </a:moveTo>
                <a:lnTo>
                  <a:pt x="3058" y="428"/>
                </a:lnTo>
                <a:cubicBezTo>
                  <a:pt x="3090" y="535"/>
                  <a:pt x="3112" y="642"/>
                  <a:pt x="3133" y="738"/>
                </a:cubicBezTo>
                <a:lnTo>
                  <a:pt x="3186" y="728"/>
                </a:lnTo>
                <a:cubicBezTo>
                  <a:pt x="3165" y="621"/>
                  <a:pt x="3143" y="524"/>
                  <a:pt x="3122" y="417"/>
                </a:cubicBezTo>
                <a:close/>
                <a:moveTo>
                  <a:pt x="3261" y="1037"/>
                </a:moveTo>
                <a:lnTo>
                  <a:pt x="3197" y="1049"/>
                </a:lnTo>
                <a:cubicBezTo>
                  <a:pt x="3219" y="1155"/>
                  <a:pt x="3240" y="1262"/>
                  <a:pt x="3250" y="1358"/>
                </a:cubicBezTo>
                <a:lnTo>
                  <a:pt x="3314" y="1348"/>
                </a:lnTo>
                <a:cubicBezTo>
                  <a:pt x="3293" y="1251"/>
                  <a:pt x="3272" y="1144"/>
                  <a:pt x="3261" y="1037"/>
                </a:cubicBezTo>
                <a:close/>
                <a:moveTo>
                  <a:pt x="3357" y="1669"/>
                </a:moveTo>
                <a:lnTo>
                  <a:pt x="3293" y="1679"/>
                </a:lnTo>
                <a:cubicBezTo>
                  <a:pt x="3314" y="1775"/>
                  <a:pt x="3325" y="1882"/>
                  <a:pt x="3336" y="1989"/>
                </a:cubicBezTo>
                <a:lnTo>
                  <a:pt x="3390" y="1989"/>
                </a:lnTo>
                <a:lnTo>
                  <a:pt x="3357" y="1669"/>
                </a:lnTo>
                <a:close/>
                <a:moveTo>
                  <a:pt x="3421" y="2299"/>
                </a:moveTo>
                <a:lnTo>
                  <a:pt x="3357" y="2310"/>
                </a:lnTo>
                <a:cubicBezTo>
                  <a:pt x="3368" y="2406"/>
                  <a:pt x="3368" y="2513"/>
                  <a:pt x="3378" y="2620"/>
                </a:cubicBezTo>
                <a:lnTo>
                  <a:pt x="3432" y="2620"/>
                </a:lnTo>
                <a:cubicBezTo>
                  <a:pt x="3432" y="2513"/>
                  <a:pt x="3421" y="2406"/>
                  <a:pt x="3421" y="2299"/>
                </a:cubicBezTo>
                <a:close/>
                <a:moveTo>
                  <a:pt x="3378" y="2940"/>
                </a:moveTo>
                <a:lnTo>
                  <a:pt x="3378" y="2994"/>
                </a:lnTo>
                <a:lnTo>
                  <a:pt x="3378" y="3251"/>
                </a:lnTo>
                <a:lnTo>
                  <a:pt x="3432" y="3261"/>
                </a:lnTo>
                <a:cubicBezTo>
                  <a:pt x="3443" y="3165"/>
                  <a:pt x="3443" y="3080"/>
                  <a:pt x="3443" y="2994"/>
                </a:cubicBezTo>
                <a:lnTo>
                  <a:pt x="3443" y="2940"/>
                </a:lnTo>
                <a:close/>
                <a:moveTo>
                  <a:pt x="3368" y="3572"/>
                </a:moveTo>
                <a:cubicBezTo>
                  <a:pt x="3357" y="3679"/>
                  <a:pt x="3347" y="3785"/>
                  <a:pt x="3347" y="3892"/>
                </a:cubicBezTo>
                <a:lnTo>
                  <a:pt x="3400" y="3892"/>
                </a:lnTo>
                <a:cubicBezTo>
                  <a:pt x="3411" y="3785"/>
                  <a:pt x="3421" y="3679"/>
                  <a:pt x="3421" y="3572"/>
                </a:cubicBezTo>
                <a:close/>
                <a:moveTo>
                  <a:pt x="3314" y="4202"/>
                </a:moveTo>
                <a:cubicBezTo>
                  <a:pt x="3293" y="4309"/>
                  <a:pt x="3283" y="4416"/>
                  <a:pt x="3272" y="4512"/>
                </a:cubicBezTo>
                <a:lnTo>
                  <a:pt x="3325" y="4523"/>
                </a:lnTo>
                <a:cubicBezTo>
                  <a:pt x="3347" y="4416"/>
                  <a:pt x="3357" y="4309"/>
                  <a:pt x="3368" y="4213"/>
                </a:cubicBezTo>
                <a:lnTo>
                  <a:pt x="3314" y="4202"/>
                </a:lnTo>
                <a:close/>
                <a:moveTo>
                  <a:pt x="3219" y="4833"/>
                </a:moveTo>
                <a:cubicBezTo>
                  <a:pt x="3197" y="4929"/>
                  <a:pt x="3176" y="5036"/>
                  <a:pt x="3154" y="5143"/>
                </a:cubicBezTo>
                <a:lnTo>
                  <a:pt x="3219" y="5154"/>
                </a:lnTo>
                <a:cubicBezTo>
                  <a:pt x="3240" y="5047"/>
                  <a:pt x="3261" y="4940"/>
                  <a:pt x="3272" y="4843"/>
                </a:cubicBezTo>
                <a:lnTo>
                  <a:pt x="3219" y="4833"/>
                </a:lnTo>
                <a:close/>
                <a:moveTo>
                  <a:pt x="3090" y="5442"/>
                </a:moveTo>
                <a:cubicBezTo>
                  <a:pt x="3058" y="5549"/>
                  <a:pt x="3036" y="5656"/>
                  <a:pt x="3005" y="5753"/>
                </a:cubicBezTo>
                <a:lnTo>
                  <a:pt x="3058" y="5774"/>
                </a:lnTo>
                <a:cubicBezTo>
                  <a:pt x="3090" y="5667"/>
                  <a:pt x="3122" y="5560"/>
                  <a:pt x="3143" y="5464"/>
                </a:cubicBezTo>
                <a:lnTo>
                  <a:pt x="3090" y="5442"/>
                </a:lnTo>
                <a:close/>
                <a:moveTo>
                  <a:pt x="2919" y="6062"/>
                </a:moveTo>
                <a:cubicBezTo>
                  <a:pt x="2887" y="6159"/>
                  <a:pt x="2855" y="6255"/>
                  <a:pt x="2812" y="6362"/>
                </a:cubicBezTo>
                <a:lnTo>
                  <a:pt x="2876" y="6373"/>
                </a:lnTo>
                <a:cubicBezTo>
                  <a:pt x="2908" y="6276"/>
                  <a:pt x="2941" y="6169"/>
                  <a:pt x="2972" y="6073"/>
                </a:cubicBezTo>
                <a:lnTo>
                  <a:pt x="2919" y="6062"/>
                </a:lnTo>
                <a:close/>
                <a:moveTo>
                  <a:pt x="2716" y="6661"/>
                </a:moveTo>
                <a:cubicBezTo>
                  <a:pt x="2673" y="6758"/>
                  <a:pt x="2641" y="6853"/>
                  <a:pt x="2598" y="6950"/>
                </a:cubicBezTo>
                <a:lnTo>
                  <a:pt x="2651" y="6971"/>
                </a:lnTo>
                <a:cubicBezTo>
                  <a:pt x="2694" y="6875"/>
                  <a:pt x="2727" y="6779"/>
                  <a:pt x="2769" y="6682"/>
                </a:cubicBezTo>
                <a:lnTo>
                  <a:pt x="2716" y="6661"/>
                </a:lnTo>
                <a:close/>
                <a:moveTo>
                  <a:pt x="2480" y="7249"/>
                </a:moveTo>
                <a:cubicBezTo>
                  <a:pt x="2438" y="7335"/>
                  <a:pt x="2395" y="7442"/>
                  <a:pt x="2352" y="7538"/>
                </a:cubicBezTo>
                <a:lnTo>
                  <a:pt x="2406" y="7559"/>
                </a:lnTo>
                <a:lnTo>
                  <a:pt x="2534" y="7271"/>
                </a:lnTo>
                <a:lnTo>
                  <a:pt x="2480" y="7249"/>
                </a:lnTo>
                <a:close/>
                <a:moveTo>
                  <a:pt x="2224" y="7827"/>
                </a:moveTo>
                <a:lnTo>
                  <a:pt x="2096" y="8115"/>
                </a:lnTo>
                <a:lnTo>
                  <a:pt x="2149" y="8147"/>
                </a:lnTo>
                <a:cubicBezTo>
                  <a:pt x="2192" y="8051"/>
                  <a:pt x="2235" y="7955"/>
                  <a:pt x="2278" y="7848"/>
                </a:cubicBezTo>
                <a:lnTo>
                  <a:pt x="2224" y="7827"/>
                </a:lnTo>
                <a:close/>
                <a:moveTo>
                  <a:pt x="1967" y="8404"/>
                </a:moveTo>
                <a:cubicBezTo>
                  <a:pt x="1924" y="8500"/>
                  <a:pt x="1871" y="8596"/>
                  <a:pt x="1829" y="8692"/>
                </a:cubicBezTo>
                <a:lnTo>
                  <a:pt x="1882" y="8725"/>
                </a:lnTo>
                <a:cubicBezTo>
                  <a:pt x="1924" y="8628"/>
                  <a:pt x="1978" y="8532"/>
                  <a:pt x="2021" y="8436"/>
                </a:cubicBezTo>
                <a:lnTo>
                  <a:pt x="1967" y="8404"/>
                </a:lnTo>
                <a:close/>
                <a:moveTo>
                  <a:pt x="1700" y="8981"/>
                </a:moveTo>
                <a:cubicBezTo>
                  <a:pt x="1658" y="9077"/>
                  <a:pt x="1604" y="9174"/>
                  <a:pt x="1561" y="9270"/>
                </a:cubicBezTo>
                <a:lnTo>
                  <a:pt x="1615" y="9291"/>
                </a:lnTo>
                <a:cubicBezTo>
                  <a:pt x="1668" y="9195"/>
                  <a:pt x="1711" y="9098"/>
                  <a:pt x="1753" y="9003"/>
                </a:cubicBezTo>
                <a:lnTo>
                  <a:pt x="1700" y="8981"/>
                </a:lnTo>
                <a:close/>
                <a:moveTo>
                  <a:pt x="1433" y="9559"/>
                </a:moveTo>
                <a:lnTo>
                  <a:pt x="1304" y="9847"/>
                </a:lnTo>
                <a:lnTo>
                  <a:pt x="1358" y="9879"/>
                </a:lnTo>
                <a:lnTo>
                  <a:pt x="1487" y="9590"/>
                </a:lnTo>
                <a:lnTo>
                  <a:pt x="1433" y="9559"/>
                </a:lnTo>
                <a:close/>
                <a:moveTo>
                  <a:pt x="1187" y="10146"/>
                </a:moveTo>
                <a:lnTo>
                  <a:pt x="1166" y="10189"/>
                </a:lnTo>
                <a:cubicBezTo>
                  <a:pt x="1133" y="10275"/>
                  <a:pt x="1091" y="10360"/>
                  <a:pt x="1059" y="10435"/>
                </a:cubicBezTo>
                <a:lnTo>
                  <a:pt x="1123" y="10457"/>
                </a:lnTo>
                <a:cubicBezTo>
                  <a:pt x="1155" y="10381"/>
                  <a:pt x="1187" y="10296"/>
                  <a:pt x="1219" y="10210"/>
                </a:cubicBezTo>
                <a:lnTo>
                  <a:pt x="1240" y="10168"/>
                </a:lnTo>
                <a:lnTo>
                  <a:pt x="1187" y="10146"/>
                </a:lnTo>
                <a:close/>
                <a:moveTo>
                  <a:pt x="952" y="10735"/>
                </a:moveTo>
                <a:cubicBezTo>
                  <a:pt x="909" y="10830"/>
                  <a:pt x="877" y="10937"/>
                  <a:pt x="845" y="11034"/>
                </a:cubicBezTo>
                <a:lnTo>
                  <a:pt x="898" y="11055"/>
                </a:lnTo>
                <a:cubicBezTo>
                  <a:pt x="931" y="10959"/>
                  <a:pt x="962" y="10852"/>
                  <a:pt x="1005" y="10756"/>
                </a:cubicBezTo>
                <a:lnTo>
                  <a:pt x="952" y="10735"/>
                </a:lnTo>
                <a:close/>
                <a:moveTo>
                  <a:pt x="738" y="11333"/>
                </a:moveTo>
                <a:cubicBezTo>
                  <a:pt x="706" y="11440"/>
                  <a:pt x="674" y="11536"/>
                  <a:pt x="642" y="11643"/>
                </a:cubicBezTo>
                <a:lnTo>
                  <a:pt x="695" y="11654"/>
                </a:lnTo>
                <a:cubicBezTo>
                  <a:pt x="727" y="11557"/>
                  <a:pt x="760" y="11451"/>
                  <a:pt x="791" y="11355"/>
                </a:cubicBezTo>
                <a:lnTo>
                  <a:pt x="738" y="11333"/>
                </a:lnTo>
                <a:close/>
                <a:moveTo>
                  <a:pt x="546" y="11942"/>
                </a:moveTo>
                <a:cubicBezTo>
                  <a:pt x="513" y="12049"/>
                  <a:pt x="492" y="12146"/>
                  <a:pt x="460" y="12253"/>
                </a:cubicBezTo>
                <a:lnTo>
                  <a:pt x="524" y="12263"/>
                </a:lnTo>
                <a:cubicBezTo>
                  <a:pt x="546" y="12167"/>
                  <a:pt x="577" y="12060"/>
                  <a:pt x="610" y="11964"/>
                </a:cubicBezTo>
                <a:lnTo>
                  <a:pt x="546" y="11942"/>
                </a:lnTo>
                <a:close/>
                <a:moveTo>
                  <a:pt x="385" y="12562"/>
                </a:moveTo>
                <a:cubicBezTo>
                  <a:pt x="353" y="12659"/>
                  <a:pt x="332" y="12766"/>
                  <a:pt x="311" y="12873"/>
                </a:cubicBezTo>
                <a:lnTo>
                  <a:pt x="375" y="12883"/>
                </a:lnTo>
                <a:cubicBezTo>
                  <a:pt x="396" y="12776"/>
                  <a:pt x="417" y="12680"/>
                  <a:pt x="439" y="12574"/>
                </a:cubicBezTo>
                <a:lnTo>
                  <a:pt x="385" y="12562"/>
                </a:lnTo>
                <a:close/>
                <a:moveTo>
                  <a:pt x="246" y="13182"/>
                </a:moveTo>
                <a:cubicBezTo>
                  <a:pt x="225" y="13279"/>
                  <a:pt x="204" y="13386"/>
                  <a:pt x="193" y="13493"/>
                </a:cubicBezTo>
                <a:lnTo>
                  <a:pt x="246" y="13503"/>
                </a:lnTo>
                <a:cubicBezTo>
                  <a:pt x="268" y="13396"/>
                  <a:pt x="289" y="13301"/>
                  <a:pt x="299" y="13194"/>
                </a:cubicBezTo>
                <a:lnTo>
                  <a:pt x="246" y="13182"/>
                </a:lnTo>
                <a:close/>
                <a:moveTo>
                  <a:pt x="139" y="13803"/>
                </a:moveTo>
                <a:cubicBezTo>
                  <a:pt x="118" y="13909"/>
                  <a:pt x="107" y="14016"/>
                  <a:pt x="97" y="14123"/>
                </a:cubicBezTo>
                <a:lnTo>
                  <a:pt x="150" y="14134"/>
                </a:lnTo>
                <a:cubicBezTo>
                  <a:pt x="161" y="14028"/>
                  <a:pt x="182" y="13921"/>
                  <a:pt x="193" y="13814"/>
                </a:cubicBezTo>
                <a:lnTo>
                  <a:pt x="139" y="13803"/>
                </a:lnTo>
                <a:close/>
                <a:moveTo>
                  <a:pt x="54" y="14434"/>
                </a:moveTo>
                <a:cubicBezTo>
                  <a:pt x="43" y="14541"/>
                  <a:pt x="43" y="14648"/>
                  <a:pt x="33" y="14755"/>
                </a:cubicBezTo>
                <a:lnTo>
                  <a:pt x="86" y="14755"/>
                </a:lnTo>
                <a:cubicBezTo>
                  <a:pt x="97" y="14658"/>
                  <a:pt x="107" y="14551"/>
                  <a:pt x="118" y="14444"/>
                </a:cubicBezTo>
                <a:lnTo>
                  <a:pt x="54" y="14434"/>
                </a:lnTo>
                <a:close/>
                <a:moveTo>
                  <a:pt x="11" y="15075"/>
                </a:moveTo>
                <a:cubicBezTo>
                  <a:pt x="11" y="15182"/>
                  <a:pt x="0" y="15289"/>
                  <a:pt x="0" y="15396"/>
                </a:cubicBezTo>
                <a:lnTo>
                  <a:pt x="64" y="15396"/>
                </a:lnTo>
                <a:cubicBezTo>
                  <a:pt x="64" y="15289"/>
                  <a:pt x="64" y="15182"/>
                  <a:pt x="75" y="15075"/>
                </a:cubicBezTo>
                <a:close/>
                <a:moveTo>
                  <a:pt x="0" y="15706"/>
                </a:moveTo>
                <a:cubicBezTo>
                  <a:pt x="0" y="15812"/>
                  <a:pt x="0" y="15919"/>
                  <a:pt x="11" y="16026"/>
                </a:cubicBezTo>
                <a:lnTo>
                  <a:pt x="64" y="16026"/>
                </a:lnTo>
                <a:cubicBezTo>
                  <a:pt x="64" y="15919"/>
                  <a:pt x="64" y="15812"/>
                  <a:pt x="54" y="15706"/>
                </a:cubicBezTo>
                <a:close/>
                <a:moveTo>
                  <a:pt x="86" y="16337"/>
                </a:moveTo>
                <a:lnTo>
                  <a:pt x="21" y="16347"/>
                </a:lnTo>
                <a:lnTo>
                  <a:pt x="54" y="16668"/>
                </a:lnTo>
                <a:lnTo>
                  <a:pt x="107" y="16658"/>
                </a:lnTo>
                <a:cubicBezTo>
                  <a:pt x="97" y="16551"/>
                  <a:pt x="86" y="16444"/>
                  <a:pt x="86" y="16337"/>
                </a:cubicBezTo>
                <a:close/>
                <a:moveTo>
                  <a:pt x="150" y="16967"/>
                </a:moveTo>
                <a:lnTo>
                  <a:pt x="86" y="16978"/>
                </a:lnTo>
                <a:cubicBezTo>
                  <a:pt x="97" y="17085"/>
                  <a:pt x="118" y="17192"/>
                  <a:pt x="128" y="17299"/>
                </a:cubicBezTo>
                <a:lnTo>
                  <a:pt x="193" y="17288"/>
                </a:lnTo>
                <a:cubicBezTo>
                  <a:pt x="171" y="17181"/>
                  <a:pt x="161" y="17074"/>
                  <a:pt x="150" y="16967"/>
                </a:cubicBezTo>
                <a:close/>
                <a:moveTo>
                  <a:pt x="246" y="17598"/>
                </a:moveTo>
                <a:lnTo>
                  <a:pt x="193" y="17609"/>
                </a:lnTo>
                <a:cubicBezTo>
                  <a:pt x="214" y="17716"/>
                  <a:pt x="235" y="17812"/>
                  <a:pt x="257" y="17919"/>
                </a:cubicBezTo>
                <a:lnTo>
                  <a:pt x="311" y="17908"/>
                </a:lnTo>
                <a:cubicBezTo>
                  <a:pt x="289" y="17801"/>
                  <a:pt x="268" y="17694"/>
                  <a:pt x="246" y="17598"/>
                </a:cubicBezTo>
                <a:close/>
                <a:moveTo>
                  <a:pt x="385" y="18218"/>
                </a:moveTo>
                <a:lnTo>
                  <a:pt x="332" y="18229"/>
                </a:lnTo>
                <a:cubicBezTo>
                  <a:pt x="364" y="18336"/>
                  <a:pt x="385" y="18432"/>
                  <a:pt x="417" y="18539"/>
                </a:cubicBezTo>
                <a:lnTo>
                  <a:pt x="482" y="18518"/>
                </a:lnTo>
                <a:cubicBezTo>
                  <a:pt x="449" y="18421"/>
                  <a:pt x="417" y="18314"/>
                  <a:pt x="385" y="18218"/>
                </a:cubicBezTo>
                <a:close/>
                <a:moveTo>
                  <a:pt x="577" y="18817"/>
                </a:moveTo>
                <a:lnTo>
                  <a:pt x="513" y="18839"/>
                </a:lnTo>
                <a:cubicBezTo>
                  <a:pt x="556" y="18934"/>
                  <a:pt x="589" y="19041"/>
                  <a:pt x="620" y="19138"/>
                </a:cubicBezTo>
                <a:lnTo>
                  <a:pt x="684" y="19116"/>
                </a:lnTo>
                <a:cubicBezTo>
                  <a:pt x="642" y="19020"/>
                  <a:pt x="610" y="18924"/>
                  <a:pt x="577" y="18817"/>
                </a:cubicBezTo>
                <a:close/>
                <a:moveTo>
                  <a:pt x="802" y="19416"/>
                </a:moveTo>
                <a:lnTo>
                  <a:pt x="748" y="19437"/>
                </a:lnTo>
                <a:cubicBezTo>
                  <a:pt x="781" y="19533"/>
                  <a:pt x="824" y="19630"/>
                  <a:pt x="877" y="19725"/>
                </a:cubicBezTo>
                <a:lnTo>
                  <a:pt x="931" y="19704"/>
                </a:lnTo>
                <a:cubicBezTo>
                  <a:pt x="877" y="19608"/>
                  <a:pt x="834" y="19512"/>
                  <a:pt x="802" y="19416"/>
                </a:cubicBezTo>
                <a:close/>
                <a:moveTo>
                  <a:pt x="1059" y="19982"/>
                </a:moveTo>
                <a:lnTo>
                  <a:pt x="1005" y="20015"/>
                </a:lnTo>
                <a:cubicBezTo>
                  <a:pt x="1059" y="20110"/>
                  <a:pt x="1112" y="20196"/>
                  <a:pt x="1155" y="20293"/>
                </a:cubicBezTo>
                <a:lnTo>
                  <a:pt x="1209" y="20260"/>
                </a:lnTo>
                <a:cubicBezTo>
                  <a:pt x="1166" y="20174"/>
                  <a:pt x="1112" y="20079"/>
                  <a:pt x="1059" y="19982"/>
                </a:cubicBezTo>
                <a:close/>
                <a:moveTo>
                  <a:pt x="1369" y="20538"/>
                </a:moveTo>
                <a:lnTo>
                  <a:pt x="1316" y="20570"/>
                </a:lnTo>
                <a:cubicBezTo>
                  <a:pt x="1369" y="20656"/>
                  <a:pt x="1433" y="20752"/>
                  <a:pt x="1487" y="20837"/>
                </a:cubicBezTo>
                <a:lnTo>
                  <a:pt x="1540" y="20806"/>
                </a:lnTo>
                <a:cubicBezTo>
                  <a:pt x="1487" y="20720"/>
                  <a:pt x="1422" y="20623"/>
                  <a:pt x="1369" y="20538"/>
                </a:cubicBezTo>
                <a:close/>
                <a:moveTo>
                  <a:pt x="1722" y="21062"/>
                </a:moveTo>
                <a:lnTo>
                  <a:pt x="1668" y="21105"/>
                </a:lnTo>
                <a:lnTo>
                  <a:pt x="1860" y="21362"/>
                </a:lnTo>
                <a:lnTo>
                  <a:pt x="1903" y="21319"/>
                </a:lnTo>
                <a:cubicBezTo>
                  <a:pt x="1839" y="21233"/>
                  <a:pt x="1775" y="21148"/>
                  <a:pt x="1722" y="21062"/>
                </a:cubicBezTo>
                <a:close/>
                <a:moveTo>
                  <a:pt x="2107" y="21564"/>
                </a:moveTo>
                <a:lnTo>
                  <a:pt x="2064" y="21607"/>
                </a:lnTo>
                <a:cubicBezTo>
                  <a:pt x="2128" y="21682"/>
                  <a:pt x="2202" y="21768"/>
                  <a:pt x="2267" y="21842"/>
                </a:cubicBezTo>
                <a:lnTo>
                  <a:pt x="2309" y="21800"/>
                </a:lnTo>
                <a:cubicBezTo>
                  <a:pt x="2245" y="21725"/>
                  <a:pt x="2171" y="21650"/>
                  <a:pt x="2107" y="21564"/>
                </a:cubicBezTo>
                <a:close/>
                <a:moveTo>
                  <a:pt x="2534" y="22035"/>
                </a:moveTo>
                <a:lnTo>
                  <a:pt x="2492" y="22077"/>
                </a:lnTo>
                <a:cubicBezTo>
                  <a:pt x="2566" y="22153"/>
                  <a:pt x="2641" y="22227"/>
                  <a:pt x="2716" y="22291"/>
                </a:cubicBezTo>
                <a:lnTo>
                  <a:pt x="2758" y="22249"/>
                </a:lnTo>
                <a:cubicBezTo>
                  <a:pt x="2684" y="22184"/>
                  <a:pt x="2609" y="22110"/>
                  <a:pt x="2534" y="22035"/>
                </a:cubicBezTo>
                <a:close/>
                <a:moveTo>
                  <a:pt x="2994" y="22462"/>
                </a:moveTo>
                <a:lnTo>
                  <a:pt x="2962" y="22505"/>
                </a:lnTo>
                <a:cubicBezTo>
                  <a:pt x="3047" y="22569"/>
                  <a:pt x="3122" y="22645"/>
                  <a:pt x="3207" y="22709"/>
                </a:cubicBezTo>
                <a:lnTo>
                  <a:pt x="3250" y="22655"/>
                </a:lnTo>
                <a:lnTo>
                  <a:pt x="2994" y="22462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29"/>
          <p:cNvSpPr/>
          <p:nvPr/>
        </p:nvSpPr>
        <p:spPr>
          <a:xfrm rot="-4425362">
            <a:off x="236425" y="4386779"/>
            <a:ext cx="300613" cy="241812"/>
          </a:xfrm>
          <a:custGeom>
            <a:rect b="b" l="l" r="r" t="t"/>
            <a:pathLst>
              <a:path extrusionOk="0" h="1419" w="1764">
                <a:moveTo>
                  <a:pt x="731" y="330"/>
                </a:moveTo>
                <a:cubicBezTo>
                  <a:pt x="793" y="330"/>
                  <a:pt x="856" y="348"/>
                  <a:pt x="908" y="385"/>
                </a:cubicBezTo>
                <a:cubicBezTo>
                  <a:pt x="1058" y="481"/>
                  <a:pt x="1091" y="673"/>
                  <a:pt x="994" y="823"/>
                </a:cubicBezTo>
                <a:cubicBezTo>
                  <a:pt x="933" y="911"/>
                  <a:pt x="834" y="961"/>
                  <a:pt x="731" y="961"/>
                </a:cubicBezTo>
                <a:cubicBezTo>
                  <a:pt x="672" y="961"/>
                  <a:pt x="611" y="944"/>
                  <a:pt x="556" y="908"/>
                </a:cubicBezTo>
                <a:cubicBezTo>
                  <a:pt x="417" y="813"/>
                  <a:pt x="374" y="620"/>
                  <a:pt x="471" y="471"/>
                </a:cubicBezTo>
                <a:cubicBezTo>
                  <a:pt x="530" y="378"/>
                  <a:pt x="630" y="330"/>
                  <a:pt x="731" y="330"/>
                </a:cubicBezTo>
                <a:close/>
                <a:moveTo>
                  <a:pt x="732" y="1"/>
                </a:moveTo>
                <a:cubicBezTo>
                  <a:pt x="524" y="1"/>
                  <a:pt x="320" y="100"/>
                  <a:pt x="193" y="288"/>
                </a:cubicBezTo>
                <a:cubicBezTo>
                  <a:pt x="0" y="588"/>
                  <a:pt x="75" y="984"/>
                  <a:pt x="374" y="1186"/>
                </a:cubicBezTo>
                <a:cubicBezTo>
                  <a:pt x="385" y="1186"/>
                  <a:pt x="395" y="1198"/>
                  <a:pt x="406" y="1198"/>
                </a:cubicBezTo>
                <a:cubicBezTo>
                  <a:pt x="671" y="1369"/>
                  <a:pt x="963" y="1418"/>
                  <a:pt x="1207" y="1418"/>
                </a:cubicBezTo>
                <a:cubicBezTo>
                  <a:pt x="1525" y="1418"/>
                  <a:pt x="1764" y="1336"/>
                  <a:pt x="1764" y="1336"/>
                </a:cubicBezTo>
                <a:cubicBezTo>
                  <a:pt x="1764" y="1336"/>
                  <a:pt x="1711" y="545"/>
                  <a:pt x="1122" y="128"/>
                </a:cubicBezTo>
                <a:cubicBezTo>
                  <a:pt x="1112" y="117"/>
                  <a:pt x="1101" y="117"/>
                  <a:pt x="1091" y="107"/>
                </a:cubicBezTo>
                <a:cubicBezTo>
                  <a:pt x="979" y="36"/>
                  <a:pt x="855" y="1"/>
                  <a:pt x="732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bg>
      <p:bgPr>
        <a:solidFill>
          <a:schemeClr val="dk2"/>
        </a:solidFill>
      </p:bgPr>
    </p:bg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30"/>
          <p:cNvSpPr/>
          <p:nvPr/>
        </p:nvSpPr>
        <p:spPr>
          <a:xfrm rot="5400000">
            <a:off x="1999815" y="-1996306"/>
            <a:ext cx="5136629" cy="9136091"/>
          </a:xfrm>
          <a:custGeom>
            <a:rect b="b" l="l" r="r" t="t"/>
            <a:pathLst>
              <a:path extrusionOk="0" h="45834" w="32245">
                <a:moveTo>
                  <a:pt x="16123" y="0"/>
                </a:moveTo>
                <a:cubicBezTo>
                  <a:pt x="9836" y="0"/>
                  <a:pt x="4137" y="2534"/>
                  <a:pt x="0" y="6628"/>
                </a:cubicBezTo>
                <a:lnTo>
                  <a:pt x="0" y="39205"/>
                </a:lnTo>
                <a:cubicBezTo>
                  <a:pt x="4137" y="43299"/>
                  <a:pt x="9836" y="45833"/>
                  <a:pt x="16123" y="45833"/>
                </a:cubicBezTo>
                <a:cubicBezTo>
                  <a:pt x="22409" y="45833"/>
                  <a:pt x="28107" y="43299"/>
                  <a:pt x="32245" y="39205"/>
                </a:cubicBezTo>
                <a:lnTo>
                  <a:pt x="32245" y="6628"/>
                </a:lnTo>
                <a:cubicBezTo>
                  <a:pt x="28107" y="2534"/>
                  <a:pt x="22409" y="0"/>
                  <a:pt x="161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p30"/>
          <p:cNvSpPr txBox="1"/>
          <p:nvPr>
            <p:ph type="ctrTitle"/>
          </p:nvPr>
        </p:nvSpPr>
        <p:spPr>
          <a:xfrm>
            <a:off x="1045725" y="604525"/>
            <a:ext cx="4138200" cy="908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490" name="Google Shape;490;p30"/>
          <p:cNvSpPr txBox="1"/>
          <p:nvPr>
            <p:ph idx="1" type="subTitle"/>
          </p:nvPr>
        </p:nvSpPr>
        <p:spPr>
          <a:xfrm>
            <a:off x="1045725" y="1512925"/>
            <a:ext cx="4138200" cy="116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91" name="Google Shape;491;p30"/>
          <p:cNvSpPr txBox="1"/>
          <p:nvPr/>
        </p:nvSpPr>
        <p:spPr>
          <a:xfrm>
            <a:off x="1045725" y="3568975"/>
            <a:ext cx="3857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 sz="1200">
                <a:latin typeface="Montserrat Medium"/>
                <a:ea typeface="Montserrat Medium"/>
                <a:cs typeface="Montserrat Medium"/>
                <a:sym typeface="Montserrat Medium"/>
              </a:rPr>
              <a:t>CRÉDITOS: este modelo de apresentação foi criado pelo</a:t>
            </a:r>
            <a:r>
              <a:rPr b="1" lang="pt-PT" sz="1200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pt-PT" sz="1200">
                <a:solidFill>
                  <a:schemeClr val="hlink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/>
              </a:rPr>
              <a:t>Slidesgo</a:t>
            </a:r>
            <a:r>
              <a:rPr lang="pt-PT" sz="1200">
                <a:latin typeface="Montserrat Medium"/>
                <a:ea typeface="Montserrat Medium"/>
                <a:cs typeface="Montserrat Medium"/>
                <a:sym typeface="Montserrat Medium"/>
              </a:rPr>
              <a:t>, e inclui ícones da </a:t>
            </a:r>
            <a:r>
              <a:rPr b="1" lang="pt-PT" sz="1200">
                <a:solidFill>
                  <a:schemeClr val="hlink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Flaticon</a:t>
            </a:r>
            <a:r>
              <a:rPr lang="pt-PT" sz="1200">
                <a:latin typeface="Montserrat Medium"/>
                <a:ea typeface="Montserrat Medium"/>
                <a:cs typeface="Montserrat Medium"/>
                <a:sym typeface="Montserrat Medium"/>
              </a:rPr>
              <a:t> e infográficos e imagens do </a:t>
            </a:r>
            <a:r>
              <a:rPr b="1" lang="pt-PT" sz="1200">
                <a:solidFill>
                  <a:schemeClr val="hlink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/>
              </a:rPr>
              <a:t>Freepik</a:t>
            </a:r>
            <a:endParaRPr b="1"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492" name="Google Shape;492;p30"/>
          <p:cNvGrpSpPr/>
          <p:nvPr/>
        </p:nvGrpSpPr>
        <p:grpSpPr>
          <a:xfrm flipH="1" rot="652882">
            <a:off x="5821927" y="152794"/>
            <a:ext cx="712724" cy="653917"/>
            <a:chOff x="601243" y="325205"/>
            <a:chExt cx="912171" cy="1032184"/>
          </a:xfrm>
        </p:grpSpPr>
        <p:grpSp>
          <p:nvGrpSpPr>
            <p:cNvPr id="493" name="Google Shape;493;p30"/>
            <p:cNvGrpSpPr/>
            <p:nvPr/>
          </p:nvGrpSpPr>
          <p:grpSpPr>
            <a:xfrm>
              <a:off x="601243" y="325205"/>
              <a:ext cx="912171" cy="1032184"/>
              <a:chOff x="601218" y="5"/>
              <a:chExt cx="912171" cy="1032184"/>
            </a:xfrm>
          </p:grpSpPr>
          <p:sp>
            <p:nvSpPr>
              <p:cNvPr id="494" name="Google Shape;494;p30"/>
              <p:cNvSpPr/>
              <p:nvPr/>
            </p:nvSpPr>
            <p:spPr>
              <a:xfrm>
                <a:off x="758458" y="570672"/>
                <a:ext cx="431977" cy="461517"/>
              </a:xfrm>
              <a:custGeom>
                <a:rect b="b" l="l" r="r" t="t"/>
                <a:pathLst>
                  <a:path extrusionOk="0" h="3484" w="3261">
                    <a:moveTo>
                      <a:pt x="12" y="3435"/>
                    </a:moveTo>
                    <a:cubicBezTo>
                      <a:pt x="0" y="3435"/>
                      <a:pt x="11" y="3443"/>
                      <a:pt x="11" y="3443"/>
                    </a:cubicBezTo>
                    <a:lnTo>
                      <a:pt x="15" y="3436"/>
                    </a:lnTo>
                    <a:lnTo>
                      <a:pt x="15" y="3436"/>
                    </a:lnTo>
                    <a:cubicBezTo>
                      <a:pt x="14" y="3435"/>
                      <a:pt x="13" y="3435"/>
                      <a:pt x="12" y="3435"/>
                    </a:cubicBezTo>
                    <a:close/>
                    <a:moveTo>
                      <a:pt x="1871" y="1"/>
                    </a:moveTo>
                    <a:lnTo>
                      <a:pt x="15" y="3436"/>
                    </a:lnTo>
                    <a:lnTo>
                      <a:pt x="15" y="3436"/>
                    </a:lnTo>
                    <a:cubicBezTo>
                      <a:pt x="29" y="3437"/>
                      <a:pt x="65" y="3446"/>
                      <a:pt x="150" y="3476"/>
                    </a:cubicBezTo>
                    <a:cubicBezTo>
                      <a:pt x="166" y="3481"/>
                      <a:pt x="183" y="3484"/>
                      <a:pt x="200" y="3484"/>
                    </a:cubicBezTo>
                    <a:cubicBezTo>
                      <a:pt x="380" y="3484"/>
                      <a:pt x="620" y="3208"/>
                      <a:pt x="620" y="3208"/>
                    </a:cubicBezTo>
                    <a:lnTo>
                      <a:pt x="3261" y="739"/>
                    </a:lnTo>
                    <a:lnTo>
                      <a:pt x="187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5" name="Google Shape;495;p30"/>
              <p:cNvSpPr/>
              <p:nvPr/>
            </p:nvSpPr>
            <p:spPr>
              <a:xfrm>
                <a:off x="601218" y="464566"/>
                <a:ext cx="187044" cy="140680"/>
              </a:xfrm>
              <a:custGeom>
                <a:rect b="b" l="l" r="r" t="t"/>
                <a:pathLst>
                  <a:path extrusionOk="0" h="1062" w="1412">
                    <a:moveTo>
                      <a:pt x="674" y="0"/>
                    </a:moveTo>
                    <a:lnTo>
                      <a:pt x="0" y="941"/>
                    </a:lnTo>
                    <a:cubicBezTo>
                      <a:pt x="0" y="941"/>
                      <a:pt x="246" y="1027"/>
                      <a:pt x="385" y="1058"/>
                    </a:cubicBezTo>
                    <a:cubicBezTo>
                      <a:pt x="396" y="1061"/>
                      <a:pt x="408" y="1062"/>
                      <a:pt x="419" y="1062"/>
                    </a:cubicBezTo>
                    <a:cubicBezTo>
                      <a:pt x="565" y="1062"/>
                      <a:pt x="749" y="887"/>
                      <a:pt x="749" y="887"/>
                    </a:cubicBezTo>
                    <a:lnTo>
                      <a:pt x="1411" y="417"/>
                    </a:lnTo>
                    <a:lnTo>
                      <a:pt x="67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6" name="Google Shape;496;p30"/>
              <p:cNvSpPr/>
              <p:nvPr/>
            </p:nvSpPr>
            <p:spPr>
              <a:xfrm>
                <a:off x="1011869" y="740627"/>
                <a:ext cx="107696" cy="113790"/>
              </a:xfrm>
              <a:custGeom>
                <a:rect b="b" l="l" r="r" t="t"/>
                <a:pathLst>
                  <a:path extrusionOk="0" h="859" w="813">
                    <a:moveTo>
                      <a:pt x="428" y="1"/>
                    </a:moveTo>
                    <a:lnTo>
                      <a:pt x="1" y="610"/>
                    </a:lnTo>
                    <a:cubicBezTo>
                      <a:pt x="1" y="610"/>
                      <a:pt x="247" y="813"/>
                      <a:pt x="343" y="856"/>
                    </a:cubicBezTo>
                    <a:cubicBezTo>
                      <a:pt x="346" y="857"/>
                      <a:pt x="349" y="858"/>
                      <a:pt x="353" y="858"/>
                    </a:cubicBezTo>
                    <a:cubicBezTo>
                      <a:pt x="464" y="858"/>
                      <a:pt x="812" y="276"/>
                      <a:pt x="792" y="214"/>
                    </a:cubicBezTo>
                    <a:cubicBezTo>
                      <a:pt x="770" y="150"/>
                      <a:pt x="428" y="1"/>
                      <a:pt x="42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7" name="Google Shape;497;p30"/>
              <p:cNvSpPr/>
              <p:nvPr/>
            </p:nvSpPr>
            <p:spPr>
              <a:xfrm>
                <a:off x="649304" y="425223"/>
                <a:ext cx="864086" cy="302158"/>
              </a:xfrm>
              <a:custGeom>
                <a:rect b="b" l="l" r="r" t="t"/>
                <a:pathLst>
                  <a:path extrusionOk="0" h="2281" w="6523">
                    <a:moveTo>
                      <a:pt x="494" y="0"/>
                    </a:moveTo>
                    <a:cubicBezTo>
                      <a:pt x="249" y="0"/>
                      <a:pt x="87" y="33"/>
                      <a:pt x="65" y="115"/>
                    </a:cubicBezTo>
                    <a:cubicBezTo>
                      <a:pt x="1" y="319"/>
                      <a:pt x="835" y="725"/>
                      <a:pt x="1668" y="1067"/>
                    </a:cubicBezTo>
                    <a:cubicBezTo>
                      <a:pt x="2513" y="1419"/>
                      <a:pt x="4106" y="1911"/>
                      <a:pt x="5090" y="2189"/>
                    </a:cubicBezTo>
                    <a:cubicBezTo>
                      <a:pt x="5309" y="2255"/>
                      <a:pt x="5504" y="2280"/>
                      <a:pt x="5673" y="2280"/>
                    </a:cubicBezTo>
                    <a:cubicBezTo>
                      <a:pt x="6056" y="2280"/>
                      <a:pt x="6311" y="2150"/>
                      <a:pt x="6437" y="2061"/>
                    </a:cubicBezTo>
                    <a:cubicBezTo>
                      <a:pt x="6501" y="2018"/>
                      <a:pt x="6522" y="1933"/>
                      <a:pt x="6491" y="1868"/>
                    </a:cubicBezTo>
                    <a:cubicBezTo>
                      <a:pt x="6405" y="1655"/>
                      <a:pt x="6137" y="1248"/>
                      <a:pt x="5421" y="1035"/>
                    </a:cubicBezTo>
                    <a:cubicBezTo>
                      <a:pt x="4438" y="757"/>
                      <a:pt x="2823" y="319"/>
                      <a:pt x="1936" y="169"/>
                    </a:cubicBezTo>
                    <a:cubicBezTo>
                      <a:pt x="1400" y="73"/>
                      <a:pt x="856" y="0"/>
                      <a:pt x="49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8" name="Google Shape;498;p30"/>
              <p:cNvSpPr/>
              <p:nvPr/>
            </p:nvSpPr>
            <p:spPr>
              <a:xfrm>
                <a:off x="1021804" y="5"/>
                <a:ext cx="208239" cy="531195"/>
              </a:xfrm>
              <a:custGeom>
                <a:rect b="b" l="l" r="r" t="t"/>
                <a:pathLst>
                  <a:path extrusionOk="0" h="4010" w="1572">
                    <a:moveTo>
                      <a:pt x="268" y="1"/>
                    </a:moveTo>
                    <a:cubicBezTo>
                      <a:pt x="268" y="1"/>
                      <a:pt x="252" y="1"/>
                      <a:pt x="267" y="6"/>
                    </a:cubicBezTo>
                    <a:lnTo>
                      <a:pt x="267" y="6"/>
                    </a:lnTo>
                    <a:lnTo>
                      <a:pt x="268" y="1"/>
                    </a:lnTo>
                    <a:close/>
                    <a:moveTo>
                      <a:pt x="267" y="6"/>
                    </a:moveTo>
                    <a:lnTo>
                      <a:pt x="1" y="3902"/>
                    </a:lnTo>
                    <a:lnTo>
                      <a:pt x="1572" y="4009"/>
                    </a:lnTo>
                    <a:lnTo>
                      <a:pt x="653" y="524"/>
                    </a:lnTo>
                    <a:cubicBezTo>
                      <a:pt x="653" y="524"/>
                      <a:pt x="588" y="75"/>
                      <a:pt x="396" y="32"/>
                    </a:cubicBezTo>
                    <a:cubicBezTo>
                      <a:pt x="314" y="18"/>
                      <a:pt x="280" y="10"/>
                      <a:pt x="267" y="6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9" name="Google Shape;499;p30"/>
              <p:cNvSpPr/>
              <p:nvPr/>
            </p:nvSpPr>
            <p:spPr>
              <a:xfrm>
                <a:off x="689044" y="284676"/>
                <a:ext cx="120545" cy="158696"/>
              </a:xfrm>
              <a:custGeom>
                <a:rect b="b" l="l" r="r" t="t"/>
                <a:pathLst>
                  <a:path extrusionOk="0" h="1198" w="910">
                    <a:moveTo>
                      <a:pt x="0" y="0"/>
                    </a:moveTo>
                    <a:lnTo>
                      <a:pt x="64" y="1155"/>
                    </a:lnTo>
                    <a:lnTo>
                      <a:pt x="909" y="1198"/>
                    </a:lnTo>
                    <a:lnTo>
                      <a:pt x="610" y="439"/>
                    </a:lnTo>
                    <a:cubicBezTo>
                      <a:pt x="610" y="439"/>
                      <a:pt x="535" y="161"/>
                      <a:pt x="396" y="107"/>
                    </a:cubicBezTo>
                    <a:cubicBezTo>
                      <a:pt x="257" y="54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0" name="Google Shape;500;p30"/>
              <p:cNvSpPr/>
              <p:nvPr/>
            </p:nvSpPr>
            <p:spPr>
              <a:xfrm>
                <a:off x="1160630" y="302824"/>
                <a:ext cx="68088" cy="107166"/>
              </a:xfrm>
              <a:custGeom>
                <a:rect b="b" l="l" r="r" t="t"/>
                <a:pathLst>
                  <a:path extrusionOk="0" h="809" w="514">
                    <a:moveTo>
                      <a:pt x="376" y="1"/>
                    </a:moveTo>
                    <a:cubicBezTo>
                      <a:pt x="252" y="1"/>
                      <a:pt x="1" y="34"/>
                      <a:pt x="1" y="34"/>
                    </a:cubicBezTo>
                    <a:lnTo>
                      <a:pt x="32" y="772"/>
                    </a:lnTo>
                    <a:cubicBezTo>
                      <a:pt x="32" y="772"/>
                      <a:pt x="243" y="808"/>
                      <a:pt x="371" y="808"/>
                    </a:cubicBezTo>
                    <a:cubicBezTo>
                      <a:pt x="413" y="808"/>
                      <a:pt x="447" y="804"/>
                      <a:pt x="460" y="794"/>
                    </a:cubicBezTo>
                    <a:cubicBezTo>
                      <a:pt x="514" y="740"/>
                      <a:pt x="514" y="24"/>
                      <a:pt x="417" y="3"/>
                    </a:cubicBezTo>
                    <a:cubicBezTo>
                      <a:pt x="406" y="1"/>
                      <a:pt x="392" y="1"/>
                      <a:pt x="37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01" name="Google Shape;501;p30"/>
            <p:cNvSpPr/>
            <p:nvPr/>
          </p:nvSpPr>
          <p:spPr>
            <a:xfrm>
              <a:off x="1414066" y="944090"/>
              <a:ext cx="59610" cy="87958"/>
            </a:xfrm>
            <a:custGeom>
              <a:rect b="b" l="l" r="r" t="t"/>
              <a:pathLst>
                <a:path extrusionOk="0" h="664" w="450">
                  <a:moveTo>
                    <a:pt x="193" y="0"/>
                  </a:moveTo>
                  <a:lnTo>
                    <a:pt x="193" y="0"/>
                  </a:lnTo>
                  <a:cubicBezTo>
                    <a:pt x="226" y="97"/>
                    <a:pt x="257" y="171"/>
                    <a:pt x="269" y="235"/>
                  </a:cubicBezTo>
                  <a:cubicBezTo>
                    <a:pt x="290" y="332"/>
                    <a:pt x="257" y="439"/>
                    <a:pt x="193" y="503"/>
                  </a:cubicBezTo>
                  <a:cubicBezTo>
                    <a:pt x="151" y="546"/>
                    <a:pt x="86" y="610"/>
                    <a:pt x="1" y="663"/>
                  </a:cubicBezTo>
                  <a:cubicBezTo>
                    <a:pt x="172" y="620"/>
                    <a:pt x="300" y="556"/>
                    <a:pt x="375" y="503"/>
                  </a:cubicBezTo>
                  <a:cubicBezTo>
                    <a:pt x="428" y="471"/>
                    <a:pt x="450" y="396"/>
                    <a:pt x="418" y="332"/>
                  </a:cubicBezTo>
                  <a:cubicBezTo>
                    <a:pt x="386" y="247"/>
                    <a:pt x="322" y="129"/>
                    <a:pt x="1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30"/>
            <p:cNvSpPr/>
            <p:nvPr/>
          </p:nvSpPr>
          <p:spPr>
            <a:xfrm>
              <a:off x="868961" y="887394"/>
              <a:ext cx="635976" cy="170088"/>
            </a:xfrm>
            <a:custGeom>
              <a:rect b="b" l="l" r="r" t="t"/>
              <a:pathLst>
                <a:path extrusionOk="0" h="1284" w="4801">
                  <a:moveTo>
                    <a:pt x="32" y="1"/>
                  </a:moveTo>
                  <a:lnTo>
                    <a:pt x="0" y="76"/>
                  </a:lnTo>
                  <a:cubicBezTo>
                    <a:pt x="780" y="407"/>
                    <a:pt x="2277" y="867"/>
                    <a:pt x="3410" y="1198"/>
                  </a:cubicBezTo>
                  <a:cubicBezTo>
                    <a:pt x="3645" y="1262"/>
                    <a:pt x="3838" y="1284"/>
                    <a:pt x="4009" y="1284"/>
                  </a:cubicBezTo>
                  <a:cubicBezTo>
                    <a:pt x="4394" y="1284"/>
                    <a:pt x="4662" y="1166"/>
                    <a:pt x="4800" y="1070"/>
                  </a:cubicBezTo>
                  <a:lnTo>
                    <a:pt x="4757" y="995"/>
                  </a:lnTo>
                  <a:cubicBezTo>
                    <a:pt x="4625" y="1091"/>
                    <a:pt x="4380" y="1207"/>
                    <a:pt x="4014" y="1207"/>
                  </a:cubicBezTo>
                  <a:cubicBezTo>
                    <a:pt x="3849" y="1207"/>
                    <a:pt x="3659" y="1183"/>
                    <a:pt x="3443" y="1124"/>
                  </a:cubicBezTo>
                  <a:cubicBezTo>
                    <a:pt x="2309" y="792"/>
                    <a:pt x="813" y="332"/>
                    <a:pt x="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30"/>
            <p:cNvSpPr/>
            <p:nvPr/>
          </p:nvSpPr>
          <p:spPr>
            <a:xfrm>
              <a:off x="1072829" y="325205"/>
              <a:ext cx="147436" cy="475956"/>
            </a:xfrm>
            <a:custGeom>
              <a:rect b="b" l="l" r="r" t="t"/>
              <a:pathLst>
                <a:path extrusionOk="0" h="3593" w="1113">
                  <a:moveTo>
                    <a:pt x="22" y="1"/>
                  </a:moveTo>
                  <a:lnTo>
                    <a:pt x="1" y="75"/>
                  </a:lnTo>
                  <a:cubicBezTo>
                    <a:pt x="139" y="108"/>
                    <a:pt x="215" y="417"/>
                    <a:pt x="225" y="524"/>
                  </a:cubicBezTo>
                  <a:lnTo>
                    <a:pt x="1037" y="3593"/>
                  </a:lnTo>
                  <a:lnTo>
                    <a:pt x="1113" y="3582"/>
                  </a:lnTo>
                  <a:lnTo>
                    <a:pt x="300" y="514"/>
                  </a:lnTo>
                  <a:cubicBezTo>
                    <a:pt x="300" y="450"/>
                    <a:pt x="225" y="43"/>
                    <a:pt x="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30"/>
            <p:cNvSpPr/>
            <p:nvPr/>
          </p:nvSpPr>
          <p:spPr>
            <a:xfrm>
              <a:off x="674895" y="762742"/>
              <a:ext cx="162935" cy="59610"/>
            </a:xfrm>
            <a:custGeom>
              <a:rect b="b" l="l" r="r" t="t"/>
              <a:pathLst>
                <a:path extrusionOk="0" h="450" w="1230">
                  <a:moveTo>
                    <a:pt x="33" y="1"/>
                  </a:moveTo>
                  <a:lnTo>
                    <a:pt x="0" y="76"/>
                  </a:lnTo>
                  <a:lnTo>
                    <a:pt x="1209" y="450"/>
                  </a:lnTo>
                  <a:lnTo>
                    <a:pt x="1230" y="375"/>
                  </a:lnTo>
                  <a:lnTo>
                    <a:pt x="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30"/>
            <p:cNvSpPr/>
            <p:nvPr/>
          </p:nvSpPr>
          <p:spPr>
            <a:xfrm>
              <a:off x="796633" y="932697"/>
              <a:ext cx="192740" cy="344416"/>
            </a:xfrm>
            <a:custGeom>
              <a:rect b="b" l="l" r="r" t="t"/>
              <a:pathLst>
                <a:path extrusionOk="0" h="2600" w="1455">
                  <a:moveTo>
                    <a:pt x="1380" y="1"/>
                  </a:moveTo>
                  <a:lnTo>
                    <a:pt x="1" y="2567"/>
                  </a:lnTo>
                  <a:lnTo>
                    <a:pt x="76" y="2599"/>
                  </a:lnTo>
                  <a:lnTo>
                    <a:pt x="1455" y="33"/>
                  </a:lnTo>
                  <a:lnTo>
                    <a:pt x="13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30"/>
            <p:cNvSpPr/>
            <p:nvPr/>
          </p:nvSpPr>
          <p:spPr>
            <a:xfrm>
              <a:off x="929764" y="1048871"/>
              <a:ext cx="201218" cy="188501"/>
            </a:xfrm>
            <a:custGeom>
              <a:rect b="b" l="l" r="r" t="t"/>
              <a:pathLst>
                <a:path extrusionOk="0" h="1423" w="1519">
                  <a:moveTo>
                    <a:pt x="1466" y="0"/>
                  </a:moveTo>
                  <a:lnTo>
                    <a:pt x="0" y="1359"/>
                  </a:lnTo>
                  <a:lnTo>
                    <a:pt x="54" y="1423"/>
                  </a:lnTo>
                  <a:lnTo>
                    <a:pt x="1519" y="54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07" name="Google Shape;507;p30"/>
          <p:cNvSpPr/>
          <p:nvPr/>
        </p:nvSpPr>
        <p:spPr>
          <a:xfrm flipH="1" rot="9075932">
            <a:off x="7372576" y="-111071"/>
            <a:ext cx="1024677" cy="2808074"/>
          </a:xfrm>
          <a:custGeom>
            <a:rect b="b" l="l" r="r" t="t"/>
            <a:pathLst>
              <a:path extrusionOk="0" h="22827" w="7089">
                <a:moveTo>
                  <a:pt x="6779" y="1"/>
                </a:moveTo>
                <a:lnTo>
                  <a:pt x="6768" y="55"/>
                </a:lnTo>
                <a:cubicBezTo>
                  <a:pt x="6875" y="65"/>
                  <a:pt x="6982" y="76"/>
                  <a:pt x="7078" y="97"/>
                </a:cubicBezTo>
                <a:lnTo>
                  <a:pt x="7089" y="44"/>
                </a:lnTo>
                <a:cubicBezTo>
                  <a:pt x="6993" y="22"/>
                  <a:pt x="6886" y="1"/>
                  <a:pt x="6779" y="1"/>
                </a:cubicBezTo>
                <a:close/>
                <a:moveTo>
                  <a:pt x="6447" y="12"/>
                </a:moveTo>
                <a:cubicBezTo>
                  <a:pt x="6351" y="22"/>
                  <a:pt x="6245" y="44"/>
                  <a:pt x="6138" y="76"/>
                </a:cubicBezTo>
                <a:lnTo>
                  <a:pt x="6159" y="140"/>
                </a:lnTo>
                <a:cubicBezTo>
                  <a:pt x="6255" y="108"/>
                  <a:pt x="6362" y="86"/>
                  <a:pt x="6458" y="65"/>
                </a:cubicBezTo>
                <a:lnTo>
                  <a:pt x="6447" y="12"/>
                </a:lnTo>
                <a:close/>
                <a:moveTo>
                  <a:pt x="5838" y="193"/>
                </a:moveTo>
                <a:cubicBezTo>
                  <a:pt x="5742" y="236"/>
                  <a:pt x="5646" y="290"/>
                  <a:pt x="5560" y="354"/>
                </a:cubicBezTo>
                <a:lnTo>
                  <a:pt x="5592" y="407"/>
                </a:lnTo>
                <a:cubicBezTo>
                  <a:pt x="5677" y="343"/>
                  <a:pt x="5774" y="290"/>
                  <a:pt x="5860" y="247"/>
                </a:cubicBezTo>
                <a:lnTo>
                  <a:pt x="5838" y="193"/>
                </a:lnTo>
                <a:close/>
                <a:moveTo>
                  <a:pt x="5304" y="546"/>
                </a:moveTo>
                <a:cubicBezTo>
                  <a:pt x="5218" y="611"/>
                  <a:pt x="5143" y="696"/>
                  <a:pt x="5069" y="771"/>
                </a:cubicBezTo>
                <a:lnTo>
                  <a:pt x="5111" y="813"/>
                </a:lnTo>
                <a:cubicBezTo>
                  <a:pt x="5186" y="728"/>
                  <a:pt x="5261" y="664"/>
                  <a:pt x="5335" y="589"/>
                </a:cubicBezTo>
                <a:lnTo>
                  <a:pt x="5304" y="546"/>
                </a:lnTo>
                <a:close/>
                <a:moveTo>
                  <a:pt x="4865" y="1017"/>
                </a:moveTo>
                <a:cubicBezTo>
                  <a:pt x="4812" y="1091"/>
                  <a:pt x="4769" y="1167"/>
                  <a:pt x="4726" y="1252"/>
                </a:cubicBezTo>
                <a:cubicBezTo>
                  <a:pt x="4715" y="1262"/>
                  <a:pt x="4705" y="1273"/>
                  <a:pt x="4694" y="1295"/>
                </a:cubicBezTo>
                <a:lnTo>
                  <a:pt x="4748" y="1316"/>
                </a:lnTo>
                <a:cubicBezTo>
                  <a:pt x="4758" y="1305"/>
                  <a:pt x="4769" y="1295"/>
                  <a:pt x="4779" y="1273"/>
                </a:cubicBezTo>
                <a:cubicBezTo>
                  <a:pt x="4822" y="1198"/>
                  <a:pt x="4865" y="1124"/>
                  <a:pt x="4919" y="1048"/>
                </a:cubicBezTo>
                <a:lnTo>
                  <a:pt x="4865" y="1017"/>
                </a:lnTo>
                <a:close/>
                <a:moveTo>
                  <a:pt x="4566" y="1583"/>
                </a:moveTo>
                <a:cubicBezTo>
                  <a:pt x="4523" y="1680"/>
                  <a:pt x="4480" y="1775"/>
                  <a:pt x="4448" y="1882"/>
                </a:cubicBezTo>
                <a:lnTo>
                  <a:pt x="4513" y="1904"/>
                </a:lnTo>
                <a:cubicBezTo>
                  <a:pt x="4544" y="1797"/>
                  <a:pt x="4577" y="1701"/>
                  <a:pt x="4620" y="1604"/>
                </a:cubicBezTo>
                <a:lnTo>
                  <a:pt x="4566" y="1583"/>
                </a:lnTo>
                <a:close/>
                <a:moveTo>
                  <a:pt x="4373" y="2193"/>
                </a:moveTo>
                <a:cubicBezTo>
                  <a:pt x="4352" y="2289"/>
                  <a:pt x="4330" y="2396"/>
                  <a:pt x="4309" y="2502"/>
                </a:cubicBezTo>
                <a:lnTo>
                  <a:pt x="4373" y="2514"/>
                </a:lnTo>
                <a:cubicBezTo>
                  <a:pt x="4384" y="2407"/>
                  <a:pt x="4406" y="2300"/>
                  <a:pt x="4427" y="2203"/>
                </a:cubicBezTo>
                <a:lnTo>
                  <a:pt x="4373" y="2193"/>
                </a:lnTo>
                <a:close/>
                <a:moveTo>
                  <a:pt x="4266" y="2823"/>
                </a:moveTo>
                <a:cubicBezTo>
                  <a:pt x="4266" y="2920"/>
                  <a:pt x="4256" y="3027"/>
                  <a:pt x="4245" y="3144"/>
                </a:cubicBezTo>
                <a:lnTo>
                  <a:pt x="4309" y="3144"/>
                </a:lnTo>
                <a:cubicBezTo>
                  <a:pt x="4309" y="3037"/>
                  <a:pt x="4320" y="2930"/>
                  <a:pt x="4330" y="2823"/>
                </a:cubicBezTo>
                <a:close/>
                <a:moveTo>
                  <a:pt x="4245" y="3454"/>
                </a:moveTo>
                <a:lnTo>
                  <a:pt x="4245" y="3476"/>
                </a:lnTo>
                <a:lnTo>
                  <a:pt x="4245" y="3775"/>
                </a:lnTo>
                <a:lnTo>
                  <a:pt x="4309" y="3775"/>
                </a:lnTo>
                <a:cubicBezTo>
                  <a:pt x="4299" y="3668"/>
                  <a:pt x="4299" y="3572"/>
                  <a:pt x="4299" y="3476"/>
                </a:cubicBezTo>
                <a:lnTo>
                  <a:pt x="4299" y="3454"/>
                </a:lnTo>
                <a:close/>
                <a:moveTo>
                  <a:pt x="4266" y="4096"/>
                </a:moveTo>
                <a:cubicBezTo>
                  <a:pt x="4266" y="4203"/>
                  <a:pt x="4277" y="4310"/>
                  <a:pt x="4288" y="4417"/>
                </a:cubicBezTo>
                <a:lnTo>
                  <a:pt x="4342" y="4405"/>
                </a:lnTo>
                <a:cubicBezTo>
                  <a:pt x="4330" y="4299"/>
                  <a:pt x="4330" y="4192"/>
                  <a:pt x="4320" y="4096"/>
                </a:cubicBezTo>
                <a:close/>
                <a:moveTo>
                  <a:pt x="4309" y="4726"/>
                </a:moveTo>
                <a:lnTo>
                  <a:pt x="4342" y="5047"/>
                </a:lnTo>
                <a:lnTo>
                  <a:pt x="4406" y="5037"/>
                </a:lnTo>
                <a:cubicBezTo>
                  <a:pt x="4395" y="4930"/>
                  <a:pt x="4384" y="4823"/>
                  <a:pt x="4373" y="4726"/>
                </a:cubicBezTo>
                <a:close/>
                <a:moveTo>
                  <a:pt x="4384" y="5357"/>
                </a:moveTo>
                <a:cubicBezTo>
                  <a:pt x="4395" y="5464"/>
                  <a:pt x="4406" y="5571"/>
                  <a:pt x="4427" y="5678"/>
                </a:cubicBezTo>
                <a:lnTo>
                  <a:pt x="4480" y="5667"/>
                </a:lnTo>
                <a:cubicBezTo>
                  <a:pt x="4470" y="5560"/>
                  <a:pt x="4459" y="5453"/>
                  <a:pt x="4437" y="5357"/>
                </a:cubicBezTo>
                <a:close/>
                <a:moveTo>
                  <a:pt x="4534" y="5978"/>
                </a:moveTo>
                <a:lnTo>
                  <a:pt x="4470" y="5988"/>
                </a:lnTo>
                <a:cubicBezTo>
                  <a:pt x="4491" y="6095"/>
                  <a:pt x="4501" y="6202"/>
                  <a:pt x="4523" y="6309"/>
                </a:cubicBezTo>
                <a:lnTo>
                  <a:pt x="4587" y="6298"/>
                </a:lnTo>
                <a:cubicBezTo>
                  <a:pt x="4566" y="6191"/>
                  <a:pt x="4544" y="6084"/>
                  <a:pt x="4534" y="5978"/>
                </a:cubicBezTo>
                <a:close/>
                <a:moveTo>
                  <a:pt x="4641" y="6608"/>
                </a:moveTo>
                <a:lnTo>
                  <a:pt x="4577" y="6619"/>
                </a:lnTo>
                <a:cubicBezTo>
                  <a:pt x="4598" y="6726"/>
                  <a:pt x="4620" y="6822"/>
                  <a:pt x="4641" y="6929"/>
                </a:cubicBezTo>
                <a:lnTo>
                  <a:pt x="4694" y="6918"/>
                </a:lnTo>
                <a:cubicBezTo>
                  <a:pt x="4673" y="6811"/>
                  <a:pt x="4651" y="6715"/>
                  <a:pt x="4641" y="6608"/>
                </a:cubicBezTo>
                <a:close/>
                <a:moveTo>
                  <a:pt x="4758" y="7228"/>
                </a:moveTo>
                <a:lnTo>
                  <a:pt x="4694" y="7239"/>
                </a:lnTo>
                <a:cubicBezTo>
                  <a:pt x="4715" y="7346"/>
                  <a:pt x="4737" y="7453"/>
                  <a:pt x="4758" y="7549"/>
                </a:cubicBezTo>
                <a:lnTo>
                  <a:pt x="4822" y="7538"/>
                </a:lnTo>
                <a:cubicBezTo>
                  <a:pt x="4801" y="7442"/>
                  <a:pt x="4779" y="7335"/>
                  <a:pt x="4758" y="7228"/>
                </a:cubicBezTo>
                <a:close/>
                <a:moveTo>
                  <a:pt x="4876" y="7848"/>
                </a:moveTo>
                <a:lnTo>
                  <a:pt x="4822" y="7869"/>
                </a:lnTo>
                <a:cubicBezTo>
                  <a:pt x="4844" y="7966"/>
                  <a:pt x="4865" y="8073"/>
                  <a:pt x="4886" y="8180"/>
                </a:cubicBezTo>
                <a:lnTo>
                  <a:pt x="4951" y="8158"/>
                </a:lnTo>
                <a:cubicBezTo>
                  <a:pt x="4929" y="8062"/>
                  <a:pt x="4908" y="7955"/>
                  <a:pt x="4876" y="7848"/>
                </a:cubicBezTo>
                <a:close/>
                <a:moveTo>
                  <a:pt x="5015" y="8468"/>
                </a:moveTo>
                <a:lnTo>
                  <a:pt x="4951" y="8489"/>
                </a:lnTo>
                <a:lnTo>
                  <a:pt x="5015" y="8800"/>
                </a:lnTo>
                <a:lnTo>
                  <a:pt x="5079" y="8789"/>
                </a:lnTo>
                <a:lnTo>
                  <a:pt x="5015" y="8468"/>
                </a:lnTo>
                <a:close/>
                <a:moveTo>
                  <a:pt x="5143" y="9099"/>
                </a:moveTo>
                <a:lnTo>
                  <a:pt x="5090" y="9110"/>
                </a:lnTo>
                <a:cubicBezTo>
                  <a:pt x="5111" y="9206"/>
                  <a:pt x="5133" y="9313"/>
                  <a:pt x="5154" y="9420"/>
                </a:cubicBezTo>
                <a:lnTo>
                  <a:pt x="5207" y="9409"/>
                </a:lnTo>
                <a:cubicBezTo>
                  <a:pt x="5186" y="9302"/>
                  <a:pt x="5164" y="9195"/>
                  <a:pt x="5143" y="9099"/>
                </a:cubicBezTo>
                <a:close/>
                <a:moveTo>
                  <a:pt x="5271" y="9719"/>
                </a:moveTo>
                <a:lnTo>
                  <a:pt x="5218" y="9730"/>
                </a:lnTo>
                <a:cubicBezTo>
                  <a:pt x="5240" y="9837"/>
                  <a:pt x="5261" y="9933"/>
                  <a:pt x="5282" y="10040"/>
                </a:cubicBezTo>
                <a:lnTo>
                  <a:pt x="5335" y="10029"/>
                </a:lnTo>
                <a:cubicBezTo>
                  <a:pt x="5314" y="9922"/>
                  <a:pt x="5293" y="9815"/>
                  <a:pt x="5271" y="9719"/>
                </a:cubicBezTo>
                <a:close/>
                <a:moveTo>
                  <a:pt x="5400" y="10339"/>
                </a:moveTo>
                <a:lnTo>
                  <a:pt x="5346" y="10350"/>
                </a:lnTo>
                <a:cubicBezTo>
                  <a:pt x="5357" y="10457"/>
                  <a:pt x="5378" y="10553"/>
                  <a:pt x="5400" y="10660"/>
                </a:cubicBezTo>
                <a:lnTo>
                  <a:pt x="5464" y="10649"/>
                </a:lnTo>
                <a:cubicBezTo>
                  <a:pt x="5442" y="10542"/>
                  <a:pt x="5421" y="10446"/>
                  <a:pt x="5400" y="10339"/>
                </a:cubicBezTo>
                <a:close/>
                <a:moveTo>
                  <a:pt x="5518" y="10960"/>
                </a:moveTo>
                <a:lnTo>
                  <a:pt x="5453" y="10970"/>
                </a:lnTo>
                <a:cubicBezTo>
                  <a:pt x="5475" y="11077"/>
                  <a:pt x="5496" y="11184"/>
                  <a:pt x="5506" y="11291"/>
                </a:cubicBezTo>
                <a:lnTo>
                  <a:pt x="5571" y="11280"/>
                </a:lnTo>
                <a:cubicBezTo>
                  <a:pt x="5549" y="11173"/>
                  <a:pt x="5539" y="11066"/>
                  <a:pt x="5518" y="10960"/>
                </a:cubicBezTo>
                <a:close/>
                <a:moveTo>
                  <a:pt x="5613" y="11590"/>
                </a:moveTo>
                <a:lnTo>
                  <a:pt x="5560" y="11601"/>
                </a:lnTo>
                <a:lnTo>
                  <a:pt x="5571" y="11665"/>
                </a:lnTo>
                <a:cubicBezTo>
                  <a:pt x="5582" y="11751"/>
                  <a:pt x="5592" y="11836"/>
                  <a:pt x="5603" y="11911"/>
                </a:cubicBezTo>
                <a:lnTo>
                  <a:pt x="5667" y="11911"/>
                </a:lnTo>
                <a:cubicBezTo>
                  <a:pt x="5656" y="11825"/>
                  <a:pt x="5646" y="11740"/>
                  <a:pt x="5624" y="11654"/>
                </a:cubicBezTo>
                <a:lnTo>
                  <a:pt x="5613" y="11590"/>
                </a:lnTo>
                <a:close/>
                <a:moveTo>
                  <a:pt x="5699" y="12221"/>
                </a:moveTo>
                <a:lnTo>
                  <a:pt x="5646" y="12231"/>
                </a:lnTo>
                <a:cubicBezTo>
                  <a:pt x="5656" y="12338"/>
                  <a:pt x="5667" y="12435"/>
                  <a:pt x="5677" y="12542"/>
                </a:cubicBezTo>
                <a:lnTo>
                  <a:pt x="5742" y="12542"/>
                </a:lnTo>
                <a:cubicBezTo>
                  <a:pt x="5731" y="12435"/>
                  <a:pt x="5720" y="12328"/>
                  <a:pt x="5699" y="12221"/>
                </a:cubicBezTo>
                <a:close/>
                <a:moveTo>
                  <a:pt x="5774" y="12851"/>
                </a:moveTo>
                <a:lnTo>
                  <a:pt x="5710" y="12863"/>
                </a:lnTo>
                <a:cubicBezTo>
                  <a:pt x="5720" y="12969"/>
                  <a:pt x="5731" y="13076"/>
                  <a:pt x="5731" y="13172"/>
                </a:cubicBezTo>
                <a:lnTo>
                  <a:pt x="5796" y="13172"/>
                </a:lnTo>
                <a:cubicBezTo>
                  <a:pt x="5784" y="13065"/>
                  <a:pt x="5774" y="12958"/>
                  <a:pt x="5774" y="12851"/>
                </a:cubicBezTo>
                <a:close/>
                <a:moveTo>
                  <a:pt x="5753" y="13493"/>
                </a:moveTo>
                <a:cubicBezTo>
                  <a:pt x="5753" y="13600"/>
                  <a:pt x="5753" y="13707"/>
                  <a:pt x="5763" y="13814"/>
                </a:cubicBezTo>
                <a:lnTo>
                  <a:pt x="5817" y="13803"/>
                </a:lnTo>
                <a:cubicBezTo>
                  <a:pt x="5817" y="13707"/>
                  <a:pt x="5817" y="13600"/>
                  <a:pt x="5806" y="13493"/>
                </a:cubicBezTo>
                <a:close/>
                <a:moveTo>
                  <a:pt x="5763" y="14124"/>
                </a:moveTo>
                <a:lnTo>
                  <a:pt x="5763" y="14445"/>
                </a:lnTo>
                <a:lnTo>
                  <a:pt x="5817" y="14445"/>
                </a:lnTo>
                <a:cubicBezTo>
                  <a:pt x="5817" y="14338"/>
                  <a:pt x="5827" y="14231"/>
                  <a:pt x="5827" y="14124"/>
                </a:cubicBezTo>
                <a:close/>
                <a:moveTo>
                  <a:pt x="5753" y="14754"/>
                </a:moveTo>
                <a:cubicBezTo>
                  <a:pt x="5742" y="14861"/>
                  <a:pt x="5731" y="14968"/>
                  <a:pt x="5731" y="15075"/>
                </a:cubicBezTo>
                <a:lnTo>
                  <a:pt x="5784" y="15075"/>
                </a:lnTo>
                <a:cubicBezTo>
                  <a:pt x="5796" y="14979"/>
                  <a:pt x="5806" y="14873"/>
                  <a:pt x="5806" y="14766"/>
                </a:cubicBezTo>
                <a:lnTo>
                  <a:pt x="5753" y="14754"/>
                </a:lnTo>
                <a:close/>
                <a:moveTo>
                  <a:pt x="5699" y="15386"/>
                </a:moveTo>
                <a:lnTo>
                  <a:pt x="5667" y="15706"/>
                </a:lnTo>
                <a:lnTo>
                  <a:pt x="5720" y="15717"/>
                </a:lnTo>
                <a:cubicBezTo>
                  <a:pt x="5731" y="15610"/>
                  <a:pt x="5753" y="15503"/>
                  <a:pt x="5763" y="15396"/>
                </a:cubicBezTo>
                <a:lnTo>
                  <a:pt x="5699" y="15386"/>
                </a:lnTo>
                <a:close/>
                <a:moveTo>
                  <a:pt x="5613" y="16016"/>
                </a:moveTo>
                <a:cubicBezTo>
                  <a:pt x="5603" y="16123"/>
                  <a:pt x="5582" y="16230"/>
                  <a:pt x="5560" y="16327"/>
                </a:cubicBezTo>
                <a:lnTo>
                  <a:pt x="5613" y="16337"/>
                </a:lnTo>
                <a:cubicBezTo>
                  <a:pt x="5635" y="16241"/>
                  <a:pt x="5656" y="16134"/>
                  <a:pt x="5677" y="16027"/>
                </a:cubicBezTo>
                <a:lnTo>
                  <a:pt x="5613" y="16016"/>
                </a:lnTo>
                <a:close/>
                <a:moveTo>
                  <a:pt x="5496" y="16636"/>
                </a:moveTo>
                <a:cubicBezTo>
                  <a:pt x="5464" y="16743"/>
                  <a:pt x="5442" y="16850"/>
                  <a:pt x="5411" y="16947"/>
                </a:cubicBezTo>
                <a:lnTo>
                  <a:pt x="5475" y="16957"/>
                </a:lnTo>
                <a:cubicBezTo>
                  <a:pt x="5496" y="16861"/>
                  <a:pt x="5528" y="16754"/>
                  <a:pt x="5549" y="16657"/>
                </a:cubicBezTo>
                <a:lnTo>
                  <a:pt x="5496" y="16636"/>
                </a:lnTo>
                <a:close/>
                <a:moveTo>
                  <a:pt x="5325" y="17246"/>
                </a:moveTo>
                <a:cubicBezTo>
                  <a:pt x="5293" y="17353"/>
                  <a:pt x="5261" y="17449"/>
                  <a:pt x="5228" y="17545"/>
                </a:cubicBezTo>
                <a:lnTo>
                  <a:pt x="5282" y="17567"/>
                </a:lnTo>
                <a:cubicBezTo>
                  <a:pt x="5314" y="17470"/>
                  <a:pt x="5346" y="17363"/>
                  <a:pt x="5378" y="17267"/>
                </a:cubicBezTo>
                <a:lnTo>
                  <a:pt x="5325" y="17246"/>
                </a:lnTo>
                <a:close/>
                <a:moveTo>
                  <a:pt x="5111" y="17845"/>
                </a:moveTo>
                <a:lnTo>
                  <a:pt x="4983" y="18133"/>
                </a:lnTo>
                <a:lnTo>
                  <a:pt x="5036" y="18154"/>
                </a:lnTo>
                <a:cubicBezTo>
                  <a:pt x="5079" y="18069"/>
                  <a:pt x="5122" y="17962"/>
                  <a:pt x="5164" y="17866"/>
                </a:cubicBezTo>
                <a:lnTo>
                  <a:pt x="5111" y="17845"/>
                </a:lnTo>
                <a:close/>
                <a:moveTo>
                  <a:pt x="4844" y="18422"/>
                </a:moveTo>
                <a:cubicBezTo>
                  <a:pt x="4801" y="18518"/>
                  <a:pt x="4748" y="18603"/>
                  <a:pt x="4694" y="18700"/>
                </a:cubicBezTo>
                <a:lnTo>
                  <a:pt x="4748" y="18732"/>
                </a:lnTo>
                <a:cubicBezTo>
                  <a:pt x="4801" y="18636"/>
                  <a:pt x="4855" y="18539"/>
                  <a:pt x="4897" y="18443"/>
                </a:cubicBezTo>
                <a:lnTo>
                  <a:pt x="4844" y="18422"/>
                </a:lnTo>
                <a:close/>
                <a:moveTo>
                  <a:pt x="4534" y="18967"/>
                </a:moveTo>
                <a:cubicBezTo>
                  <a:pt x="4501" y="19031"/>
                  <a:pt x="4459" y="19095"/>
                  <a:pt x="4416" y="19149"/>
                </a:cubicBezTo>
                <a:cubicBezTo>
                  <a:pt x="4395" y="19181"/>
                  <a:pt x="4384" y="19202"/>
                  <a:pt x="4363" y="19234"/>
                </a:cubicBezTo>
                <a:lnTo>
                  <a:pt x="4406" y="19266"/>
                </a:lnTo>
                <a:cubicBezTo>
                  <a:pt x="4427" y="19234"/>
                  <a:pt x="4448" y="19213"/>
                  <a:pt x="4470" y="19181"/>
                </a:cubicBezTo>
                <a:cubicBezTo>
                  <a:pt x="4513" y="19128"/>
                  <a:pt x="4544" y="19063"/>
                  <a:pt x="4587" y="18999"/>
                </a:cubicBezTo>
                <a:lnTo>
                  <a:pt x="4534" y="18967"/>
                </a:lnTo>
                <a:close/>
                <a:moveTo>
                  <a:pt x="4170" y="19491"/>
                </a:moveTo>
                <a:cubicBezTo>
                  <a:pt x="4106" y="19565"/>
                  <a:pt x="4042" y="19651"/>
                  <a:pt x="3978" y="19737"/>
                </a:cubicBezTo>
                <a:lnTo>
                  <a:pt x="4021" y="19769"/>
                </a:lnTo>
                <a:cubicBezTo>
                  <a:pt x="4085" y="19694"/>
                  <a:pt x="4159" y="19608"/>
                  <a:pt x="4224" y="19523"/>
                </a:cubicBezTo>
                <a:lnTo>
                  <a:pt x="4170" y="19491"/>
                </a:lnTo>
                <a:close/>
                <a:moveTo>
                  <a:pt x="3764" y="19972"/>
                </a:moveTo>
                <a:cubicBezTo>
                  <a:pt x="3700" y="20047"/>
                  <a:pt x="3625" y="20121"/>
                  <a:pt x="3550" y="20197"/>
                </a:cubicBezTo>
                <a:lnTo>
                  <a:pt x="3593" y="20239"/>
                </a:lnTo>
                <a:cubicBezTo>
                  <a:pt x="3668" y="20164"/>
                  <a:pt x="3743" y="20090"/>
                  <a:pt x="3807" y="20015"/>
                </a:cubicBezTo>
                <a:lnTo>
                  <a:pt x="3764" y="19972"/>
                </a:lnTo>
                <a:close/>
                <a:moveTo>
                  <a:pt x="3325" y="20421"/>
                </a:moveTo>
                <a:cubicBezTo>
                  <a:pt x="3251" y="20496"/>
                  <a:pt x="3166" y="20560"/>
                  <a:pt x="3090" y="20635"/>
                </a:cubicBezTo>
                <a:lnTo>
                  <a:pt x="3133" y="20677"/>
                </a:lnTo>
                <a:cubicBezTo>
                  <a:pt x="3208" y="20613"/>
                  <a:pt x="3294" y="20539"/>
                  <a:pt x="3368" y="20464"/>
                </a:cubicBezTo>
                <a:lnTo>
                  <a:pt x="3325" y="20421"/>
                </a:lnTo>
                <a:close/>
                <a:moveTo>
                  <a:pt x="2855" y="20838"/>
                </a:moveTo>
                <a:cubicBezTo>
                  <a:pt x="2770" y="20913"/>
                  <a:pt x="2684" y="20977"/>
                  <a:pt x="2610" y="21041"/>
                </a:cubicBezTo>
                <a:lnTo>
                  <a:pt x="2641" y="21084"/>
                </a:lnTo>
                <a:cubicBezTo>
                  <a:pt x="2727" y="21019"/>
                  <a:pt x="2812" y="20955"/>
                  <a:pt x="2888" y="20891"/>
                </a:cubicBezTo>
                <a:lnTo>
                  <a:pt x="2855" y="20838"/>
                </a:lnTo>
                <a:close/>
                <a:moveTo>
                  <a:pt x="2353" y="21233"/>
                </a:moveTo>
                <a:lnTo>
                  <a:pt x="2096" y="21426"/>
                </a:lnTo>
                <a:lnTo>
                  <a:pt x="2128" y="21468"/>
                </a:lnTo>
                <a:cubicBezTo>
                  <a:pt x="2225" y="21404"/>
                  <a:pt x="2310" y="21340"/>
                  <a:pt x="2385" y="21287"/>
                </a:cubicBezTo>
                <a:lnTo>
                  <a:pt x="2353" y="21233"/>
                </a:lnTo>
                <a:close/>
                <a:moveTo>
                  <a:pt x="1840" y="21608"/>
                </a:moveTo>
                <a:cubicBezTo>
                  <a:pt x="1754" y="21661"/>
                  <a:pt x="1669" y="21725"/>
                  <a:pt x="1572" y="21779"/>
                </a:cubicBezTo>
                <a:lnTo>
                  <a:pt x="1615" y="21832"/>
                </a:lnTo>
                <a:cubicBezTo>
                  <a:pt x="1700" y="21768"/>
                  <a:pt x="1786" y="21715"/>
                  <a:pt x="1871" y="21651"/>
                </a:cubicBezTo>
                <a:lnTo>
                  <a:pt x="1840" y="21608"/>
                </a:lnTo>
                <a:close/>
                <a:moveTo>
                  <a:pt x="1316" y="21960"/>
                </a:moveTo>
                <a:cubicBezTo>
                  <a:pt x="1220" y="22014"/>
                  <a:pt x="1134" y="22067"/>
                  <a:pt x="1049" y="22131"/>
                </a:cubicBezTo>
                <a:lnTo>
                  <a:pt x="1080" y="22174"/>
                </a:lnTo>
                <a:cubicBezTo>
                  <a:pt x="1166" y="22121"/>
                  <a:pt x="1251" y="22067"/>
                  <a:pt x="1348" y="22003"/>
                </a:cubicBezTo>
                <a:lnTo>
                  <a:pt x="1316" y="21960"/>
                </a:lnTo>
                <a:close/>
                <a:moveTo>
                  <a:pt x="781" y="22292"/>
                </a:moveTo>
                <a:cubicBezTo>
                  <a:pt x="685" y="22356"/>
                  <a:pt x="600" y="22409"/>
                  <a:pt x="503" y="22463"/>
                </a:cubicBezTo>
                <a:lnTo>
                  <a:pt x="536" y="22516"/>
                </a:lnTo>
                <a:cubicBezTo>
                  <a:pt x="631" y="22463"/>
                  <a:pt x="717" y="22399"/>
                  <a:pt x="802" y="22345"/>
                </a:cubicBezTo>
                <a:lnTo>
                  <a:pt x="781" y="22292"/>
                </a:lnTo>
                <a:close/>
                <a:moveTo>
                  <a:pt x="236" y="22623"/>
                </a:moveTo>
                <a:cubicBezTo>
                  <a:pt x="151" y="22677"/>
                  <a:pt x="75" y="22720"/>
                  <a:pt x="1" y="22773"/>
                </a:cubicBezTo>
                <a:lnTo>
                  <a:pt x="33" y="22827"/>
                </a:lnTo>
                <a:cubicBezTo>
                  <a:pt x="108" y="22773"/>
                  <a:pt x="182" y="22730"/>
                  <a:pt x="268" y="22677"/>
                </a:cubicBezTo>
                <a:lnTo>
                  <a:pt x="236" y="22623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08" name="Google Shape;508;p30"/>
          <p:cNvGrpSpPr/>
          <p:nvPr/>
        </p:nvGrpSpPr>
        <p:grpSpPr>
          <a:xfrm rot="8100000">
            <a:off x="7169408" y="4040652"/>
            <a:ext cx="2581460" cy="1752276"/>
            <a:chOff x="6974463" y="-638177"/>
            <a:chExt cx="2581485" cy="1752293"/>
          </a:xfrm>
        </p:grpSpPr>
        <p:sp>
          <p:nvSpPr>
            <p:cNvPr id="509" name="Google Shape;509;p30"/>
            <p:cNvSpPr/>
            <p:nvPr/>
          </p:nvSpPr>
          <p:spPr>
            <a:xfrm>
              <a:off x="6974463" y="-638177"/>
              <a:ext cx="2581485" cy="1752293"/>
            </a:xfrm>
            <a:custGeom>
              <a:rect b="b" l="l" r="r" t="t"/>
              <a:pathLst>
                <a:path extrusionOk="0" h="10981" w="16177">
                  <a:moveTo>
                    <a:pt x="16122" y="1"/>
                  </a:moveTo>
                  <a:lnTo>
                    <a:pt x="16058" y="203"/>
                  </a:lnTo>
                  <a:lnTo>
                    <a:pt x="16122" y="225"/>
                  </a:lnTo>
                  <a:lnTo>
                    <a:pt x="16176" y="22"/>
                  </a:lnTo>
                  <a:lnTo>
                    <a:pt x="16122" y="1"/>
                  </a:lnTo>
                  <a:close/>
                  <a:moveTo>
                    <a:pt x="15973" y="514"/>
                  </a:moveTo>
                  <a:lnTo>
                    <a:pt x="15887" y="813"/>
                  </a:lnTo>
                  <a:lnTo>
                    <a:pt x="15941" y="835"/>
                  </a:lnTo>
                  <a:lnTo>
                    <a:pt x="16026" y="524"/>
                  </a:lnTo>
                  <a:lnTo>
                    <a:pt x="15973" y="514"/>
                  </a:lnTo>
                  <a:close/>
                  <a:moveTo>
                    <a:pt x="15802" y="1123"/>
                  </a:moveTo>
                  <a:lnTo>
                    <a:pt x="15706" y="1433"/>
                  </a:lnTo>
                  <a:lnTo>
                    <a:pt x="15770" y="1444"/>
                  </a:lnTo>
                  <a:lnTo>
                    <a:pt x="15855" y="1144"/>
                  </a:lnTo>
                  <a:lnTo>
                    <a:pt x="15802" y="1123"/>
                  </a:lnTo>
                  <a:close/>
                  <a:moveTo>
                    <a:pt x="15620" y="1733"/>
                  </a:moveTo>
                  <a:lnTo>
                    <a:pt x="15535" y="2042"/>
                  </a:lnTo>
                  <a:lnTo>
                    <a:pt x="15588" y="2053"/>
                  </a:lnTo>
                  <a:lnTo>
                    <a:pt x="15684" y="1754"/>
                  </a:lnTo>
                  <a:lnTo>
                    <a:pt x="15620" y="1733"/>
                  </a:lnTo>
                  <a:close/>
                  <a:moveTo>
                    <a:pt x="15449" y="2342"/>
                  </a:moveTo>
                  <a:lnTo>
                    <a:pt x="15364" y="2652"/>
                  </a:lnTo>
                  <a:lnTo>
                    <a:pt x="15417" y="2662"/>
                  </a:lnTo>
                  <a:lnTo>
                    <a:pt x="15502" y="2363"/>
                  </a:lnTo>
                  <a:lnTo>
                    <a:pt x="15449" y="2342"/>
                  </a:lnTo>
                  <a:close/>
                  <a:moveTo>
                    <a:pt x="11" y="2598"/>
                  </a:moveTo>
                  <a:lnTo>
                    <a:pt x="0" y="2662"/>
                  </a:lnTo>
                  <a:cubicBezTo>
                    <a:pt x="97" y="2695"/>
                    <a:pt x="193" y="2727"/>
                    <a:pt x="289" y="2769"/>
                  </a:cubicBezTo>
                  <a:lnTo>
                    <a:pt x="311" y="2716"/>
                  </a:lnTo>
                  <a:cubicBezTo>
                    <a:pt x="214" y="2673"/>
                    <a:pt x="118" y="2631"/>
                    <a:pt x="11" y="2598"/>
                  </a:cubicBezTo>
                  <a:close/>
                  <a:moveTo>
                    <a:pt x="599" y="2866"/>
                  </a:moveTo>
                  <a:lnTo>
                    <a:pt x="567" y="2919"/>
                  </a:lnTo>
                  <a:cubicBezTo>
                    <a:pt x="653" y="2973"/>
                    <a:pt x="749" y="3026"/>
                    <a:pt x="834" y="3090"/>
                  </a:cubicBezTo>
                  <a:lnTo>
                    <a:pt x="867" y="3037"/>
                  </a:lnTo>
                  <a:cubicBezTo>
                    <a:pt x="781" y="2983"/>
                    <a:pt x="684" y="2919"/>
                    <a:pt x="599" y="2866"/>
                  </a:cubicBezTo>
                  <a:close/>
                  <a:moveTo>
                    <a:pt x="15267" y="2951"/>
                  </a:moveTo>
                  <a:lnTo>
                    <a:pt x="15181" y="3261"/>
                  </a:lnTo>
                  <a:lnTo>
                    <a:pt x="15246" y="3272"/>
                  </a:lnTo>
                  <a:lnTo>
                    <a:pt x="15331" y="2973"/>
                  </a:lnTo>
                  <a:lnTo>
                    <a:pt x="15267" y="2951"/>
                  </a:lnTo>
                  <a:close/>
                  <a:moveTo>
                    <a:pt x="1112" y="3240"/>
                  </a:moveTo>
                  <a:lnTo>
                    <a:pt x="1080" y="3282"/>
                  </a:lnTo>
                  <a:cubicBezTo>
                    <a:pt x="1155" y="3347"/>
                    <a:pt x="1230" y="3422"/>
                    <a:pt x="1304" y="3496"/>
                  </a:cubicBezTo>
                  <a:lnTo>
                    <a:pt x="1347" y="3454"/>
                  </a:lnTo>
                  <a:cubicBezTo>
                    <a:pt x="1273" y="3379"/>
                    <a:pt x="1198" y="3304"/>
                    <a:pt x="1112" y="3240"/>
                  </a:cubicBezTo>
                  <a:close/>
                  <a:moveTo>
                    <a:pt x="15096" y="3560"/>
                  </a:moveTo>
                  <a:lnTo>
                    <a:pt x="15010" y="3871"/>
                  </a:lnTo>
                  <a:lnTo>
                    <a:pt x="15064" y="3881"/>
                  </a:lnTo>
                  <a:lnTo>
                    <a:pt x="15150" y="3582"/>
                  </a:lnTo>
                  <a:lnTo>
                    <a:pt x="15096" y="3560"/>
                  </a:lnTo>
                  <a:close/>
                  <a:moveTo>
                    <a:pt x="1572" y="3689"/>
                  </a:moveTo>
                  <a:lnTo>
                    <a:pt x="1529" y="3731"/>
                  </a:lnTo>
                  <a:cubicBezTo>
                    <a:pt x="1594" y="3807"/>
                    <a:pt x="1658" y="3892"/>
                    <a:pt x="1722" y="3978"/>
                  </a:cubicBezTo>
                  <a:lnTo>
                    <a:pt x="1775" y="3935"/>
                  </a:lnTo>
                  <a:cubicBezTo>
                    <a:pt x="1700" y="3850"/>
                    <a:pt x="1636" y="3764"/>
                    <a:pt x="1572" y="3689"/>
                  </a:cubicBezTo>
                  <a:close/>
                  <a:moveTo>
                    <a:pt x="1957" y="4192"/>
                  </a:moveTo>
                  <a:lnTo>
                    <a:pt x="1914" y="4223"/>
                  </a:lnTo>
                  <a:cubicBezTo>
                    <a:pt x="1967" y="4309"/>
                    <a:pt x="2021" y="4405"/>
                    <a:pt x="2085" y="4491"/>
                  </a:cubicBezTo>
                  <a:lnTo>
                    <a:pt x="2138" y="4458"/>
                  </a:lnTo>
                  <a:cubicBezTo>
                    <a:pt x="2074" y="4373"/>
                    <a:pt x="2021" y="4277"/>
                    <a:pt x="1957" y="4192"/>
                  </a:cubicBezTo>
                  <a:close/>
                  <a:moveTo>
                    <a:pt x="14925" y="4170"/>
                  </a:moveTo>
                  <a:lnTo>
                    <a:pt x="14829" y="4480"/>
                  </a:lnTo>
                  <a:lnTo>
                    <a:pt x="14893" y="4501"/>
                  </a:lnTo>
                  <a:lnTo>
                    <a:pt x="14979" y="4192"/>
                  </a:lnTo>
                  <a:lnTo>
                    <a:pt x="14925" y="4170"/>
                  </a:lnTo>
                  <a:close/>
                  <a:moveTo>
                    <a:pt x="2299" y="4736"/>
                  </a:moveTo>
                  <a:lnTo>
                    <a:pt x="2245" y="4769"/>
                  </a:lnTo>
                  <a:cubicBezTo>
                    <a:pt x="2299" y="4854"/>
                    <a:pt x="2342" y="4950"/>
                    <a:pt x="2395" y="5047"/>
                  </a:cubicBezTo>
                  <a:lnTo>
                    <a:pt x="2449" y="5014"/>
                  </a:lnTo>
                  <a:cubicBezTo>
                    <a:pt x="2395" y="4919"/>
                    <a:pt x="2342" y="4822"/>
                    <a:pt x="2299" y="4736"/>
                  </a:cubicBezTo>
                  <a:close/>
                  <a:moveTo>
                    <a:pt x="14744" y="4790"/>
                  </a:moveTo>
                  <a:cubicBezTo>
                    <a:pt x="14711" y="4897"/>
                    <a:pt x="14679" y="4993"/>
                    <a:pt x="14647" y="5090"/>
                  </a:cubicBezTo>
                  <a:lnTo>
                    <a:pt x="14711" y="5111"/>
                  </a:lnTo>
                  <a:cubicBezTo>
                    <a:pt x="14744" y="5014"/>
                    <a:pt x="14765" y="4919"/>
                    <a:pt x="14797" y="4801"/>
                  </a:cubicBezTo>
                  <a:lnTo>
                    <a:pt x="14744" y="4790"/>
                  </a:lnTo>
                  <a:close/>
                  <a:moveTo>
                    <a:pt x="2587" y="5303"/>
                  </a:moveTo>
                  <a:lnTo>
                    <a:pt x="2534" y="5325"/>
                  </a:lnTo>
                  <a:cubicBezTo>
                    <a:pt x="2577" y="5421"/>
                    <a:pt x="2630" y="5517"/>
                    <a:pt x="2673" y="5613"/>
                  </a:cubicBezTo>
                  <a:lnTo>
                    <a:pt x="2727" y="5592"/>
                  </a:lnTo>
                  <a:cubicBezTo>
                    <a:pt x="2684" y="5485"/>
                    <a:pt x="2630" y="5389"/>
                    <a:pt x="2587" y="5303"/>
                  </a:cubicBezTo>
                  <a:close/>
                  <a:moveTo>
                    <a:pt x="14551" y="5389"/>
                  </a:moveTo>
                  <a:cubicBezTo>
                    <a:pt x="14519" y="5496"/>
                    <a:pt x="14476" y="5592"/>
                    <a:pt x="14444" y="5688"/>
                  </a:cubicBezTo>
                  <a:lnTo>
                    <a:pt x="14497" y="5710"/>
                  </a:lnTo>
                  <a:cubicBezTo>
                    <a:pt x="14530" y="5613"/>
                    <a:pt x="14572" y="5517"/>
                    <a:pt x="14604" y="5410"/>
                  </a:cubicBezTo>
                  <a:lnTo>
                    <a:pt x="14551" y="5389"/>
                  </a:lnTo>
                  <a:close/>
                  <a:moveTo>
                    <a:pt x="2855" y="5881"/>
                  </a:moveTo>
                  <a:lnTo>
                    <a:pt x="2801" y="5902"/>
                  </a:lnTo>
                  <a:cubicBezTo>
                    <a:pt x="2834" y="5998"/>
                    <a:pt x="2876" y="6095"/>
                    <a:pt x="2919" y="6202"/>
                  </a:cubicBezTo>
                  <a:lnTo>
                    <a:pt x="2972" y="6169"/>
                  </a:lnTo>
                  <a:cubicBezTo>
                    <a:pt x="2929" y="6073"/>
                    <a:pt x="2898" y="5977"/>
                    <a:pt x="2855" y="5881"/>
                  </a:cubicBezTo>
                  <a:close/>
                  <a:moveTo>
                    <a:pt x="14316" y="5977"/>
                  </a:moveTo>
                  <a:cubicBezTo>
                    <a:pt x="14273" y="6073"/>
                    <a:pt x="14219" y="6169"/>
                    <a:pt x="14176" y="6255"/>
                  </a:cubicBezTo>
                  <a:lnTo>
                    <a:pt x="14230" y="6287"/>
                  </a:lnTo>
                  <a:cubicBezTo>
                    <a:pt x="14273" y="6190"/>
                    <a:pt x="14326" y="6095"/>
                    <a:pt x="14369" y="5998"/>
                  </a:cubicBezTo>
                  <a:lnTo>
                    <a:pt x="14316" y="5977"/>
                  </a:lnTo>
                  <a:close/>
                  <a:moveTo>
                    <a:pt x="3090" y="6468"/>
                  </a:moveTo>
                  <a:lnTo>
                    <a:pt x="3036" y="6490"/>
                  </a:lnTo>
                  <a:lnTo>
                    <a:pt x="3058" y="6544"/>
                  </a:lnTo>
                  <a:cubicBezTo>
                    <a:pt x="3090" y="6629"/>
                    <a:pt x="3122" y="6704"/>
                    <a:pt x="3154" y="6789"/>
                  </a:cubicBezTo>
                  <a:lnTo>
                    <a:pt x="3207" y="6768"/>
                  </a:lnTo>
                  <a:cubicBezTo>
                    <a:pt x="3176" y="6682"/>
                    <a:pt x="3143" y="6608"/>
                    <a:pt x="3112" y="6522"/>
                  </a:cubicBezTo>
                  <a:lnTo>
                    <a:pt x="3090" y="6468"/>
                  </a:lnTo>
                  <a:close/>
                  <a:moveTo>
                    <a:pt x="14017" y="6533"/>
                  </a:moveTo>
                  <a:cubicBezTo>
                    <a:pt x="13963" y="6618"/>
                    <a:pt x="13899" y="6704"/>
                    <a:pt x="13834" y="6789"/>
                  </a:cubicBezTo>
                  <a:lnTo>
                    <a:pt x="13888" y="6822"/>
                  </a:lnTo>
                  <a:cubicBezTo>
                    <a:pt x="13952" y="6736"/>
                    <a:pt x="14005" y="6651"/>
                    <a:pt x="14059" y="6565"/>
                  </a:cubicBezTo>
                  <a:lnTo>
                    <a:pt x="14017" y="6533"/>
                  </a:lnTo>
                  <a:close/>
                  <a:moveTo>
                    <a:pt x="13642" y="7035"/>
                  </a:moveTo>
                  <a:cubicBezTo>
                    <a:pt x="13578" y="7121"/>
                    <a:pt x="13514" y="7195"/>
                    <a:pt x="13439" y="7281"/>
                  </a:cubicBezTo>
                  <a:lnTo>
                    <a:pt x="13482" y="7324"/>
                  </a:lnTo>
                  <a:cubicBezTo>
                    <a:pt x="13556" y="7238"/>
                    <a:pt x="13632" y="7153"/>
                    <a:pt x="13696" y="7078"/>
                  </a:cubicBezTo>
                  <a:lnTo>
                    <a:pt x="13642" y="7035"/>
                  </a:lnTo>
                  <a:close/>
                  <a:moveTo>
                    <a:pt x="3325" y="7057"/>
                  </a:moveTo>
                  <a:lnTo>
                    <a:pt x="3272" y="7078"/>
                  </a:lnTo>
                  <a:cubicBezTo>
                    <a:pt x="3304" y="7185"/>
                    <a:pt x="3347" y="7281"/>
                    <a:pt x="3390" y="7378"/>
                  </a:cubicBezTo>
                  <a:lnTo>
                    <a:pt x="3443" y="7356"/>
                  </a:lnTo>
                  <a:cubicBezTo>
                    <a:pt x="3400" y="7260"/>
                    <a:pt x="3368" y="7164"/>
                    <a:pt x="3325" y="7057"/>
                  </a:cubicBezTo>
                  <a:close/>
                  <a:moveTo>
                    <a:pt x="13225" y="7516"/>
                  </a:moveTo>
                  <a:cubicBezTo>
                    <a:pt x="13161" y="7591"/>
                    <a:pt x="13086" y="7666"/>
                    <a:pt x="13012" y="7741"/>
                  </a:cubicBezTo>
                  <a:lnTo>
                    <a:pt x="13054" y="7784"/>
                  </a:lnTo>
                  <a:cubicBezTo>
                    <a:pt x="13129" y="7709"/>
                    <a:pt x="13204" y="7634"/>
                    <a:pt x="13268" y="7559"/>
                  </a:cubicBezTo>
                  <a:lnTo>
                    <a:pt x="13225" y="7516"/>
                  </a:lnTo>
                  <a:close/>
                  <a:moveTo>
                    <a:pt x="3571" y="7644"/>
                  </a:moveTo>
                  <a:lnTo>
                    <a:pt x="3518" y="7666"/>
                  </a:lnTo>
                  <a:cubicBezTo>
                    <a:pt x="3561" y="7773"/>
                    <a:pt x="3603" y="7869"/>
                    <a:pt x="3646" y="7965"/>
                  </a:cubicBezTo>
                  <a:lnTo>
                    <a:pt x="3699" y="7934"/>
                  </a:lnTo>
                  <a:cubicBezTo>
                    <a:pt x="3656" y="7848"/>
                    <a:pt x="3614" y="7741"/>
                    <a:pt x="3571" y="7644"/>
                  </a:cubicBezTo>
                  <a:close/>
                  <a:moveTo>
                    <a:pt x="12787" y="7965"/>
                  </a:moveTo>
                  <a:lnTo>
                    <a:pt x="12594" y="8158"/>
                  </a:lnTo>
                  <a:lnTo>
                    <a:pt x="12563" y="8190"/>
                  </a:lnTo>
                  <a:lnTo>
                    <a:pt x="12594" y="8233"/>
                  </a:lnTo>
                  <a:lnTo>
                    <a:pt x="12627" y="8200"/>
                  </a:lnTo>
                  <a:cubicBezTo>
                    <a:pt x="12691" y="8136"/>
                    <a:pt x="12765" y="8072"/>
                    <a:pt x="12829" y="8008"/>
                  </a:cubicBezTo>
                  <a:lnTo>
                    <a:pt x="12787" y="7965"/>
                  </a:lnTo>
                  <a:close/>
                  <a:moveTo>
                    <a:pt x="3839" y="8222"/>
                  </a:moveTo>
                  <a:lnTo>
                    <a:pt x="3785" y="8243"/>
                  </a:lnTo>
                  <a:cubicBezTo>
                    <a:pt x="3828" y="8340"/>
                    <a:pt x="3881" y="8436"/>
                    <a:pt x="3924" y="8532"/>
                  </a:cubicBezTo>
                  <a:lnTo>
                    <a:pt x="3977" y="8500"/>
                  </a:lnTo>
                  <a:cubicBezTo>
                    <a:pt x="3934" y="8414"/>
                    <a:pt x="3881" y="8318"/>
                    <a:pt x="3839" y="8222"/>
                  </a:cubicBezTo>
                  <a:close/>
                  <a:moveTo>
                    <a:pt x="12327" y="8414"/>
                  </a:moveTo>
                  <a:cubicBezTo>
                    <a:pt x="12252" y="8478"/>
                    <a:pt x="12178" y="8554"/>
                    <a:pt x="12102" y="8628"/>
                  </a:cubicBezTo>
                  <a:lnTo>
                    <a:pt x="12135" y="8671"/>
                  </a:lnTo>
                  <a:cubicBezTo>
                    <a:pt x="12220" y="8596"/>
                    <a:pt x="12295" y="8532"/>
                    <a:pt x="12370" y="8457"/>
                  </a:cubicBezTo>
                  <a:lnTo>
                    <a:pt x="12327" y="8414"/>
                  </a:lnTo>
                  <a:close/>
                  <a:moveTo>
                    <a:pt x="4138" y="8778"/>
                  </a:moveTo>
                  <a:lnTo>
                    <a:pt x="4084" y="8810"/>
                  </a:lnTo>
                  <a:cubicBezTo>
                    <a:pt x="4138" y="8906"/>
                    <a:pt x="4191" y="8991"/>
                    <a:pt x="4255" y="9077"/>
                  </a:cubicBezTo>
                  <a:lnTo>
                    <a:pt x="4298" y="9045"/>
                  </a:lnTo>
                  <a:cubicBezTo>
                    <a:pt x="4245" y="8960"/>
                    <a:pt x="4191" y="8874"/>
                    <a:pt x="4138" y="8778"/>
                  </a:cubicBezTo>
                  <a:close/>
                  <a:moveTo>
                    <a:pt x="11867" y="8842"/>
                  </a:moveTo>
                  <a:cubicBezTo>
                    <a:pt x="11782" y="8917"/>
                    <a:pt x="11707" y="8991"/>
                    <a:pt x="11632" y="9056"/>
                  </a:cubicBezTo>
                  <a:lnTo>
                    <a:pt x="11665" y="9098"/>
                  </a:lnTo>
                  <a:cubicBezTo>
                    <a:pt x="11739" y="9034"/>
                    <a:pt x="11824" y="8960"/>
                    <a:pt x="11900" y="8885"/>
                  </a:cubicBezTo>
                  <a:lnTo>
                    <a:pt x="11867" y="8842"/>
                  </a:lnTo>
                  <a:close/>
                  <a:moveTo>
                    <a:pt x="11387" y="9259"/>
                  </a:moveTo>
                  <a:cubicBezTo>
                    <a:pt x="11301" y="9334"/>
                    <a:pt x="11226" y="9398"/>
                    <a:pt x="11140" y="9462"/>
                  </a:cubicBezTo>
                  <a:lnTo>
                    <a:pt x="11183" y="9505"/>
                  </a:lnTo>
                  <a:cubicBezTo>
                    <a:pt x="11258" y="9441"/>
                    <a:pt x="11344" y="9376"/>
                    <a:pt x="11429" y="9302"/>
                  </a:cubicBezTo>
                  <a:lnTo>
                    <a:pt x="11387" y="9259"/>
                  </a:lnTo>
                  <a:close/>
                  <a:moveTo>
                    <a:pt x="4480" y="9312"/>
                  </a:moveTo>
                  <a:lnTo>
                    <a:pt x="4437" y="9345"/>
                  </a:lnTo>
                  <a:cubicBezTo>
                    <a:pt x="4502" y="9430"/>
                    <a:pt x="4566" y="9516"/>
                    <a:pt x="4630" y="9590"/>
                  </a:cubicBezTo>
                  <a:lnTo>
                    <a:pt x="4673" y="9559"/>
                  </a:lnTo>
                  <a:cubicBezTo>
                    <a:pt x="4608" y="9473"/>
                    <a:pt x="4544" y="9398"/>
                    <a:pt x="4480" y="9312"/>
                  </a:cubicBezTo>
                  <a:close/>
                  <a:moveTo>
                    <a:pt x="10895" y="9654"/>
                  </a:moveTo>
                  <a:cubicBezTo>
                    <a:pt x="10809" y="9718"/>
                    <a:pt x="10713" y="9783"/>
                    <a:pt x="10638" y="9837"/>
                  </a:cubicBezTo>
                  <a:lnTo>
                    <a:pt x="10670" y="9890"/>
                  </a:lnTo>
                  <a:lnTo>
                    <a:pt x="10926" y="9697"/>
                  </a:lnTo>
                  <a:lnTo>
                    <a:pt x="10895" y="9654"/>
                  </a:lnTo>
                  <a:close/>
                  <a:moveTo>
                    <a:pt x="4886" y="9794"/>
                  </a:moveTo>
                  <a:lnTo>
                    <a:pt x="4844" y="9837"/>
                  </a:lnTo>
                  <a:lnTo>
                    <a:pt x="5068" y="10061"/>
                  </a:lnTo>
                  <a:lnTo>
                    <a:pt x="5110" y="10018"/>
                  </a:lnTo>
                  <a:lnTo>
                    <a:pt x="4886" y="9794"/>
                  </a:lnTo>
                  <a:close/>
                  <a:moveTo>
                    <a:pt x="10370" y="10008"/>
                  </a:moveTo>
                  <a:cubicBezTo>
                    <a:pt x="10275" y="10072"/>
                    <a:pt x="10189" y="10125"/>
                    <a:pt x="10104" y="10179"/>
                  </a:cubicBezTo>
                  <a:lnTo>
                    <a:pt x="10125" y="10232"/>
                  </a:lnTo>
                  <a:cubicBezTo>
                    <a:pt x="10221" y="10179"/>
                    <a:pt x="10306" y="10114"/>
                    <a:pt x="10403" y="10061"/>
                  </a:cubicBezTo>
                  <a:lnTo>
                    <a:pt x="10370" y="10008"/>
                  </a:lnTo>
                  <a:close/>
                  <a:moveTo>
                    <a:pt x="5346" y="10221"/>
                  </a:moveTo>
                  <a:lnTo>
                    <a:pt x="5314" y="10264"/>
                  </a:lnTo>
                  <a:cubicBezTo>
                    <a:pt x="5400" y="10328"/>
                    <a:pt x="5485" y="10392"/>
                    <a:pt x="5571" y="10445"/>
                  </a:cubicBezTo>
                  <a:lnTo>
                    <a:pt x="5602" y="10392"/>
                  </a:lnTo>
                  <a:cubicBezTo>
                    <a:pt x="5517" y="10339"/>
                    <a:pt x="5431" y="10286"/>
                    <a:pt x="5346" y="10221"/>
                  </a:cubicBezTo>
                  <a:close/>
                  <a:moveTo>
                    <a:pt x="9826" y="10328"/>
                  </a:moveTo>
                  <a:cubicBezTo>
                    <a:pt x="9750" y="10360"/>
                    <a:pt x="9676" y="10403"/>
                    <a:pt x="9612" y="10435"/>
                  </a:cubicBezTo>
                  <a:cubicBezTo>
                    <a:pt x="9579" y="10445"/>
                    <a:pt x="9558" y="10457"/>
                    <a:pt x="9537" y="10467"/>
                  </a:cubicBezTo>
                  <a:lnTo>
                    <a:pt x="9558" y="10521"/>
                  </a:lnTo>
                  <a:cubicBezTo>
                    <a:pt x="9590" y="10510"/>
                    <a:pt x="9612" y="10499"/>
                    <a:pt x="9633" y="10488"/>
                  </a:cubicBezTo>
                  <a:cubicBezTo>
                    <a:pt x="9708" y="10457"/>
                    <a:pt x="9772" y="10414"/>
                    <a:pt x="9847" y="10381"/>
                  </a:cubicBezTo>
                  <a:lnTo>
                    <a:pt x="9826" y="10328"/>
                  </a:lnTo>
                  <a:close/>
                  <a:moveTo>
                    <a:pt x="5880" y="10552"/>
                  </a:moveTo>
                  <a:lnTo>
                    <a:pt x="5849" y="10606"/>
                  </a:lnTo>
                  <a:cubicBezTo>
                    <a:pt x="5891" y="10628"/>
                    <a:pt x="5923" y="10638"/>
                    <a:pt x="5955" y="10659"/>
                  </a:cubicBezTo>
                  <a:cubicBezTo>
                    <a:pt x="6020" y="10681"/>
                    <a:pt x="6084" y="10713"/>
                    <a:pt x="6148" y="10735"/>
                  </a:cubicBezTo>
                  <a:lnTo>
                    <a:pt x="6169" y="10681"/>
                  </a:lnTo>
                  <a:cubicBezTo>
                    <a:pt x="6105" y="10659"/>
                    <a:pt x="6041" y="10628"/>
                    <a:pt x="5977" y="10606"/>
                  </a:cubicBezTo>
                  <a:cubicBezTo>
                    <a:pt x="5944" y="10585"/>
                    <a:pt x="5913" y="10574"/>
                    <a:pt x="5880" y="10552"/>
                  </a:cubicBezTo>
                  <a:close/>
                  <a:moveTo>
                    <a:pt x="9248" y="10585"/>
                  </a:moveTo>
                  <a:cubicBezTo>
                    <a:pt x="9152" y="10628"/>
                    <a:pt x="9045" y="10659"/>
                    <a:pt x="8949" y="10692"/>
                  </a:cubicBezTo>
                  <a:lnTo>
                    <a:pt x="8970" y="10745"/>
                  </a:lnTo>
                  <a:cubicBezTo>
                    <a:pt x="9066" y="10713"/>
                    <a:pt x="9173" y="10681"/>
                    <a:pt x="9270" y="10638"/>
                  </a:cubicBezTo>
                  <a:lnTo>
                    <a:pt x="9248" y="10585"/>
                  </a:lnTo>
                  <a:close/>
                  <a:moveTo>
                    <a:pt x="8650" y="10777"/>
                  </a:moveTo>
                  <a:cubicBezTo>
                    <a:pt x="8543" y="10809"/>
                    <a:pt x="8436" y="10830"/>
                    <a:pt x="8339" y="10852"/>
                  </a:cubicBezTo>
                  <a:lnTo>
                    <a:pt x="8350" y="10906"/>
                  </a:lnTo>
                  <a:cubicBezTo>
                    <a:pt x="8446" y="10884"/>
                    <a:pt x="8553" y="10863"/>
                    <a:pt x="8660" y="10841"/>
                  </a:cubicBezTo>
                  <a:lnTo>
                    <a:pt x="8650" y="10777"/>
                  </a:lnTo>
                  <a:close/>
                  <a:moveTo>
                    <a:pt x="6469" y="10788"/>
                  </a:moveTo>
                  <a:lnTo>
                    <a:pt x="6447" y="10841"/>
                  </a:lnTo>
                  <a:cubicBezTo>
                    <a:pt x="6554" y="10873"/>
                    <a:pt x="6650" y="10895"/>
                    <a:pt x="6757" y="10916"/>
                  </a:cubicBezTo>
                  <a:lnTo>
                    <a:pt x="6768" y="10863"/>
                  </a:lnTo>
                  <a:cubicBezTo>
                    <a:pt x="6671" y="10841"/>
                    <a:pt x="6564" y="10809"/>
                    <a:pt x="6469" y="10788"/>
                  </a:cubicBezTo>
                  <a:close/>
                  <a:moveTo>
                    <a:pt x="7078" y="10906"/>
                  </a:moveTo>
                  <a:lnTo>
                    <a:pt x="7078" y="10970"/>
                  </a:lnTo>
                  <a:cubicBezTo>
                    <a:pt x="7174" y="10980"/>
                    <a:pt x="7291" y="10980"/>
                    <a:pt x="7398" y="10980"/>
                  </a:cubicBezTo>
                  <a:lnTo>
                    <a:pt x="7398" y="10927"/>
                  </a:lnTo>
                  <a:cubicBezTo>
                    <a:pt x="7291" y="10927"/>
                    <a:pt x="7185" y="10916"/>
                    <a:pt x="7078" y="10906"/>
                  </a:cubicBezTo>
                  <a:close/>
                  <a:moveTo>
                    <a:pt x="8030" y="10895"/>
                  </a:moveTo>
                  <a:lnTo>
                    <a:pt x="7709" y="10927"/>
                  </a:lnTo>
                  <a:lnTo>
                    <a:pt x="7709" y="10980"/>
                  </a:lnTo>
                  <a:cubicBezTo>
                    <a:pt x="7816" y="10980"/>
                    <a:pt x="7923" y="10970"/>
                    <a:pt x="8030" y="10959"/>
                  </a:cubicBezTo>
                  <a:lnTo>
                    <a:pt x="8030" y="1089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30"/>
            <p:cNvSpPr/>
            <p:nvPr/>
          </p:nvSpPr>
          <p:spPr>
            <a:xfrm rot="3962358">
              <a:off x="7931364" y="784136"/>
              <a:ext cx="300613" cy="241812"/>
            </a:xfrm>
            <a:custGeom>
              <a:rect b="b" l="l" r="r" t="t"/>
              <a:pathLst>
                <a:path extrusionOk="0" h="1419" w="1764">
                  <a:moveTo>
                    <a:pt x="731" y="330"/>
                  </a:moveTo>
                  <a:cubicBezTo>
                    <a:pt x="793" y="330"/>
                    <a:pt x="856" y="348"/>
                    <a:pt x="908" y="385"/>
                  </a:cubicBezTo>
                  <a:cubicBezTo>
                    <a:pt x="1058" y="481"/>
                    <a:pt x="1091" y="673"/>
                    <a:pt x="994" y="823"/>
                  </a:cubicBezTo>
                  <a:cubicBezTo>
                    <a:pt x="933" y="911"/>
                    <a:pt x="834" y="961"/>
                    <a:pt x="731" y="961"/>
                  </a:cubicBezTo>
                  <a:cubicBezTo>
                    <a:pt x="672" y="961"/>
                    <a:pt x="611" y="944"/>
                    <a:pt x="556" y="908"/>
                  </a:cubicBezTo>
                  <a:cubicBezTo>
                    <a:pt x="417" y="813"/>
                    <a:pt x="374" y="620"/>
                    <a:pt x="471" y="471"/>
                  </a:cubicBezTo>
                  <a:cubicBezTo>
                    <a:pt x="530" y="378"/>
                    <a:pt x="630" y="330"/>
                    <a:pt x="731" y="330"/>
                  </a:cubicBezTo>
                  <a:close/>
                  <a:moveTo>
                    <a:pt x="732" y="1"/>
                  </a:moveTo>
                  <a:cubicBezTo>
                    <a:pt x="524" y="1"/>
                    <a:pt x="320" y="100"/>
                    <a:pt x="193" y="288"/>
                  </a:cubicBezTo>
                  <a:cubicBezTo>
                    <a:pt x="0" y="588"/>
                    <a:pt x="75" y="984"/>
                    <a:pt x="374" y="1186"/>
                  </a:cubicBezTo>
                  <a:cubicBezTo>
                    <a:pt x="385" y="1186"/>
                    <a:pt x="395" y="1198"/>
                    <a:pt x="406" y="1198"/>
                  </a:cubicBezTo>
                  <a:cubicBezTo>
                    <a:pt x="671" y="1369"/>
                    <a:pt x="963" y="1418"/>
                    <a:pt x="1207" y="1418"/>
                  </a:cubicBezTo>
                  <a:cubicBezTo>
                    <a:pt x="1525" y="1418"/>
                    <a:pt x="1764" y="1336"/>
                    <a:pt x="1764" y="1336"/>
                  </a:cubicBezTo>
                  <a:cubicBezTo>
                    <a:pt x="1764" y="1336"/>
                    <a:pt x="1711" y="545"/>
                    <a:pt x="1122" y="128"/>
                  </a:cubicBezTo>
                  <a:cubicBezTo>
                    <a:pt x="1112" y="117"/>
                    <a:pt x="1101" y="117"/>
                    <a:pt x="1091" y="107"/>
                  </a:cubicBezTo>
                  <a:cubicBezTo>
                    <a:pt x="979" y="36"/>
                    <a:pt x="855" y="1"/>
                    <a:pt x="73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accent3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 flipH="1">
            <a:off x="3897060" y="0"/>
            <a:ext cx="5246914" cy="1496584"/>
          </a:xfrm>
          <a:custGeom>
            <a:rect b="b" l="l" r="r" t="t"/>
            <a:pathLst>
              <a:path extrusionOk="0" h="7965" w="19919">
                <a:moveTo>
                  <a:pt x="1" y="0"/>
                </a:moveTo>
                <a:lnTo>
                  <a:pt x="1" y="7730"/>
                </a:lnTo>
                <a:cubicBezTo>
                  <a:pt x="1038" y="7879"/>
                  <a:pt x="2096" y="7965"/>
                  <a:pt x="3177" y="7965"/>
                </a:cubicBezTo>
                <a:cubicBezTo>
                  <a:pt x="9933" y="7965"/>
                  <a:pt x="15963" y="4864"/>
                  <a:pt x="19919" y="0"/>
                </a:cubicBezTo>
                <a:close/>
              </a:path>
            </a:pathLst>
          </a:custGeom>
          <a:solidFill>
            <a:srgbClr val="FDD8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-25" y="4237350"/>
            <a:ext cx="9144037" cy="929890"/>
          </a:xfrm>
          <a:custGeom>
            <a:rect b="b" l="l" r="r" t="t"/>
            <a:pathLst>
              <a:path extrusionOk="0" h="18988" w="32245">
                <a:moveTo>
                  <a:pt x="22441" y="0"/>
                </a:moveTo>
                <a:cubicBezTo>
                  <a:pt x="13546" y="0"/>
                  <a:pt x="5538" y="3839"/>
                  <a:pt x="0" y="9933"/>
                </a:cubicBezTo>
                <a:lnTo>
                  <a:pt x="0" y="18988"/>
                </a:lnTo>
                <a:lnTo>
                  <a:pt x="32244" y="18988"/>
                </a:lnTo>
                <a:lnTo>
                  <a:pt x="32244" y="1625"/>
                </a:lnTo>
                <a:cubicBezTo>
                  <a:pt x="29165" y="577"/>
                  <a:pt x="25872" y="0"/>
                  <a:pt x="22441" y="0"/>
                </a:cubicBezTo>
                <a:close/>
              </a:path>
            </a:pathLst>
          </a:custGeom>
          <a:solidFill>
            <a:srgbClr val="FDD8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918225" y="1027725"/>
            <a:ext cx="4389600" cy="801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918225" y="1904600"/>
            <a:ext cx="4389600" cy="187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24" name="Google Shape;24;p4"/>
          <p:cNvGrpSpPr/>
          <p:nvPr/>
        </p:nvGrpSpPr>
        <p:grpSpPr>
          <a:xfrm rot="7199798">
            <a:off x="8005623" y="1555481"/>
            <a:ext cx="708099" cy="801263"/>
            <a:chOff x="601243" y="325205"/>
            <a:chExt cx="912171" cy="1032184"/>
          </a:xfrm>
        </p:grpSpPr>
        <p:grpSp>
          <p:nvGrpSpPr>
            <p:cNvPr id="25" name="Google Shape;25;p4"/>
            <p:cNvGrpSpPr/>
            <p:nvPr/>
          </p:nvGrpSpPr>
          <p:grpSpPr>
            <a:xfrm>
              <a:off x="601243" y="325205"/>
              <a:ext cx="912171" cy="1032184"/>
              <a:chOff x="601218" y="5"/>
              <a:chExt cx="912171" cy="1032184"/>
            </a:xfrm>
          </p:grpSpPr>
          <p:sp>
            <p:nvSpPr>
              <p:cNvPr id="26" name="Google Shape;26;p4"/>
              <p:cNvSpPr/>
              <p:nvPr/>
            </p:nvSpPr>
            <p:spPr>
              <a:xfrm>
                <a:off x="758458" y="570672"/>
                <a:ext cx="431977" cy="461517"/>
              </a:xfrm>
              <a:custGeom>
                <a:rect b="b" l="l" r="r" t="t"/>
                <a:pathLst>
                  <a:path extrusionOk="0" h="3484" w="3261">
                    <a:moveTo>
                      <a:pt x="12" y="3435"/>
                    </a:moveTo>
                    <a:cubicBezTo>
                      <a:pt x="0" y="3435"/>
                      <a:pt x="11" y="3443"/>
                      <a:pt x="11" y="3443"/>
                    </a:cubicBezTo>
                    <a:lnTo>
                      <a:pt x="15" y="3436"/>
                    </a:lnTo>
                    <a:lnTo>
                      <a:pt x="15" y="3436"/>
                    </a:lnTo>
                    <a:cubicBezTo>
                      <a:pt x="14" y="3435"/>
                      <a:pt x="13" y="3435"/>
                      <a:pt x="12" y="3435"/>
                    </a:cubicBezTo>
                    <a:close/>
                    <a:moveTo>
                      <a:pt x="1871" y="1"/>
                    </a:moveTo>
                    <a:lnTo>
                      <a:pt x="15" y="3436"/>
                    </a:lnTo>
                    <a:lnTo>
                      <a:pt x="15" y="3436"/>
                    </a:lnTo>
                    <a:cubicBezTo>
                      <a:pt x="29" y="3437"/>
                      <a:pt x="65" y="3446"/>
                      <a:pt x="150" y="3476"/>
                    </a:cubicBezTo>
                    <a:cubicBezTo>
                      <a:pt x="166" y="3481"/>
                      <a:pt x="183" y="3484"/>
                      <a:pt x="200" y="3484"/>
                    </a:cubicBezTo>
                    <a:cubicBezTo>
                      <a:pt x="380" y="3484"/>
                      <a:pt x="620" y="3208"/>
                      <a:pt x="620" y="3208"/>
                    </a:cubicBezTo>
                    <a:lnTo>
                      <a:pt x="3261" y="739"/>
                    </a:lnTo>
                    <a:lnTo>
                      <a:pt x="187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4"/>
              <p:cNvSpPr/>
              <p:nvPr/>
            </p:nvSpPr>
            <p:spPr>
              <a:xfrm>
                <a:off x="601218" y="464566"/>
                <a:ext cx="187044" cy="140680"/>
              </a:xfrm>
              <a:custGeom>
                <a:rect b="b" l="l" r="r" t="t"/>
                <a:pathLst>
                  <a:path extrusionOk="0" h="1062" w="1412">
                    <a:moveTo>
                      <a:pt x="674" y="0"/>
                    </a:moveTo>
                    <a:lnTo>
                      <a:pt x="0" y="941"/>
                    </a:lnTo>
                    <a:cubicBezTo>
                      <a:pt x="0" y="941"/>
                      <a:pt x="246" y="1027"/>
                      <a:pt x="385" y="1058"/>
                    </a:cubicBezTo>
                    <a:cubicBezTo>
                      <a:pt x="396" y="1061"/>
                      <a:pt x="408" y="1062"/>
                      <a:pt x="419" y="1062"/>
                    </a:cubicBezTo>
                    <a:cubicBezTo>
                      <a:pt x="565" y="1062"/>
                      <a:pt x="749" y="887"/>
                      <a:pt x="749" y="887"/>
                    </a:cubicBezTo>
                    <a:lnTo>
                      <a:pt x="1411" y="417"/>
                    </a:lnTo>
                    <a:lnTo>
                      <a:pt x="67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4"/>
              <p:cNvSpPr/>
              <p:nvPr/>
            </p:nvSpPr>
            <p:spPr>
              <a:xfrm>
                <a:off x="1011869" y="740627"/>
                <a:ext cx="107696" cy="113790"/>
              </a:xfrm>
              <a:custGeom>
                <a:rect b="b" l="l" r="r" t="t"/>
                <a:pathLst>
                  <a:path extrusionOk="0" h="859" w="813">
                    <a:moveTo>
                      <a:pt x="428" y="1"/>
                    </a:moveTo>
                    <a:lnTo>
                      <a:pt x="1" y="610"/>
                    </a:lnTo>
                    <a:cubicBezTo>
                      <a:pt x="1" y="610"/>
                      <a:pt x="247" y="813"/>
                      <a:pt x="343" y="856"/>
                    </a:cubicBezTo>
                    <a:cubicBezTo>
                      <a:pt x="346" y="857"/>
                      <a:pt x="349" y="858"/>
                      <a:pt x="353" y="858"/>
                    </a:cubicBezTo>
                    <a:cubicBezTo>
                      <a:pt x="464" y="858"/>
                      <a:pt x="812" y="276"/>
                      <a:pt x="792" y="214"/>
                    </a:cubicBezTo>
                    <a:cubicBezTo>
                      <a:pt x="770" y="150"/>
                      <a:pt x="428" y="1"/>
                      <a:pt x="42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" name="Google Shape;29;p4"/>
              <p:cNvSpPr/>
              <p:nvPr/>
            </p:nvSpPr>
            <p:spPr>
              <a:xfrm>
                <a:off x="649304" y="425223"/>
                <a:ext cx="864086" cy="302158"/>
              </a:xfrm>
              <a:custGeom>
                <a:rect b="b" l="l" r="r" t="t"/>
                <a:pathLst>
                  <a:path extrusionOk="0" h="2281" w="6523">
                    <a:moveTo>
                      <a:pt x="494" y="0"/>
                    </a:moveTo>
                    <a:cubicBezTo>
                      <a:pt x="249" y="0"/>
                      <a:pt x="87" y="33"/>
                      <a:pt x="65" y="115"/>
                    </a:cubicBezTo>
                    <a:cubicBezTo>
                      <a:pt x="1" y="319"/>
                      <a:pt x="835" y="725"/>
                      <a:pt x="1668" y="1067"/>
                    </a:cubicBezTo>
                    <a:cubicBezTo>
                      <a:pt x="2513" y="1419"/>
                      <a:pt x="4106" y="1911"/>
                      <a:pt x="5090" y="2189"/>
                    </a:cubicBezTo>
                    <a:cubicBezTo>
                      <a:pt x="5309" y="2255"/>
                      <a:pt x="5504" y="2280"/>
                      <a:pt x="5673" y="2280"/>
                    </a:cubicBezTo>
                    <a:cubicBezTo>
                      <a:pt x="6056" y="2280"/>
                      <a:pt x="6311" y="2150"/>
                      <a:pt x="6437" y="2061"/>
                    </a:cubicBezTo>
                    <a:cubicBezTo>
                      <a:pt x="6501" y="2018"/>
                      <a:pt x="6522" y="1933"/>
                      <a:pt x="6491" y="1868"/>
                    </a:cubicBezTo>
                    <a:cubicBezTo>
                      <a:pt x="6405" y="1655"/>
                      <a:pt x="6137" y="1248"/>
                      <a:pt x="5421" y="1035"/>
                    </a:cubicBezTo>
                    <a:cubicBezTo>
                      <a:pt x="4438" y="757"/>
                      <a:pt x="2823" y="319"/>
                      <a:pt x="1936" y="169"/>
                    </a:cubicBezTo>
                    <a:cubicBezTo>
                      <a:pt x="1400" y="73"/>
                      <a:pt x="856" y="0"/>
                      <a:pt x="49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" name="Google Shape;30;p4"/>
              <p:cNvSpPr/>
              <p:nvPr/>
            </p:nvSpPr>
            <p:spPr>
              <a:xfrm>
                <a:off x="1021804" y="5"/>
                <a:ext cx="208239" cy="531195"/>
              </a:xfrm>
              <a:custGeom>
                <a:rect b="b" l="l" r="r" t="t"/>
                <a:pathLst>
                  <a:path extrusionOk="0" h="4010" w="1572">
                    <a:moveTo>
                      <a:pt x="268" y="1"/>
                    </a:moveTo>
                    <a:cubicBezTo>
                      <a:pt x="268" y="1"/>
                      <a:pt x="252" y="1"/>
                      <a:pt x="267" y="6"/>
                    </a:cubicBezTo>
                    <a:lnTo>
                      <a:pt x="267" y="6"/>
                    </a:lnTo>
                    <a:lnTo>
                      <a:pt x="268" y="1"/>
                    </a:lnTo>
                    <a:close/>
                    <a:moveTo>
                      <a:pt x="267" y="6"/>
                    </a:moveTo>
                    <a:lnTo>
                      <a:pt x="1" y="3902"/>
                    </a:lnTo>
                    <a:lnTo>
                      <a:pt x="1572" y="4009"/>
                    </a:lnTo>
                    <a:lnTo>
                      <a:pt x="653" y="524"/>
                    </a:lnTo>
                    <a:cubicBezTo>
                      <a:pt x="653" y="524"/>
                      <a:pt x="588" y="75"/>
                      <a:pt x="396" y="32"/>
                    </a:cubicBezTo>
                    <a:cubicBezTo>
                      <a:pt x="314" y="18"/>
                      <a:pt x="280" y="10"/>
                      <a:pt x="267" y="6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" name="Google Shape;31;p4"/>
              <p:cNvSpPr/>
              <p:nvPr/>
            </p:nvSpPr>
            <p:spPr>
              <a:xfrm>
                <a:off x="689044" y="284676"/>
                <a:ext cx="120545" cy="158696"/>
              </a:xfrm>
              <a:custGeom>
                <a:rect b="b" l="l" r="r" t="t"/>
                <a:pathLst>
                  <a:path extrusionOk="0" h="1198" w="910">
                    <a:moveTo>
                      <a:pt x="0" y="0"/>
                    </a:moveTo>
                    <a:lnTo>
                      <a:pt x="64" y="1155"/>
                    </a:lnTo>
                    <a:lnTo>
                      <a:pt x="909" y="1198"/>
                    </a:lnTo>
                    <a:lnTo>
                      <a:pt x="610" y="439"/>
                    </a:lnTo>
                    <a:cubicBezTo>
                      <a:pt x="610" y="439"/>
                      <a:pt x="535" y="161"/>
                      <a:pt x="396" y="107"/>
                    </a:cubicBezTo>
                    <a:cubicBezTo>
                      <a:pt x="257" y="54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" name="Google Shape;32;p4"/>
              <p:cNvSpPr/>
              <p:nvPr/>
            </p:nvSpPr>
            <p:spPr>
              <a:xfrm>
                <a:off x="1160630" y="302824"/>
                <a:ext cx="68088" cy="107166"/>
              </a:xfrm>
              <a:custGeom>
                <a:rect b="b" l="l" r="r" t="t"/>
                <a:pathLst>
                  <a:path extrusionOk="0" h="809" w="514">
                    <a:moveTo>
                      <a:pt x="376" y="1"/>
                    </a:moveTo>
                    <a:cubicBezTo>
                      <a:pt x="252" y="1"/>
                      <a:pt x="1" y="34"/>
                      <a:pt x="1" y="34"/>
                    </a:cubicBezTo>
                    <a:lnTo>
                      <a:pt x="32" y="772"/>
                    </a:lnTo>
                    <a:cubicBezTo>
                      <a:pt x="32" y="772"/>
                      <a:pt x="243" y="808"/>
                      <a:pt x="371" y="808"/>
                    </a:cubicBezTo>
                    <a:cubicBezTo>
                      <a:pt x="413" y="808"/>
                      <a:pt x="447" y="804"/>
                      <a:pt x="460" y="794"/>
                    </a:cubicBezTo>
                    <a:cubicBezTo>
                      <a:pt x="514" y="740"/>
                      <a:pt x="514" y="24"/>
                      <a:pt x="417" y="3"/>
                    </a:cubicBezTo>
                    <a:cubicBezTo>
                      <a:pt x="406" y="1"/>
                      <a:pt x="392" y="1"/>
                      <a:pt x="37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3" name="Google Shape;33;p4"/>
            <p:cNvSpPr/>
            <p:nvPr/>
          </p:nvSpPr>
          <p:spPr>
            <a:xfrm>
              <a:off x="1414066" y="944090"/>
              <a:ext cx="59610" cy="87958"/>
            </a:xfrm>
            <a:custGeom>
              <a:rect b="b" l="l" r="r" t="t"/>
              <a:pathLst>
                <a:path extrusionOk="0" h="664" w="450">
                  <a:moveTo>
                    <a:pt x="193" y="0"/>
                  </a:moveTo>
                  <a:lnTo>
                    <a:pt x="193" y="0"/>
                  </a:lnTo>
                  <a:cubicBezTo>
                    <a:pt x="226" y="97"/>
                    <a:pt x="257" y="171"/>
                    <a:pt x="269" y="235"/>
                  </a:cubicBezTo>
                  <a:cubicBezTo>
                    <a:pt x="290" y="332"/>
                    <a:pt x="257" y="439"/>
                    <a:pt x="193" y="503"/>
                  </a:cubicBezTo>
                  <a:cubicBezTo>
                    <a:pt x="151" y="546"/>
                    <a:pt x="86" y="610"/>
                    <a:pt x="1" y="663"/>
                  </a:cubicBezTo>
                  <a:cubicBezTo>
                    <a:pt x="172" y="620"/>
                    <a:pt x="300" y="556"/>
                    <a:pt x="375" y="503"/>
                  </a:cubicBezTo>
                  <a:cubicBezTo>
                    <a:pt x="428" y="471"/>
                    <a:pt x="450" y="396"/>
                    <a:pt x="418" y="332"/>
                  </a:cubicBezTo>
                  <a:cubicBezTo>
                    <a:pt x="386" y="247"/>
                    <a:pt x="322" y="129"/>
                    <a:pt x="1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868961" y="887394"/>
              <a:ext cx="635976" cy="170088"/>
            </a:xfrm>
            <a:custGeom>
              <a:rect b="b" l="l" r="r" t="t"/>
              <a:pathLst>
                <a:path extrusionOk="0" h="1284" w="4801">
                  <a:moveTo>
                    <a:pt x="32" y="1"/>
                  </a:moveTo>
                  <a:lnTo>
                    <a:pt x="0" y="76"/>
                  </a:lnTo>
                  <a:cubicBezTo>
                    <a:pt x="780" y="407"/>
                    <a:pt x="2277" y="867"/>
                    <a:pt x="3410" y="1198"/>
                  </a:cubicBezTo>
                  <a:cubicBezTo>
                    <a:pt x="3645" y="1262"/>
                    <a:pt x="3838" y="1284"/>
                    <a:pt x="4009" y="1284"/>
                  </a:cubicBezTo>
                  <a:cubicBezTo>
                    <a:pt x="4394" y="1284"/>
                    <a:pt x="4662" y="1166"/>
                    <a:pt x="4800" y="1070"/>
                  </a:cubicBezTo>
                  <a:lnTo>
                    <a:pt x="4757" y="995"/>
                  </a:lnTo>
                  <a:cubicBezTo>
                    <a:pt x="4625" y="1091"/>
                    <a:pt x="4380" y="1207"/>
                    <a:pt x="4014" y="1207"/>
                  </a:cubicBezTo>
                  <a:cubicBezTo>
                    <a:pt x="3849" y="1207"/>
                    <a:pt x="3659" y="1183"/>
                    <a:pt x="3443" y="1124"/>
                  </a:cubicBezTo>
                  <a:cubicBezTo>
                    <a:pt x="2309" y="792"/>
                    <a:pt x="813" y="332"/>
                    <a:pt x="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1072829" y="325205"/>
              <a:ext cx="147436" cy="475956"/>
            </a:xfrm>
            <a:custGeom>
              <a:rect b="b" l="l" r="r" t="t"/>
              <a:pathLst>
                <a:path extrusionOk="0" h="3593" w="1113">
                  <a:moveTo>
                    <a:pt x="22" y="1"/>
                  </a:moveTo>
                  <a:lnTo>
                    <a:pt x="1" y="75"/>
                  </a:lnTo>
                  <a:cubicBezTo>
                    <a:pt x="139" y="108"/>
                    <a:pt x="215" y="417"/>
                    <a:pt x="225" y="524"/>
                  </a:cubicBezTo>
                  <a:lnTo>
                    <a:pt x="1037" y="3593"/>
                  </a:lnTo>
                  <a:lnTo>
                    <a:pt x="1113" y="3582"/>
                  </a:lnTo>
                  <a:lnTo>
                    <a:pt x="300" y="514"/>
                  </a:lnTo>
                  <a:cubicBezTo>
                    <a:pt x="300" y="450"/>
                    <a:pt x="225" y="43"/>
                    <a:pt x="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4"/>
            <p:cNvSpPr/>
            <p:nvPr/>
          </p:nvSpPr>
          <p:spPr>
            <a:xfrm>
              <a:off x="674895" y="762742"/>
              <a:ext cx="162935" cy="59610"/>
            </a:xfrm>
            <a:custGeom>
              <a:rect b="b" l="l" r="r" t="t"/>
              <a:pathLst>
                <a:path extrusionOk="0" h="450" w="1230">
                  <a:moveTo>
                    <a:pt x="33" y="1"/>
                  </a:moveTo>
                  <a:lnTo>
                    <a:pt x="0" y="76"/>
                  </a:lnTo>
                  <a:lnTo>
                    <a:pt x="1209" y="450"/>
                  </a:lnTo>
                  <a:lnTo>
                    <a:pt x="1230" y="375"/>
                  </a:lnTo>
                  <a:lnTo>
                    <a:pt x="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4"/>
            <p:cNvSpPr/>
            <p:nvPr/>
          </p:nvSpPr>
          <p:spPr>
            <a:xfrm>
              <a:off x="796633" y="932697"/>
              <a:ext cx="192740" cy="344416"/>
            </a:xfrm>
            <a:custGeom>
              <a:rect b="b" l="l" r="r" t="t"/>
              <a:pathLst>
                <a:path extrusionOk="0" h="2600" w="1455">
                  <a:moveTo>
                    <a:pt x="1380" y="1"/>
                  </a:moveTo>
                  <a:lnTo>
                    <a:pt x="1" y="2567"/>
                  </a:lnTo>
                  <a:lnTo>
                    <a:pt x="76" y="2599"/>
                  </a:lnTo>
                  <a:lnTo>
                    <a:pt x="1455" y="33"/>
                  </a:lnTo>
                  <a:lnTo>
                    <a:pt x="13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4"/>
            <p:cNvSpPr/>
            <p:nvPr/>
          </p:nvSpPr>
          <p:spPr>
            <a:xfrm>
              <a:off x="929764" y="1048871"/>
              <a:ext cx="201218" cy="188501"/>
            </a:xfrm>
            <a:custGeom>
              <a:rect b="b" l="l" r="r" t="t"/>
              <a:pathLst>
                <a:path extrusionOk="0" h="1423" w="1519">
                  <a:moveTo>
                    <a:pt x="1466" y="0"/>
                  </a:moveTo>
                  <a:lnTo>
                    <a:pt x="0" y="1359"/>
                  </a:lnTo>
                  <a:lnTo>
                    <a:pt x="54" y="1423"/>
                  </a:lnTo>
                  <a:lnTo>
                    <a:pt x="1519" y="54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4"/>
          <p:cNvSpPr/>
          <p:nvPr/>
        </p:nvSpPr>
        <p:spPr>
          <a:xfrm rot="7199975">
            <a:off x="7014715" y="-934436"/>
            <a:ext cx="939056" cy="3023817"/>
          </a:xfrm>
          <a:custGeom>
            <a:rect b="b" l="l" r="r" t="t"/>
            <a:pathLst>
              <a:path extrusionOk="0" h="22827" w="7089">
                <a:moveTo>
                  <a:pt x="6779" y="1"/>
                </a:moveTo>
                <a:lnTo>
                  <a:pt x="6768" y="55"/>
                </a:lnTo>
                <a:cubicBezTo>
                  <a:pt x="6875" y="65"/>
                  <a:pt x="6982" y="76"/>
                  <a:pt x="7078" y="97"/>
                </a:cubicBezTo>
                <a:lnTo>
                  <a:pt x="7089" y="44"/>
                </a:lnTo>
                <a:cubicBezTo>
                  <a:pt x="6993" y="22"/>
                  <a:pt x="6886" y="1"/>
                  <a:pt x="6779" y="1"/>
                </a:cubicBezTo>
                <a:close/>
                <a:moveTo>
                  <a:pt x="6447" y="12"/>
                </a:moveTo>
                <a:cubicBezTo>
                  <a:pt x="6351" y="22"/>
                  <a:pt x="6245" y="44"/>
                  <a:pt x="6138" y="76"/>
                </a:cubicBezTo>
                <a:lnTo>
                  <a:pt x="6159" y="140"/>
                </a:lnTo>
                <a:cubicBezTo>
                  <a:pt x="6255" y="108"/>
                  <a:pt x="6362" y="86"/>
                  <a:pt x="6458" y="65"/>
                </a:cubicBezTo>
                <a:lnTo>
                  <a:pt x="6447" y="12"/>
                </a:lnTo>
                <a:close/>
                <a:moveTo>
                  <a:pt x="5838" y="193"/>
                </a:moveTo>
                <a:cubicBezTo>
                  <a:pt x="5742" y="236"/>
                  <a:pt x="5646" y="290"/>
                  <a:pt x="5560" y="354"/>
                </a:cubicBezTo>
                <a:lnTo>
                  <a:pt x="5592" y="407"/>
                </a:lnTo>
                <a:cubicBezTo>
                  <a:pt x="5677" y="343"/>
                  <a:pt x="5774" y="290"/>
                  <a:pt x="5860" y="247"/>
                </a:cubicBezTo>
                <a:lnTo>
                  <a:pt x="5838" y="193"/>
                </a:lnTo>
                <a:close/>
                <a:moveTo>
                  <a:pt x="5304" y="546"/>
                </a:moveTo>
                <a:cubicBezTo>
                  <a:pt x="5218" y="611"/>
                  <a:pt x="5143" y="696"/>
                  <a:pt x="5069" y="771"/>
                </a:cubicBezTo>
                <a:lnTo>
                  <a:pt x="5111" y="813"/>
                </a:lnTo>
                <a:cubicBezTo>
                  <a:pt x="5186" y="728"/>
                  <a:pt x="5261" y="664"/>
                  <a:pt x="5335" y="589"/>
                </a:cubicBezTo>
                <a:lnTo>
                  <a:pt x="5304" y="546"/>
                </a:lnTo>
                <a:close/>
                <a:moveTo>
                  <a:pt x="4865" y="1017"/>
                </a:moveTo>
                <a:cubicBezTo>
                  <a:pt x="4812" y="1091"/>
                  <a:pt x="4769" y="1167"/>
                  <a:pt x="4726" y="1252"/>
                </a:cubicBezTo>
                <a:cubicBezTo>
                  <a:pt x="4715" y="1262"/>
                  <a:pt x="4705" y="1273"/>
                  <a:pt x="4694" y="1295"/>
                </a:cubicBezTo>
                <a:lnTo>
                  <a:pt x="4748" y="1316"/>
                </a:lnTo>
                <a:cubicBezTo>
                  <a:pt x="4758" y="1305"/>
                  <a:pt x="4769" y="1295"/>
                  <a:pt x="4779" y="1273"/>
                </a:cubicBezTo>
                <a:cubicBezTo>
                  <a:pt x="4822" y="1198"/>
                  <a:pt x="4865" y="1124"/>
                  <a:pt x="4919" y="1048"/>
                </a:cubicBezTo>
                <a:lnTo>
                  <a:pt x="4865" y="1017"/>
                </a:lnTo>
                <a:close/>
                <a:moveTo>
                  <a:pt x="4566" y="1583"/>
                </a:moveTo>
                <a:cubicBezTo>
                  <a:pt x="4523" y="1680"/>
                  <a:pt x="4480" y="1775"/>
                  <a:pt x="4448" y="1882"/>
                </a:cubicBezTo>
                <a:lnTo>
                  <a:pt x="4513" y="1904"/>
                </a:lnTo>
                <a:cubicBezTo>
                  <a:pt x="4544" y="1797"/>
                  <a:pt x="4577" y="1701"/>
                  <a:pt x="4620" y="1604"/>
                </a:cubicBezTo>
                <a:lnTo>
                  <a:pt x="4566" y="1583"/>
                </a:lnTo>
                <a:close/>
                <a:moveTo>
                  <a:pt x="4373" y="2193"/>
                </a:moveTo>
                <a:cubicBezTo>
                  <a:pt x="4352" y="2289"/>
                  <a:pt x="4330" y="2396"/>
                  <a:pt x="4309" y="2502"/>
                </a:cubicBezTo>
                <a:lnTo>
                  <a:pt x="4373" y="2514"/>
                </a:lnTo>
                <a:cubicBezTo>
                  <a:pt x="4384" y="2407"/>
                  <a:pt x="4406" y="2300"/>
                  <a:pt x="4427" y="2203"/>
                </a:cubicBezTo>
                <a:lnTo>
                  <a:pt x="4373" y="2193"/>
                </a:lnTo>
                <a:close/>
                <a:moveTo>
                  <a:pt x="4266" y="2823"/>
                </a:moveTo>
                <a:cubicBezTo>
                  <a:pt x="4266" y="2920"/>
                  <a:pt x="4256" y="3027"/>
                  <a:pt x="4245" y="3144"/>
                </a:cubicBezTo>
                <a:lnTo>
                  <a:pt x="4309" y="3144"/>
                </a:lnTo>
                <a:cubicBezTo>
                  <a:pt x="4309" y="3037"/>
                  <a:pt x="4320" y="2930"/>
                  <a:pt x="4330" y="2823"/>
                </a:cubicBezTo>
                <a:close/>
                <a:moveTo>
                  <a:pt x="4245" y="3454"/>
                </a:moveTo>
                <a:lnTo>
                  <a:pt x="4245" y="3476"/>
                </a:lnTo>
                <a:lnTo>
                  <a:pt x="4245" y="3775"/>
                </a:lnTo>
                <a:lnTo>
                  <a:pt x="4309" y="3775"/>
                </a:lnTo>
                <a:cubicBezTo>
                  <a:pt x="4299" y="3668"/>
                  <a:pt x="4299" y="3572"/>
                  <a:pt x="4299" y="3476"/>
                </a:cubicBezTo>
                <a:lnTo>
                  <a:pt x="4299" y="3454"/>
                </a:lnTo>
                <a:close/>
                <a:moveTo>
                  <a:pt x="4266" y="4096"/>
                </a:moveTo>
                <a:cubicBezTo>
                  <a:pt x="4266" y="4203"/>
                  <a:pt x="4277" y="4310"/>
                  <a:pt x="4288" y="4417"/>
                </a:cubicBezTo>
                <a:lnTo>
                  <a:pt x="4342" y="4405"/>
                </a:lnTo>
                <a:cubicBezTo>
                  <a:pt x="4330" y="4299"/>
                  <a:pt x="4330" y="4192"/>
                  <a:pt x="4320" y="4096"/>
                </a:cubicBezTo>
                <a:close/>
                <a:moveTo>
                  <a:pt x="4309" y="4726"/>
                </a:moveTo>
                <a:lnTo>
                  <a:pt x="4342" y="5047"/>
                </a:lnTo>
                <a:lnTo>
                  <a:pt x="4406" y="5037"/>
                </a:lnTo>
                <a:cubicBezTo>
                  <a:pt x="4395" y="4930"/>
                  <a:pt x="4384" y="4823"/>
                  <a:pt x="4373" y="4726"/>
                </a:cubicBezTo>
                <a:close/>
                <a:moveTo>
                  <a:pt x="4384" y="5357"/>
                </a:moveTo>
                <a:cubicBezTo>
                  <a:pt x="4395" y="5464"/>
                  <a:pt x="4406" y="5571"/>
                  <a:pt x="4427" y="5678"/>
                </a:cubicBezTo>
                <a:lnTo>
                  <a:pt x="4480" y="5667"/>
                </a:lnTo>
                <a:cubicBezTo>
                  <a:pt x="4470" y="5560"/>
                  <a:pt x="4459" y="5453"/>
                  <a:pt x="4437" y="5357"/>
                </a:cubicBezTo>
                <a:close/>
                <a:moveTo>
                  <a:pt x="4534" y="5978"/>
                </a:moveTo>
                <a:lnTo>
                  <a:pt x="4470" y="5988"/>
                </a:lnTo>
                <a:cubicBezTo>
                  <a:pt x="4491" y="6095"/>
                  <a:pt x="4501" y="6202"/>
                  <a:pt x="4523" y="6309"/>
                </a:cubicBezTo>
                <a:lnTo>
                  <a:pt x="4587" y="6298"/>
                </a:lnTo>
                <a:cubicBezTo>
                  <a:pt x="4566" y="6191"/>
                  <a:pt x="4544" y="6084"/>
                  <a:pt x="4534" y="5978"/>
                </a:cubicBezTo>
                <a:close/>
                <a:moveTo>
                  <a:pt x="4641" y="6608"/>
                </a:moveTo>
                <a:lnTo>
                  <a:pt x="4577" y="6619"/>
                </a:lnTo>
                <a:cubicBezTo>
                  <a:pt x="4598" y="6726"/>
                  <a:pt x="4620" y="6822"/>
                  <a:pt x="4641" y="6929"/>
                </a:cubicBezTo>
                <a:lnTo>
                  <a:pt x="4694" y="6918"/>
                </a:lnTo>
                <a:cubicBezTo>
                  <a:pt x="4673" y="6811"/>
                  <a:pt x="4651" y="6715"/>
                  <a:pt x="4641" y="6608"/>
                </a:cubicBezTo>
                <a:close/>
                <a:moveTo>
                  <a:pt x="4758" y="7228"/>
                </a:moveTo>
                <a:lnTo>
                  <a:pt x="4694" y="7239"/>
                </a:lnTo>
                <a:cubicBezTo>
                  <a:pt x="4715" y="7346"/>
                  <a:pt x="4737" y="7453"/>
                  <a:pt x="4758" y="7549"/>
                </a:cubicBezTo>
                <a:lnTo>
                  <a:pt x="4822" y="7538"/>
                </a:lnTo>
                <a:cubicBezTo>
                  <a:pt x="4801" y="7442"/>
                  <a:pt x="4779" y="7335"/>
                  <a:pt x="4758" y="7228"/>
                </a:cubicBezTo>
                <a:close/>
                <a:moveTo>
                  <a:pt x="4876" y="7848"/>
                </a:moveTo>
                <a:lnTo>
                  <a:pt x="4822" y="7869"/>
                </a:lnTo>
                <a:cubicBezTo>
                  <a:pt x="4844" y="7966"/>
                  <a:pt x="4865" y="8073"/>
                  <a:pt x="4886" y="8180"/>
                </a:cubicBezTo>
                <a:lnTo>
                  <a:pt x="4951" y="8158"/>
                </a:lnTo>
                <a:cubicBezTo>
                  <a:pt x="4929" y="8062"/>
                  <a:pt x="4908" y="7955"/>
                  <a:pt x="4876" y="7848"/>
                </a:cubicBezTo>
                <a:close/>
                <a:moveTo>
                  <a:pt x="5015" y="8468"/>
                </a:moveTo>
                <a:lnTo>
                  <a:pt x="4951" y="8489"/>
                </a:lnTo>
                <a:lnTo>
                  <a:pt x="5015" y="8800"/>
                </a:lnTo>
                <a:lnTo>
                  <a:pt x="5079" y="8789"/>
                </a:lnTo>
                <a:lnTo>
                  <a:pt x="5015" y="8468"/>
                </a:lnTo>
                <a:close/>
                <a:moveTo>
                  <a:pt x="5143" y="9099"/>
                </a:moveTo>
                <a:lnTo>
                  <a:pt x="5090" y="9110"/>
                </a:lnTo>
                <a:cubicBezTo>
                  <a:pt x="5111" y="9206"/>
                  <a:pt x="5133" y="9313"/>
                  <a:pt x="5154" y="9420"/>
                </a:cubicBezTo>
                <a:lnTo>
                  <a:pt x="5207" y="9409"/>
                </a:lnTo>
                <a:cubicBezTo>
                  <a:pt x="5186" y="9302"/>
                  <a:pt x="5164" y="9195"/>
                  <a:pt x="5143" y="9099"/>
                </a:cubicBezTo>
                <a:close/>
                <a:moveTo>
                  <a:pt x="5271" y="9719"/>
                </a:moveTo>
                <a:lnTo>
                  <a:pt x="5218" y="9730"/>
                </a:lnTo>
                <a:cubicBezTo>
                  <a:pt x="5240" y="9837"/>
                  <a:pt x="5261" y="9933"/>
                  <a:pt x="5282" y="10040"/>
                </a:cubicBezTo>
                <a:lnTo>
                  <a:pt x="5335" y="10029"/>
                </a:lnTo>
                <a:cubicBezTo>
                  <a:pt x="5314" y="9922"/>
                  <a:pt x="5293" y="9815"/>
                  <a:pt x="5271" y="9719"/>
                </a:cubicBezTo>
                <a:close/>
                <a:moveTo>
                  <a:pt x="5400" y="10339"/>
                </a:moveTo>
                <a:lnTo>
                  <a:pt x="5346" y="10350"/>
                </a:lnTo>
                <a:cubicBezTo>
                  <a:pt x="5357" y="10457"/>
                  <a:pt x="5378" y="10553"/>
                  <a:pt x="5400" y="10660"/>
                </a:cubicBezTo>
                <a:lnTo>
                  <a:pt x="5464" y="10649"/>
                </a:lnTo>
                <a:cubicBezTo>
                  <a:pt x="5442" y="10542"/>
                  <a:pt x="5421" y="10446"/>
                  <a:pt x="5400" y="10339"/>
                </a:cubicBezTo>
                <a:close/>
                <a:moveTo>
                  <a:pt x="5518" y="10960"/>
                </a:moveTo>
                <a:lnTo>
                  <a:pt x="5453" y="10970"/>
                </a:lnTo>
                <a:cubicBezTo>
                  <a:pt x="5475" y="11077"/>
                  <a:pt x="5496" y="11184"/>
                  <a:pt x="5506" y="11291"/>
                </a:cubicBezTo>
                <a:lnTo>
                  <a:pt x="5571" y="11280"/>
                </a:lnTo>
                <a:cubicBezTo>
                  <a:pt x="5549" y="11173"/>
                  <a:pt x="5539" y="11066"/>
                  <a:pt x="5518" y="10960"/>
                </a:cubicBezTo>
                <a:close/>
                <a:moveTo>
                  <a:pt x="5613" y="11590"/>
                </a:moveTo>
                <a:lnTo>
                  <a:pt x="5560" y="11601"/>
                </a:lnTo>
                <a:lnTo>
                  <a:pt x="5571" y="11665"/>
                </a:lnTo>
                <a:cubicBezTo>
                  <a:pt x="5582" y="11751"/>
                  <a:pt x="5592" y="11836"/>
                  <a:pt x="5603" y="11911"/>
                </a:cubicBezTo>
                <a:lnTo>
                  <a:pt x="5667" y="11911"/>
                </a:lnTo>
                <a:cubicBezTo>
                  <a:pt x="5656" y="11825"/>
                  <a:pt x="5646" y="11740"/>
                  <a:pt x="5624" y="11654"/>
                </a:cubicBezTo>
                <a:lnTo>
                  <a:pt x="5613" y="11590"/>
                </a:lnTo>
                <a:close/>
                <a:moveTo>
                  <a:pt x="5699" y="12221"/>
                </a:moveTo>
                <a:lnTo>
                  <a:pt x="5646" y="12231"/>
                </a:lnTo>
                <a:cubicBezTo>
                  <a:pt x="5656" y="12338"/>
                  <a:pt x="5667" y="12435"/>
                  <a:pt x="5677" y="12542"/>
                </a:cubicBezTo>
                <a:lnTo>
                  <a:pt x="5742" y="12542"/>
                </a:lnTo>
                <a:cubicBezTo>
                  <a:pt x="5731" y="12435"/>
                  <a:pt x="5720" y="12328"/>
                  <a:pt x="5699" y="12221"/>
                </a:cubicBezTo>
                <a:close/>
                <a:moveTo>
                  <a:pt x="5774" y="12851"/>
                </a:moveTo>
                <a:lnTo>
                  <a:pt x="5710" y="12863"/>
                </a:lnTo>
                <a:cubicBezTo>
                  <a:pt x="5720" y="12969"/>
                  <a:pt x="5731" y="13076"/>
                  <a:pt x="5731" y="13172"/>
                </a:cubicBezTo>
                <a:lnTo>
                  <a:pt x="5796" y="13172"/>
                </a:lnTo>
                <a:cubicBezTo>
                  <a:pt x="5784" y="13065"/>
                  <a:pt x="5774" y="12958"/>
                  <a:pt x="5774" y="12851"/>
                </a:cubicBezTo>
                <a:close/>
                <a:moveTo>
                  <a:pt x="5753" y="13493"/>
                </a:moveTo>
                <a:cubicBezTo>
                  <a:pt x="5753" y="13600"/>
                  <a:pt x="5753" y="13707"/>
                  <a:pt x="5763" y="13814"/>
                </a:cubicBezTo>
                <a:lnTo>
                  <a:pt x="5817" y="13803"/>
                </a:lnTo>
                <a:cubicBezTo>
                  <a:pt x="5817" y="13707"/>
                  <a:pt x="5817" y="13600"/>
                  <a:pt x="5806" y="13493"/>
                </a:cubicBezTo>
                <a:close/>
                <a:moveTo>
                  <a:pt x="5763" y="14124"/>
                </a:moveTo>
                <a:lnTo>
                  <a:pt x="5763" y="14445"/>
                </a:lnTo>
                <a:lnTo>
                  <a:pt x="5817" y="14445"/>
                </a:lnTo>
                <a:cubicBezTo>
                  <a:pt x="5817" y="14338"/>
                  <a:pt x="5827" y="14231"/>
                  <a:pt x="5827" y="14124"/>
                </a:cubicBezTo>
                <a:close/>
                <a:moveTo>
                  <a:pt x="5753" y="14754"/>
                </a:moveTo>
                <a:cubicBezTo>
                  <a:pt x="5742" y="14861"/>
                  <a:pt x="5731" y="14968"/>
                  <a:pt x="5731" y="15075"/>
                </a:cubicBezTo>
                <a:lnTo>
                  <a:pt x="5784" y="15075"/>
                </a:lnTo>
                <a:cubicBezTo>
                  <a:pt x="5796" y="14979"/>
                  <a:pt x="5806" y="14873"/>
                  <a:pt x="5806" y="14766"/>
                </a:cubicBezTo>
                <a:lnTo>
                  <a:pt x="5753" y="14754"/>
                </a:lnTo>
                <a:close/>
                <a:moveTo>
                  <a:pt x="5699" y="15386"/>
                </a:moveTo>
                <a:lnTo>
                  <a:pt x="5667" y="15706"/>
                </a:lnTo>
                <a:lnTo>
                  <a:pt x="5720" y="15717"/>
                </a:lnTo>
                <a:cubicBezTo>
                  <a:pt x="5731" y="15610"/>
                  <a:pt x="5753" y="15503"/>
                  <a:pt x="5763" y="15396"/>
                </a:cubicBezTo>
                <a:lnTo>
                  <a:pt x="5699" y="15386"/>
                </a:lnTo>
                <a:close/>
                <a:moveTo>
                  <a:pt x="5613" y="16016"/>
                </a:moveTo>
                <a:cubicBezTo>
                  <a:pt x="5603" y="16123"/>
                  <a:pt x="5582" y="16230"/>
                  <a:pt x="5560" y="16327"/>
                </a:cubicBezTo>
                <a:lnTo>
                  <a:pt x="5613" y="16337"/>
                </a:lnTo>
                <a:cubicBezTo>
                  <a:pt x="5635" y="16241"/>
                  <a:pt x="5656" y="16134"/>
                  <a:pt x="5677" y="16027"/>
                </a:cubicBezTo>
                <a:lnTo>
                  <a:pt x="5613" y="16016"/>
                </a:lnTo>
                <a:close/>
                <a:moveTo>
                  <a:pt x="5496" y="16636"/>
                </a:moveTo>
                <a:cubicBezTo>
                  <a:pt x="5464" y="16743"/>
                  <a:pt x="5442" y="16850"/>
                  <a:pt x="5411" y="16947"/>
                </a:cubicBezTo>
                <a:lnTo>
                  <a:pt x="5475" y="16957"/>
                </a:lnTo>
                <a:cubicBezTo>
                  <a:pt x="5496" y="16861"/>
                  <a:pt x="5528" y="16754"/>
                  <a:pt x="5549" y="16657"/>
                </a:cubicBezTo>
                <a:lnTo>
                  <a:pt x="5496" y="16636"/>
                </a:lnTo>
                <a:close/>
                <a:moveTo>
                  <a:pt x="5325" y="17246"/>
                </a:moveTo>
                <a:cubicBezTo>
                  <a:pt x="5293" y="17353"/>
                  <a:pt x="5261" y="17449"/>
                  <a:pt x="5228" y="17545"/>
                </a:cubicBezTo>
                <a:lnTo>
                  <a:pt x="5282" y="17567"/>
                </a:lnTo>
                <a:cubicBezTo>
                  <a:pt x="5314" y="17470"/>
                  <a:pt x="5346" y="17363"/>
                  <a:pt x="5378" y="17267"/>
                </a:cubicBezTo>
                <a:lnTo>
                  <a:pt x="5325" y="17246"/>
                </a:lnTo>
                <a:close/>
                <a:moveTo>
                  <a:pt x="5111" y="17845"/>
                </a:moveTo>
                <a:lnTo>
                  <a:pt x="4983" y="18133"/>
                </a:lnTo>
                <a:lnTo>
                  <a:pt x="5036" y="18154"/>
                </a:lnTo>
                <a:cubicBezTo>
                  <a:pt x="5079" y="18069"/>
                  <a:pt x="5122" y="17962"/>
                  <a:pt x="5164" y="17866"/>
                </a:cubicBezTo>
                <a:lnTo>
                  <a:pt x="5111" y="17845"/>
                </a:lnTo>
                <a:close/>
                <a:moveTo>
                  <a:pt x="4844" y="18422"/>
                </a:moveTo>
                <a:cubicBezTo>
                  <a:pt x="4801" y="18518"/>
                  <a:pt x="4748" y="18603"/>
                  <a:pt x="4694" y="18700"/>
                </a:cubicBezTo>
                <a:lnTo>
                  <a:pt x="4748" y="18732"/>
                </a:lnTo>
                <a:cubicBezTo>
                  <a:pt x="4801" y="18636"/>
                  <a:pt x="4855" y="18539"/>
                  <a:pt x="4897" y="18443"/>
                </a:cubicBezTo>
                <a:lnTo>
                  <a:pt x="4844" y="18422"/>
                </a:lnTo>
                <a:close/>
                <a:moveTo>
                  <a:pt x="4534" y="18967"/>
                </a:moveTo>
                <a:cubicBezTo>
                  <a:pt x="4501" y="19031"/>
                  <a:pt x="4459" y="19095"/>
                  <a:pt x="4416" y="19149"/>
                </a:cubicBezTo>
                <a:cubicBezTo>
                  <a:pt x="4395" y="19181"/>
                  <a:pt x="4384" y="19202"/>
                  <a:pt x="4363" y="19234"/>
                </a:cubicBezTo>
                <a:lnTo>
                  <a:pt x="4406" y="19266"/>
                </a:lnTo>
                <a:cubicBezTo>
                  <a:pt x="4427" y="19234"/>
                  <a:pt x="4448" y="19213"/>
                  <a:pt x="4470" y="19181"/>
                </a:cubicBezTo>
                <a:cubicBezTo>
                  <a:pt x="4513" y="19128"/>
                  <a:pt x="4544" y="19063"/>
                  <a:pt x="4587" y="18999"/>
                </a:cubicBezTo>
                <a:lnTo>
                  <a:pt x="4534" y="18967"/>
                </a:lnTo>
                <a:close/>
                <a:moveTo>
                  <a:pt x="4170" y="19491"/>
                </a:moveTo>
                <a:cubicBezTo>
                  <a:pt x="4106" y="19565"/>
                  <a:pt x="4042" y="19651"/>
                  <a:pt x="3978" y="19737"/>
                </a:cubicBezTo>
                <a:lnTo>
                  <a:pt x="4021" y="19769"/>
                </a:lnTo>
                <a:cubicBezTo>
                  <a:pt x="4085" y="19694"/>
                  <a:pt x="4159" y="19608"/>
                  <a:pt x="4224" y="19523"/>
                </a:cubicBezTo>
                <a:lnTo>
                  <a:pt x="4170" y="19491"/>
                </a:lnTo>
                <a:close/>
                <a:moveTo>
                  <a:pt x="3764" y="19972"/>
                </a:moveTo>
                <a:cubicBezTo>
                  <a:pt x="3700" y="20047"/>
                  <a:pt x="3625" y="20121"/>
                  <a:pt x="3550" y="20197"/>
                </a:cubicBezTo>
                <a:lnTo>
                  <a:pt x="3593" y="20239"/>
                </a:lnTo>
                <a:cubicBezTo>
                  <a:pt x="3668" y="20164"/>
                  <a:pt x="3743" y="20090"/>
                  <a:pt x="3807" y="20015"/>
                </a:cubicBezTo>
                <a:lnTo>
                  <a:pt x="3764" y="19972"/>
                </a:lnTo>
                <a:close/>
                <a:moveTo>
                  <a:pt x="3325" y="20421"/>
                </a:moveTo>
                <a:cubicBezTo>
                  <a:pt x="3251" y="20496"/>
                  <a:pt x="3166" y="20560"/>
                  <a:pt x="3090" y="20635"/>
                </a:cubicBezTo>
                <a:lnTo>
                  <a:pt x="3133" y="20677"/>
                </a:lnTo>
                <a:cubicBezTo>
                  <a:pt x="3208" y="20613"/>
                  <a:pt x="3294" y="20539"/>
                  <a:pt x="3368" y="20464"/>
                </a:cubicBezTo>
                <a:lnTo>
                  <a:pt x="3325" y="20421"/>
                </a:lnTo>
                <a:close/>
                <a:moveTo>
                  <a:pt x="2855" y="20838"/>
                </a:moveTo>
                <a:cubicBezTo>
                  <a:pt x="2770" y="20913"/>
                  <a:pt x="2684" y="20977"/>
                  <a:pt x="2610" y="21041"/>
                </a:cubicBezTo>
                <a:lnTo>
                  <a:pt x="2641" y="21084"/>
                </a:lnTo>
                <a:cubicBezTo>
                  <a:pt x="2727" y="21019"/>
                  <a:pt x="2812" y="20955"/>
                  <a:pt x="2888" y="20891"/>
                </a:cubicBezTo>
                <a:lnTo>
                  <a:pt x="2855" y="20838"/>
                </a:lnTo>
                <a:close/>
                <a:moveTo>
                  <a:pt x="2353" y="21233"/>
                </a:moveTo>
                <a:lnTo>
                  <a:pt x="2096" y="21426"/>
                </a:lnTo>
                <a:lnTo>
                  <a:pt x="2128" y="21468"/>
                </a:lnTo>
                <a:cubicBezTo>
                  <a:pt x="2225" y="21404"/>
                  <a:pt x="2310" y="21340"/>
                  <a:pt x="2385" y="21287"/>
                </a:cubicBezTo>
                <a:lnTo>
                  <a:pt x="2353" y="21233"/>
                </a:lnTo>
                <a:close/>
                <a:moveTo>
                  <a:pt x="1840" y="21608"/>
                </a:moveTo>
                <a:cubicBezTo>
                  <a:pt x="1754" y="21661"/>
                  <a:pt x="1669" y="21725"/>
                  <a:pt x="1572" y="21779"/>
                </a:cubicBezTo>
                <a:lnTo>
                  <a:pt x="1615" y="21832"/>
                </a:lnTo>
                <a:cubicBezTo>
                  <a:pt x="1700" y="21768"/>
                  <a:pt x="1786" y="21715"/>
                  <a:pt x="1871" y="21651"/>
                </a:cubicBezTo>
                <a:lnTo>
                  <a:pt x="1840" y="21608"/>
                </a:lnTo>
                <a:close/>
                <a:moveTo>
                  <a:pt x="1316" y="21960"/>
                </a:moveTo>
                <a:cubicBezTo>
                  <a:pt x="1220" y="22014"/>
                  <a:pt x="1134" y="22067"/>
                  <a:pt x="1049" y="22131"/>
                </a:cubicBezTo>
                <a:lnTo>
                  <a:pt x="1080" y="22174"/>
                </a:lnTo>
                <a:cubicBezTo>
                  <a:pt x="1166" y="22121"/>
                  <a:pt x="1251" y="22067"/>
                  <a:pt x="1348" y="22003"/>
                </a:cubicBezTo>
                <a:lnTo>
                  <a:pt x="1316" y="21960"/>
                </a:lnTo>
                <a:close/>
                <a:moveTo>
                  <a:pt x="781" y="22292"/>
                </a:moveTo>
                <a:cubicBezTo>
                  <a:pt x="685" y="22356"/>
                  <a:pt x="600" y="22409"/>
                  <a:pt x="503" y="22463"/>
                </a:cubicBezTo>
                <a:lnTo>
                  <a:pt x="536" y="22516"/>
                </a:lnTo>
                <a:cubicBezTo>
                  <a:pt x="631" y="22463"/>
                  <a:pt x="717" y="22399"/>
                  <a:pt x="802" y="22345"/>
                </a:cubicBezTo>
                <a:lnTo>
                  <a:pt x="781" y="22292"/>
                </a:lnTo>
                <a:close/>
                <a:moveTo>
                  <a:pt x="236" y="22623"/>
                </a:moveTo>
                <a:cubicBezTo>
                  <a:pt x="151" y="22677"/>
                  <a:pt x="75" y="22720"/>
                  <a:pt x="1" y="22773"/>
                </a:cubicBezTo>
                <a:lnTo>
                  <a:pt x="33" y="22827"/>
                </a:lnTo>
                <a:cubicBezTo>
                  <a:pt x="108" y="22773"/>
                  <a:pt x="182" y="22730"/>
                  <a:pt x="268" y="22677"/>
                </a:cubicBezTo>
                <a:lnTo>
                  <a:pt x="236" y="22623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" name="Google Shape;40;p4"/>
          <p:cNvGrpSpPr/>
          <p:nvPr/>
        </p:nvGrpSpPr>
        <p:grpSpPr>
          <a:xfrm>
            <a:off x="3933993" y="327826"/>
            <a:ext cx="883804" cy="409512"/>
            <a:chOff x="6385975" y="2649937"/>
            <a:chExt cx="912173" cy="422613"/>
          </a:xfrm>
        </p:grpSpPr>
        <p:sp>
          <p:nvSpPr>
            <p:cNvPr id="41" name="Google Shape;41;p4"/>
            <p:cNvSpPr/>
            <p:nvPr/>
          </p:nvSpPr>
          <p:spPr>
            <a:xfrm>
              <a:off x="6385975" y="2654935"/>
              <a:ext cx="912173" cy="412617"/>
            </a:xfrm>
            <a:custGeom>
              <a:rect b="b" l="l" r="r" t="t"/>
              <a:pathLst>
                <a:path extrusionOk="0" h="3550" w="7848">
                  <a:moveTo>
                    <a:pt x="4459" y="1"/>
                  </a:moveTo>
                  <a:cubicBezTo>
                    <a:pt x="3198" y="1"/>
                    <a:pt x="2171" y="1027"/>
                    <a:pt x="2171" y="2288"/>
                  </a:cubicBezTo>
                  <a:lnTo>
                    <a:pt x="2171" y="2310"/>
                  </a:lnTo>
                  <a:cubicBezTo>
                    <a:pt x="2032" y="2267"/>
                    <a:pt x="1872" y="2246"/>
                    <a:pt x="1711" y="2246"/>
                  </a:cubicBezTo>
                  <a:cubicBezTo>
                    <a:pt x="899" y="2246"/>
                    <a:pt x="204" y="2802"/>
                    <a:pt x="1" y="3550"/>
                  </a:cubicBezTo>
                  <a:lnTo>
                    <a:pt x="7848" y="3550"/>
                  </a:lnTo>
                  <a:cubicBezTo>
                    <a:pt x="7624" y="3133"/>
                    <a:pt x="7185" y="2833"/>
                    <a:pt x="6683" y="2823"/>
                  </a:cubicBezTo>
                  <a:cubicBezTo>
                    <a:pt x="6726" y="2652"/>
                    <a:pt x="6747" y="2470"/>
                    <a:pt x="6747" y="2288"/>
                  </a:cubicBezTo>
                  <a:cubicBezTo>
                    <a:pt x="6747" y="1027"/>
                    <a:pt x="5721" y="1"/>
                    <a:pt x="445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4"/>
            <p:cNvSpPr/>
            <p:nvPr/>
          </p:nvSpPr>
          <p:spPr>
            <a:xfrm>
              <a:off x="6385975" y="3062554"/>
              <a:ext cx="334510" cy="9996"/>
            </a:xfrm>
            <a:custGeom>
              <a:rect b="b" l="l" r="r" t="t"/>
              <a:pathLst>
                <a:path extrusionOk="0" h="86" w="2878">
                  <a:moveTo>
                    <a:pt x="1" y="0"/>
                  </a:moveTo>
                  <a:lnTo>
                    <a:pt x="1" y="86"/>
                  </a:lnTo>
                  <a:lnTo>
                    <a:pt x="2877" y="86"/>
                  </a:lnTo>
                  <a:lnTo>
                    <a:pt x="28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4"/>
            <p:cNvSpPr/>
            <p:nvPr/>
          </p:nvSpPr>
          <p:spPr>
            <a:xfrm>
              <a:off x="6633313" y="2649937"/>
              <a:ext cx="541864" cy="273489"/>
            </a:xfrm>
            <a:custGeom>
              <a:rect b="b" l="l" r="r" t="t"/>
              <a:pathLst>
                <a:path extrusionOk="0" h="2353" w="4662">
                  <a:moveTo>
                    <a:pt x="2331" y="1"/>
                  </a:moveTo>
                  <a:cubicBezTo>
                    <a:pt x="1048" y="1"/>
                    <a:pt x="1" y="1049"/>
                    <a:pt x="1" y="2331"/>
                  </a:cubicBezTo>
                  <a:lnTo>
                    <a:pt x="1" y="2342"/>
                  </a:lnTo>
                  <a:lnTo>
                    <a:pt x="1" y="2353"/>
                  </a:lnTo>
                  <a:lnTo>
                    <a:pt x="86" y="2353"/>
                  </a:lnTo>
                  <a:lnTo>
                    <a:pt x="86" y="2342"/>
                  </a:lnTo>
                  <a:lnTo>
                    <a:pt x="86" y="2331"/>
                  </a:lnTo>
                  <a:cubicBezTo>
                    <a:pt x="86" y="1091"/>
                    <a:pt x="1091" y="86"/>
                    <a:pt x="2331" y="86"/>
                  </a:cubicBezTo>
                  <a:cubicBezTo>
                    <a:pt x="3571" y="86"/>
                    <a:pt x="4576" y="1091"/>
                    <a:pt x="4576" y="2331"/>
                  </a:cubicBezTo>
                  <a:lnTo>
                    <a:pt x="4662" y="2331"/>
                  </a:lnTo>
                  <a:cubicBezTo>
                    <a:pt x="4662" y="1049"/>
                    <a:pt x="3614" y="1"/>
                    <a:pt x="23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bg>
      <p:bgPr>
        <a:solidFill>
          <a:schemeClr val="lt1"/>
        </a:solidFill>
      </p:bgPr>
    </p:bg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31"/>
          <p:cNvSpPr/>
          <p:nvPr/>
        </p:nvSpPr>
        <p:spPr>
          <a:xfrm>
            <a:off x="-25" y="4237350"/>
            <a:ext cx="9144037" cy="929890"/>
          </a:xfrm>
          <a:custGeom>
            <a:rect b="b" l="l" r="r" t="t"/>
            <a:pathLst>
              <a:path extrusionOk="0" h="18988" w="32245">
                <a:moveTo>
                  <a:pt x="22441" y="0"/>
                </a:moveTo>
                <a:cubicBezTo>
                  <a:pt x="13546" y="0"/>
                  <a:pt x="5538" y="3839"/>
                  <a:pt x="0" y="9933"/>
                </a:cubicBezTo>
                <a:lnTo>
                  <a:pt x="0" y="18988"/>
                </a:lnTo>
                <a:lnTo>
                  <a:pt x="32244" y="18988"/>
                </a:lnTo>
                <a:lnTo>
                  <a:pt x="32244" y="1625"/>
                </a:lnTo>
                <a:cubicBezTo>
                  <a:pt x="29165" y="577"/>
                  <a:pt x="25872" y="0"/>
                  <a:pt x="22441" y="0"/>
                </a:cubicBezTo>
                <a:close/>
              </a:path>
            </a:pathLst>
          </a:custGeom>
          <a:solidFill>
            <a:srgbClr val="FDD8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13" name="Google Shape;513;p31"/>
          <p:cNvGrpSpPr/>
          <p:nvPr/>
        </p:nvGrpSpPr>
        <p:grpSpPr>
          <a:xfrm>
            <a:off x="4190079" y="609354"/>
            <a:ext cx="1406300" cy="504776"/>
            <a:chOff x="6522985" y="1435271"/>
            <a:chExt cx="1111700" cy="399033"/>
          </a:xfrm>
        </p:grpSpPr>
        <p:sp>
          <p:nvSpPr>
            <p:cNvPr id="514" name="Google Shape;514;p31"/>
            <p:cNvSpPr/>
            <p:nvPr/>
          </p:nvSpPr>
          <p:spPr>
            <a:xfrm>
              <a:off x="6522985" y="1438729"/>
              <a:ext cx="1111692" cy="392116"/>
            </a:xfrm>
            <a:custGeom>
              <a:rect b="b" l="l" r="r" t="t"/>
              <a:pathLst>
                <a:path extrusionOk="0" h="4876" w="13824">
                  <a:moveTo>
                    <a:pt x="6083" y="0"/>
                  </a:moveTo>
                  <a:cubicBezTo>
                    <a:pt x="4843" y="0"/>
                    <a:pt x="3774" y="727"/>
                    <a:pt x="3272" y="1786"/>
                  </a:cubicBezTo>
                  <a:cubicBezTo>
                    <a:pt x="3175" y="1754"/>
                    <a:pt x="3079" y="1732"/>
                    <a:pt x="2973" y="1732"/>
                  </a:cubicBezTo>
                  <a:cubicBezTo>
                    <a:pt x="2459" y="1732"/>
                    <a:pt x="2042" y="2150"/>
                    <a:pt x="2042" y="2663"/>
                  </a:cubicBezTo>
                  <a:cubicBezTo>
                    <a:pt x="2042" y="2770"/>
                    <a:pt x="2063" y="2877"/>
                    <a:pt x="2096" y="2973"/>
                  </a:cubicBezTo>
                  <a:cubicBezTo>
                    <a:pt x="1957" y="2930"/>
                    <a:pt x="1807" y="2908"/>
                    <a:pt x="1657" y="2908"/>
                  </a:cubicBezTo>
                  <a:cubicBezTo>
                    <a:pt x="738" y="2908"/>
                    <a:pt x="0" y="3647"/>
                    <a:pt x="0" y="4566"/>
                  </a:cubicBezTo>
                  <a:cubicBezTo>
                    <a:pt x="0" y="4673"/>
                    <a:pt x="11" y="4769"/>
                    <a:pt x="32" y="4876"/>
                  </a:cubicBezTo>
                  <a:lnTo>
                    <a:pt x="13824" y="4876"/>
                  </a:lnTo>
                  <a:cubicBezTo>
                    <a:pt x="13471" y="4288"/>
                    <a:pt x="12819" y="3892"/>
                    <a:pt x="12081" y="3892"/>
                  </a:cubicBezTo>
                  <a:cubicBezTo>
                    <a:pt x="11835" y="3892"/>
                    <a:pt x="11590" y="3935"/>
                    <a:pt x="11365" y="4020"/>
                  </a:cubicBezTo>
                  <a:cubicBezTo>
                    <a:pt x="11365" y="3977"/>
                    <a:pt x="11376" y="3946"/>
                    <a:pt x="11376" y="3903"/>
                  </a:cubicBezTo>
                  <a:cubicBezTo>
                    <a:pt x="11376" y="3091"/>
                    <a:pt x="10713" y="2428"/>
                    <a:pt x="9900" y="2428"/>
                  </a:cubicBezTo>
                  <a:cubicBezTo>
                    <a:pt x="9622" y="2428"/>
                    <a:pt x="9376" y="2502"/>
                    <a:pt x="9152" y="2630"/>
                  </a:cubicBezTo>
                  <a:cubicBezTo>
                    <a:pt x="8927" y="1145"/>
                    <a:pt x="7634" y="0"/>
                    <a:pt x="608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15" name="Google Shape;515;p31"/>
            <p:cNvGrpSpPr/>
            <p:nvPr/>
          </p:nvGrpSpPr>
          <p:grpSpPr>
            <a:xfrm>
              <a:off x="6525558" y="1435271"/>
              <a:ext cx="1109127" cy="399033"/>
              <a:chOff x="6525558" y="1435271"/>
              <a:chExt cx="1109127" cy="399033"/>
            </a:xfrm>
          </p:grpSpPr>
          <p:sp>
            <p:nvSpPr>
              <p:cNvPr id="516" name="Google Shape;516;p31"/>
              <p:cNvSpPr/>
              <p:nvPr/>
            </p:nvSpPr>
            <p:spPr>
              <a:xfrm>
                <a:off x="6525558" y="1827308"/>
                <a:ext cx="387854" cy="6996"/>
              </a:xfrm>
              <a:custGeom>
                <a:rect b="b" l="l" r="r" t="t"/>
                <a:pathLst>
                  <a:path extrusionOk="0" h="87" w="4823">
                    <a:moveTo>
                      <a:pt x="0" y="1"/>
                    </a:moveTo>
                    <a:lnTo>
                      <a:pt x="0" y="86"/>
                    </a:lnTo>
                    <a:lnTo>
                      <a:pt x="4822" y="86"/>
                    </a:lnTo>
                    <a:lnTo>
                      <a:pt x="48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7" name="Google Shape;517;p31"/>
              <p:cNvSpPr/>
              <p:nvPr/>
            </p:nvSpPr>
            <p:spPr>
              <a:xfrm>
                <a:off x="6684625" y="1435271"/>
                <a:ext cx="577800" cy="243424"/>
              </a:xfrm>
              <a:custGeom>
                <a:rect b="b" l="l" r="r" t="t"/>
                <a:pathLst>
                  <a:path extrusionOk="0" h="3027" w="7185">
                    <a:moveTo>
                      <a:pt x="4073" y="1"/>
                    </a:moveTo>
                    <a:cubicBezTo>
                      <a:pt x="2876" y="1"/>
                      <a:pt x="1764" y="696"/>
                      <a:pt x="1241" y="1775"/>
                    </a:cubicBezTo>
                    <a:cubicBezTo>
                      <a:pt x="1155" y="1744"/>
                      <a:pt x="1058" y="1733"/>
                      <a:pt x="963" y="1733"/>
                    </a:cubicBezTo>
                    <a:cubicBezTo>
                      <a:pt x="428" y="1733"/>
                      <a:pt x="0" y="2171"/>
                      <a:pt x="0" y="2706"/>
                    </a:cubicBezTo>
                    <a:cubicBezTo>
                      <a:pt x="0" y="2813"/>
                      <a:pt x="11" y="2920"/>
                      <a:pt x="53" y="3027"/>
                    </a:cubicBezTo>
                    <a:lnTo>
                      <a:pt x="129" y="2994"/>
                    </a:lnTo>
                    <a:cubicBezTo>
                      <a:pt x="96" y="2898"/>
                      <a:pt x="75" y="2802"/>
                      <a:pt x="75" y="2706"/>
                    </a:cubicBezTo>
                    <a:cubicBezTo>
                      <a:pt x="75" y="2214"/>
                      <a:pt x="471" y="1818"/>
                      <a:pt x="963" y="1818"/>
                    </a:cubicBezTo>
                    <a:cubicBezTo>
                      <a:pt x="1058" y="1818"/>
                      <a:pt x="1155" y="1829"/>
                      <a:pt x="1251" y="1861"/>
                    </a:cubicBezTo>
                    <a:lnTo>
                      <a:pt x="1283" y="1872"/>
                    </a:lnTo>
                    <a:lnTo>
                      <a:pt x="1305" y="1840"/>
                    </a:lnTo>
                    <a:cubicBezTo>
                      <a:pt x="1807" y="770"/>
                      <a:pt x="2897" y="86"/>
                      <a:pt x="4073" y="86"/>
                    </a:cubicBezTo>
                    <a:cubicBezTo>
                      <a:pt x="4811" y="86"/>
                      <a:pt x="5517" y="354"/>
                      <a:pt x="6083" y="835"/>
                    </a:cubicBezTo>
                    <a:cubicBezTo>
                      <a:pt x="6629" y="1305"/>
                      <a:pt x="6992" y="1958"/>
                      <a:pt x="7110" y="2673"/>
                    </a:cubicBezTo>
                    <a:lnTo>
                      <a:pt x="7185" y="2663"/>
                    </a:lnTo>
                    <a:cubicBezTo>
                      <a:pt x="7067" y="1925"/>
                      <a:pt x="6693" y="1262"/>
                      <a:pt x="6126" y="770"/>
                    </a:cubicBezTo>
                    <a:cubicBezTo>
                      <a:pt x="5560" y="279"/>
                      <a:pt x="4833" y="1"/>
                      <a:pt x="407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8" name="Google Shape;518;p31"/>
              <p:cNvSpPr/>
              <p:nvPr/>
            </p:nvSpPr>
            <p:spPr>
              <a:xfrm>
                <a:off x="7390457" y="1827308"/>
                <a:ext cx="244228" cy="6996"/>
              </a:xfrm>
              <a:custGeom>
                <a:rect b="b" l="l" r="r" t="t"/>
                <a:pathLst>
                  <a:path extrusionOk="0" h="87" w="3037">
                    <a:moveTo>
                      <a:pt x="0" y="1"/>
                    </a:moveTo>
                    <a:lnTo>
                      <a:pt x="0" y="86"/>
                    </a:lnTo>
                    <a:lnTo>
                      <a:pt x="3037" y="86"/>
                    </a:lnTo>
                    <a:lnTo>
                      <a:pt x="303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519" name="Google Shape;519;p31"/>
          <p:cNvGrpSpPr/>
          <p:nvPr/>
        </p:nvGrpSpPr>
        <p:grpSpPr>
          <a:xfrm>
            <a:off x="601218" y="325205"/>
            <a:ext cx="912171" cy="1032184"/>
            <a:chOff x="601243" y="325205"/>
            <a:chExt cx="912171" cy="1032184"/>
          </a:xfrm>
        </p:grpSpPr>
        <p:grpSp>
          <p:nvGrpSpPr>
            <p:cNvPr id="520" name="Google Shape;520;p31"/>
            <p:cNvGrpSpPr/>
            <p:nvPr/>
          </p:nvGrpSpPr>
          <p:grpSpPr>
            <a:xfrm>
              <a:off x="601243" y="325205"/>
              <a:ext cx="912171" cy="1032184"/>
              <a:chOff x="601218" y="5"/>
              <a:chExt cx="912171" cy="1032184"/>
            </a:xfrm>
          </p:grpSpPr>
          <p:sp>
            <p:nvSpPr>
              <p:cNvPr id="521" name="Google Shape;521;p31"/>
              <p:cNvSpPr/>
              <p:nvPr/>
            </p:nvSpPr>
            <p:spPr>
              <a:xfrm>
                <a:off x="758458" y="570672"/>
                <a:ext cx="431977" cy="461517"/>
              </a:xfrm>
              <a:custGeom>
                <a:rect b="b" l="l" r="r" t="t"/>
                <a:pathLst>
                  <a:path extrusionOk="0" h="3484" w="3261">
                    <a:moveTo>
                      <a:pt x="12" y="3435"/>
                    </a:moveTo>
                    <a:cubicBezTo>
                      <a:pt x="0" y="3435"/>
                      <a:pt x="11" y="3443"/>
                      <a:pt x="11" y="3443"/>
                    </a:cubicBezTo>
                    <a:lnTo>
                      <a:pt x="15" y="3436"/>
                    </a:lnTo>
                    <a:lnTo>
                      <a:pt x="15" y="3436"/>
                    </a:lnTo>
                    <a:cubicBezTo>
                      <a:pt x="14" y="3435"/>
                      <a:pt x="13" y="3435"/>
                      <a:pt x="12" y="3435"/>
                    </a:cubicBezTo>
                    <a:close/>
                    <a:moveTo>
                      <a:pt x="1871" y="1"/>
                    </a:moveTo>
                    <a:lnTo>
                      <a:pt x="15" y="3436"/>
                    </a:lnTo>
                    <a:lnTo>
                      <a:pt x="15" y="3436"/>
                    </a:lnTo>
                    <a:cubicBezTo>
                      <a:pt x="29" y="3437"/>
                      <a:pt x="65" y="3446"/>
                      <a:pt x="150" y="3476"/>
                    </a:cubicBezTo>
                    <a:cubicBezTo>
                      <a:pt x="166" y="3481"/>
                      <a:pt x="183" y="3484"/>
                      <a:pt x="200" y="3484"/>
                    </a:cubicBezTo>
                    <a:cubicBezTo>
                      <a:pt x="380" y="3484"/>
                      <a:pt x="620" y="3208"/>
                      <a:pt x="620" y="3208"/>
                    </a:cubicBezTo>
                    <a:lnTo>
                      <a:pt x="3261" y="739"/>
                    </a:lnTo>
                    <a:lnTo>
                      <a:pt x="187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2" name="Google Shape;522;p31"/>
              <p:cNvSpPr/>
              <p:nvPr/>
            </p:nvSpPr>
            <p:spPr>
              <a:xfrm>
                <a:off x="601218" y="464566"/>
                <a:ext cx="187044" cy="140680"/>
              </a:xfrm>
              <a:custGeom>
                <a:rect b="b" l="l" r="r" t="t"/>
                <a:pathLst>
                  <a:path extrusionOk="0" h="1062" w="1412">
                    <a:moveTo>
                      <a:pt x="674" y="0"/>
                    </a:moveTo>
                    <a:lnTo>
                      <a:pt x="0" y="941"/>
                    </a:lnTo>
                    <a:cubicBezTo>
                      <a:pt x="0" y="941"/>
                      <a:pt x="246" y="1027"/>
                      <a:pt x="385" y="1058"/>
                    </a:cubicBezTo>
                    <a:cubicBezTo>
                      <a:pt x="396" y="1061"/>
                      <a:pt x="408" y="1062"/>
                      <a:pt x="419" y="1062"/>
                    </a:cubicBezTo>
                    <a:cubicBezTo>
                      <a:pt x="565" y="1062"/>
                      <a:pt x="749" y="887"/>
                      <a:pt x="749" y="887"/>
                    </a:cubicBezTo>
                    <a:lnTo>
                      <a:pt x="1411" y="417"/>
                    </a:lnTo>
                    <a:lnTo>
                      <a:pt x="67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3" name="Google Shape;523;p31"/>
              <p:cNvSpPr/>
              <p:nvPr/>
            </p:nvSpPr>
            <p:spPr>
              <a:xfrm>
                <a:off x="1011869" y="740627"/>
                <a:ext cx="107696" cy="113790"/>
              </a:xfrm>
              <a:custGeom>
                <a:rect b="b" l="l" r="r" t="t"/>
                <a:pathLst>
                  <a:path extrusionOk="0" h="859" w="813">
                    <a:moveTo>
                      <a:pt x="428" y="1"/>
                    </a:moveTo>
                    <a:lnTo>
                      <a:pt x="1" y="610"/>
                    </a:lnTo>
                    <a:cubicBezTo>
                      <a:pt x="1" y="610"/>
                      <a:pt x="247" y="813"/>
                      <a:pt x="343" y="856"/>
                    </a:cubicBezTo>
                    <a:cubicBezTo>
                      <a:pt x="346" y="857"/>
                      <a:pt x="349" y="858"/>
                      <a:pt x="353" y="858"/>
                    </a:cubicBezTo>
                    <a:cubicBezTo>
                      <a:pt x="464" y="858"/>
                      <a:pt x="812" y="276"/>
                      <a:pt x="792" y="214"/>
                    </a:cubicBezTo>
                    <a:cubicBezTo>
                      <a:pt x="770" y="150"/>
                      <a:pt x="428" y="1"/>
                      <a:pt x="42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4" name="Google Shape;524;p31"/>
              <p:cNvSpPr/>
              <p:nvPr/>
            </p:nvSpPr>
            <p:spPr>
              <a:xfrm>
                <a:off x="649304" y="425223"/>
                <a:ext cx="864086" cy="302158"/>
              </a:xfrm>
              <a:custGeom>
                <a:rect b="b" l="l" r="r" t="t"/>
                <a:pathLst>
                  <a:path extrusionOk="0" h="2281" w="6523">
                    <a:moveTo>
                      <a:pt x="494" y="0"/>
                    </a:moveTo>
                    <a:cubicBezTo>
                      <a:pt x="249" y="0"/>
                      <a:pt x="87" y="33"/>
                      <a:pt x="65" y="115"/>
                    </a:cubicBezTo>
                    <a:cubicBezTo>
                      <a:pt x="1" y="319"/>
                      <a:pt x="835" y="725"/>
                      <a:pt x="1668" y="1067"/>
                    </a:cubicBezTo>
                    <a:cubicBezTo>
                      <a:pt x="2513" y="1419"/>
                      <a:pt x="4106" y="1911"/>
                      <a:pt x="5090" y="2189"/>
                    </a:cubicBezTo>
                    <a:cubicBezTo>
                      <a:pt x="5309" y="2255"/>
                      <a:pt x="5504" y="2280"/>
                      <a:pt x="5673" y="2280"/>
                    </a:cubicBezTo>
                    <a:cubicBezTo>
                      <a:pt x="6056" y="2280"/>
                      <a:pt x="6311" y="2150"/>
                      <a:pt x="6437" y="2061"/>
                    </a:cubicBezTo>
                    <a:cubicBezTo>
                      <a:pt x="6501" y="2018"/>
                      <a:pt x="6522" y="1933"/>
                      <a:pt x="6491" y="1868"/>
                    </a:cubicBezTo>
                    <a:cubicBezTo>
                      <a:pt x="6405" y="1655"/>
                      <a:pt x="6137" y="1248"/>
                      <a:pt x="5421" y="1035"/>
                    </a:cubicBezTo>
                    <a:cubicBezTo>
                      <a:pt x="4438" y="757"/>
                      <a:pt x="2823" y="319"/>
                      <a:pt x="1936" y="169"/>
                    </a:cubicBezTo>
                    <a:cubicBezTo>
                      <a:pt x="1400" y="73"/>
                      <a:pt x="856" y="0"/>
                      <a:pt x="49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5" name="Google Shape;525;p31"/>
              <p:cNvSpPr/>
              <p:nvPr/>
            </p:nvSpPr>
            <p:spPr>
              <a:xfrm>
                <a:off x="1021804" y="5"/>
                <a:ext cx="208239" cy="531195"/>
              </a:xfrm>
              <a:custGeom>
                <a:rect b="b" l="l" r="r" t="t"/>
                <a:pathLst>
                  <a:path extrusionOk="0" h="4010" w="1572">
                    <a:moveTo>
                      <a:pt x="268" y="1"/>
                    </a:moveTo>
                    <a:cubicBezTo>
                      <a:pt x="268" y="1"/>
                      <a:pt x="252" y="1"/>
                      <a:pt x="267" y="6"/>
                    </a:cubicBezTo>
                    <a:lnTo>
                      <a:pt x="267" y="6"/>
                    </a:lnTo>
                    <a:lnTo>
                      <a:pt x="268" y="1"/>
                    </a:lnTo>
                    <a:close/>
                    <a:moveTo>
                      <a:pt x="267" y="6"/>
                    </a:moveTo>
                    <a:lnTo>
                      <a:pt x="1" y="3902"/>
                    </a:lnTo>
                    <a:lnTo>
                      <a:pt x="1572" y="4009"/>
                    </a:lnTo>
                    <a:lnTo>
                      <a:pt x="653" y="524"/>
                    </a:lnTo>
                    <a:cubicBezTo>
                      <a:pt x="653" y="524"/>
                      <a:pt x="588" y="75"/>
                      <a:pt x="396" y="32"/>
                    </a:cubicBezTo>
                    <a:cubicBezTo>
                      <a:pt x="314" y="18"/>
                      <a:pt x="280" y="10"/>
                      <a:pt x="267" y="6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6" name="Google Shape;526;p31"/>
              <p:cNvSpPr/>
              <p:nvPr/>
            </p:nvSpPr>
            <p:spPr>
              <a:xfrm>
                <a:off x="689044" y="284676"/>
                <a:ext cx="120545" cy="158696"/>
              </a:xfrm>
              <a:custGeom>
                <a:rect b="b" l="l" r="r" t="t"/>
                <a:pathLst>
                  <a:path extrusionOk="0" h="1198" w="910">
                    <a:moveTo>
                      <a:pt x="0" y="0"/>
                    </a:moveTo>
                    <a:lnTo>
                      <a:pt x="64" y="1155"/>
                    </a:lnTo>
                    <a:lnTo>
                      <a:pt x="909" y="1198"/>
                    </a:lnTo>
                    <a:lnTo>
                      <a:pt x="610" y="439"/>
                    </a:lnTo>
                    <a:cubicBezTo>
                      <a:pt x="610" y="439"/>
                      <a:pt x="535" y="161"/>
                      <a:pt x="396" y="107"/>
                    </a:cubicBezTo>
                    <a:cubicBezTo>
                      <a:pt x="257" y="54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7" name="Google Shape;527;p31"/>
              <p:cNvSpPr/>
              <p:nvPr/>
            </p:nvSpPr>
            <p:spPr>
              <a:xfrm>
                <a:off x="1160630" y="302824"/>
                <a:ext cx="68088" cy="107166"/>
              </a:xfrm>
              <a:custGeom>
                <a:rect b="b" l="l" r="r" t="t"/>
                <a:pathLst>
                  <a:path extrusionOk="0" h="809" w="514">
                    <a:moveTo>
                      <a:pt x="376" y="1"/>
                    </a:moveTo>
                    <a:cubicBezTo>
                      <a:pt x="252" y="1"/>
                      <a:pt x="1" y="34"/>
                      <a:pt x="1" y="34"/>
                    </a:cubicBezTo>
                    <a:lnTo>
                      <a:pt x="32" y="772"/>
                    </a:lnTo>
                    <a:cubicBezTo>
                      <a:pt x="32" y="772"/>
                      <a:pt x="243" y="808"/>
                      <a:pt x="371" y="808"/>
                    </a:cubicBezTo>
                    <a:cubicBezTo>
                      <a:pt x="413" y="808"/>
                      <a:pt x="447" y="804"/>
                      <a:pt x="460" y="794"/>
                    </a:cubicBezTo>
                    <a:cubicBezTo>
                      <a:pt x="514" y="740"/>
                      <a:pt x="514" y="24"/>
                      <a:pt x="417" y="3"/>
                    </a:cubicBezTo>
                    <a:cubicBezTo>
                      <a:pt x="406" y="1"/>
                      <a:pt x="392" y="1"/>
                      <a:pt x="37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28" name="Google Shape;528;p31"/>
            <p:cNvSpPr/>
            <p:nvPr/>
          </p:nvSpPr>
          <p:spPr>
            <a:xfrm>
              <a:off x="1414066" y="944090"/>
              <a:ext cx="59610" cy="87958"/>
            </a:xfrm>
            <a:custGeom>
              <a:rect b="b" l="l" r="r" t="t"/>
              <a:pathLst>
                <a:path extrusionOk="0" h="664" w="450">
                  <a:moveTo>
                    <a:pt x="193" y="0"/>
                  </a:moveTo>
                  <a:lnTo>
                    <a:pt x="193" y="0"/>
                  </a:lnTo>
                  <a:cubicBezTo>
                    <a:pt x="226" y="97"/>
                    <a:pt x="257" y="171"/>
                    <a:pt x="269" y="235"/>
                  </a:cubicBezTo>
                  <a:cubicBezTo>
                    <a:pt x="290" y="332"/>
                    <a:pt x="257" y="439"/>
                    <a:pt x="193" y="503"/>
                  </a:cubicBezTo>
                  <a:cubicBezTo>
                    <a:pt x="151" y="546"/>
                    <a:pt x="86" y="610"/>
                    <a:pt x="1" y="663"/>
                  </a:cubicBezTo>
                  <a:cubicBezTo>
                    <a:pt x="172" y="620"/>
                    <a:pt x="300" y="556"/>
                    <a:pt x="375" y="503"/>
                  </a:cubicBezTo>
                  <a:cubicBezTo>
                    <a:pt x="428" y="471"/>
                    <a:pt x="450" y="396"/>
                    <a:pt x="418" y="332"/>
                  </a:cubicBezTo>
                  <a:cubicBezTo>
                    <a:pt x="386" y="247"/>
                    <a:pt x="322" y="129"/>
                    <a:pt x="1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31"/>
            <p:cNvSpPr/>
            <p:nvPr/>
          </p:nvSpPr>
          <p:spPr>
            <a:xfrm>
              <a:off x="868961" y="887394"/>
              <a:ext cx="635976" cy="170088"/>
            </a:xfrm>
            <a:custGeom>
              <a:rect b="b" l="l" r="r" t="t"/>
              <a:pathLst>
                <a:path extrusionOk="0" h="1284" w="4801">
                  <a:moveTo>
                    <a:pt x="32" y="1"/>
                  </a:moveTo>
                  <a:lnTo>
                    <a:pt x="0" y="76"/>
                  </a:lnTo>
                  <a:cubicBezTo>
                    <a:pt x="780" y="407"/>
                    <a:pt x="2277" y="867"/>
                    <a:pt x="3410" y="1198"/>
                  </a:cubicBezTo>
                  <a:cubicBezTo>
                    <a:pt x="3645" y="1262"/>
                    <a:pt x="3838" y="1284"/>
                    <a:pt x="4009" y="1284"/>
                  </a:cubicBezTo>
                  <a:cubicBezTo>
                    <a:pt x="4394" y="1284"/>
                    <a:pt x="4662" y="1166"/>
                    <a:pt x="4800" y="1070"/>
                  </a:cubicBezTo>
                  <a:lnTo>
                    <a:pt x="4757" y="995"/>
                  </a:lnTo>
                  <a:cubicBezTo>
                    <a:pt x="4625" y="1091"/>
                    <a:pt x="4380" y="1207"/>
                    <a:pt x="4014" y="1207"/>
                  </a:cubicBezTo>
                  <a:cubicBezTo>
                    <a:pt x="3849" y="1207"/>
                    <a:pt x="3659" y="1183"/>
                    <a:pt x="3443" y="1124"/>
                  </a:cubicBezTo>
                  <a:cubicBezTo>
                    <a:pt x="2309" y="792"/>
                    <a:pt x="813" y="332"/>
                    <a:pt x="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31"/>
            <p:cNvSpPr/>
            <p:nvPr/>
          </p:nvSpPr>
          <p:spPr>
            <a:xfrm>
              <a:off x="1072829" y="325205"/>
              <a:ext cx="147436" cy="475956"/>
            </a:xfrm>
            <a:custGeom>
              <a:rect b="b" l="l" r="r" t="t"/>
              <a:pathLst>
                <a:path extrusionOk="0" h="3593" w="1113">
                  <a:moveTo>
                    <a:pt x="22" y="1"/>
                  </a:moveTo>
                  <a:lnTo>
                    <a:pt x="1" y="75"/>
                  </a:lnTo>
                  <a:cubicBezTo>
                    <a:pt x="139" y="108"/>
                    <a:pt x="215" y="417"/>
                    <a:pt x="225" y="524"/>
                  </a:cubicBezTo>
                  <a:lnTo>
                    <a:pt x="1037" y="3593"/>
                  </a:lnTo>
                  <a:lnTo>
                    <a:pt x="1113" y="3582"/>
                  </a:lnTo>
                  <a:lnTo>
                    <a:pt x="300" y="514"/>
                  </a:lnTo>
                  <a:cubicBezTo>
                    <a:pt x="300" y="450"/>
                    <a:pt x="225" y="43"/>
                    <a:pt x="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31"/>
            <p:cNvSpPr/>
            <p:nvPr/>
          </p:nvSpPr>
          <p:spPr>
            <a:xfrm>
              <a:off x="674895" y="762742"/>
              <a:ext cx="162935" cy="59610"/>
            </a:xfrm>
            <a:custGeom>
              <a:rect b="b" l="l" r="r" t="t"/>
              <a:pathLst>
                <a:path extrusionOk="0" h="450" w="1230">
                  <a:moveTo>
                    <a:pt x="33" y="1"/>
                  </a:moveTo>
                  <a:lnTo>
                    <a:pt x="0" y="76"/>
                  </a:lnTo>
                  <a:lnTo>
                    <a:pt x="1209" y="450"/>
                  </a:lnTo>
                  <a:lnTo>
                    <a:pt x="1230" y="375"/>
                  </a:lnTo>
                  <a:lnTo>
                    <a:pt x="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31"/>
            <p:cNvSpPr/>
            <p:nvPr/>
          </p:nvSpPr>
          <p:spPr>
            <a:xfrm>
              <a:off x="796633" y="932697"/>
              <a:ext cx="192740" cy="344416"/>
            </a:xfrm>
            <a:custGeom>
              <a:rect b="b" l="l" r="r" t="t"/>
              <a:pathLst>
                <a:path extrusionOk="0" h="2600" w="1455">
                  <a:moveTo>
                    <a:pt x="1380" y="1"/>
                  </a:moveTo>
                  <a:lnTo>
                    <a:pt x="1" y="2567"/>
                  </a:lnTo>
                  <a:lnTo>
                    <a:pt x="76" y="2599"/>
                  </a:lnTo>
                  <a:lnTo>
                    <a:pt x="1455" y="33"/>
                  </a:lnTo>
                  <a:lnTo>
                    <a:pt x="13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31"/>
            <p:cNvSpPr/>
            <p:nvPr/>
          </p:nvSpPr>
          <p:spPr>
            <a:xfrm>
              <a:off x="929764" y="1048871"/>
              <a:ext cx="201218" cy="188501"/>
            </a:xfrm>
            <a:custGeom>
              <a:rect b="b" l="l" r="r" t="t"/>
              <a:pathLst>
                <a:path extrusionOk="0" h="1423" w="1519">
                  <a:moveTo>
                    <a:pt x="1466" y="0"/>
                  </a:moveTo>
                  <a:lnTo>
                    <a:pt x="0" y="1359"/>
                  </a:lnTo>
                  <a:lnTo>
                    <a:pt x="54" y="1423"/>
                  </a:lnTo>
                  <a:lnTo>
                    <a:pt x="1519" y="54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34" name="Google Shape;534;p31"/>
          <p:cNvSpPr/>
          <p:nvPr/>
        </p:nvSpPr>
        <p:spPr>
          <a:xfrm>
            <a:off x="-266976" y="762742"/>
            <a:ext cx="939062" cy="3023836"/>
          </a:xfrm>
          <a:custGeom>
            <a:rect b="b" l="l" r="r" t="t"/>
            <a:pathLst>
              <a:path extrusionOk="0" h="22827" w="7089">
                <a:moveTo>
                  <a:pt x="6779" y="1"/>
                </a:moveTo>
                <a:lnTo>
                  <a:pt x="6768" y="55"/>
                </a:lnTo>
                <a:cubicBezTo>
                  <a:pt x="6875" y="65"/>
                  <a:pt x="6982" y="76"/>
                  <a:pt x="7078" y="97"/>
                </a:cubicBezTo>
                <a:lnTo>
                  <a:pt x="7089" y="44"/>
                </a:lnTo>
                <a:cubicBezTo>
                  <a:pt x="6993" y="22"/>
                  <a:pt x="6886" y="1"/>
                  <a:pt x="6779" y="1"/>
                </a:cubicBezTo>
                <a:close/>
                <a:moveTo>
                  <a:pt x="6447" y="12"/>
                </a:moveTo>
                <a:cubicBezTo>
                  <a:pt x="6351" y="22"/>
                  <a:pt x="6245" y="44"/>
                  <a:pt x="6138" y="76"/>
                </a:cubicBezTo>
                <a:lnTo>
                  <a:pt x="6159" y="140"/>
                </a:lnTo>
                <a:cubicBezTo>
                  <a:pt x="6255" y="108"/>
                  <a:pt x="6362" y="86"/>
                  <a:pt x="6458" y="65"/>
                </a:cubicBezTo>
                <a:lnTo>
                  <a:pt x="6447" y="12"/>
                </a:lnTo>
                <a:close/>
                <a:moveTo>
                  <a:pt x="5838" y="193"/>
                </a:moveTo>
                <a:cubicBezTo>
                  <a:pt x="5742" y="236"/>
                  <a:pt x="5646" y="290"/>
                  <a:pt x="5560" y="354"/>
                </a:cubicBezTo>
                <a:lnTo>
                  <a:pt x="5592" y="407"/>
                </a:lnTo>
                <a:cubicBezTo>
                  <a:pt x="5677" y="343"/>
                  <a:pt x="5774" y="290"/>
                  <a:pt x="5860" y="247"/>
                </a:cubicBezTo>
                <a:lnTo>
                  <a:pt x="5838" y="193"/>
                </a:lnTo>
                <a:close/>
                <a:moveTo>
                  <a:pt x="5304" y="546"/>
                </a:moveTo>
                <a:cubicBezTo>
                  <a:pt x="5218" y="611"/>
                  <a:pt x="5143" y="696"/>
                  <a:pt x="5069" y="771"/>
                </a:cubicBezTo>
                <a:lnTo>
                  <a:pt x="5111" y="813"/>
                </a:lnTo>
                <a:cubicBezTo>
                  <a:pt x="5186" y="728"/>
                  <a:pt x="5261" y="664"/>
                  <a:pt x="5335" y="589"/>
                </a:cubicBezTo>
                <a:lnTo>
                  <a:pt x="5304" y="546"/>
                </a:lnTo>
                <a:close/>
                <a:moveTo>
                  <a:pt x="4865" y="1017"/>
                </a:moveTo>
                <a:cubicBezTo>
                  <a:pt x="4812" y="1091"/>
                  <a:pt x="4769" y="1167"/>
                  <a:pt x="4726" y="1252"/>
                </a:cubicBezTo>
                <a:cubicBezTo>
                  <a:pt x="4715" y="1262"/>
                  <a:pt x="4705" y="1273"/>
                  <a:pt x="4694" y="1295"/>
                </a:cubicBezTo>
                <a:lnTo>
                  <a:pt x="4748" y="1316"/>
                </a:lnTo>
                <a:cubicBezTo>
                  <a:pt x="4758" y="1305"/>
                  <a:pt x="4769" y="1295"/>
                  <a:pt x="4779" y="1273"/>
                </a:cubicBezTo>
                <a:cubicBezTo>
                  <a:pt x="4822" y="1198"/>
                  <a:pt x="4865" y="1124"/>
                  <a:pt x="4919" y="1048"/>
                </a:cubicBezTo>
                <a:lnTo>
                  <a:pt x="4865" y="1017"/>
                </a:lnTo>
                <a:close/>
                <a:moveTo>
                  <a:pt x="4566" y="1583"/>
                </a:moveTo>
                <a:cubicBezTo>
                  <a:pt x="4523" y="1680"/>
                  <a:pt x="4480" y="1775"/>
                  <a:pt x="4448" y="1882"/>
                </a:cubicBezTo>
                <a:lnTo>
                  <a:pt x="4513" y="1904"/>
                </a:lnTo>
                <a:cubicBezTo>
                  <a:pt x="4544" y="1797"/>
                  <a:pt x="4577" y="1701"/>
                  <a:pt x="4620" y="1604"/>
                </a:cubicBezTo>
                <a:lnTo>
                  <a:pt x="4566" y="1583"/>
                </a:lnTo>
                <a:close/>
                <a:moveTo>
                  <a:pt x="4373" y="2193"/>
                </a:moveTo>
                <a:cubicBezTo>
                  <a:pt x="4352" y="2289"/>
                  <a:pt x="4330" y="2396"/>
                  <a:pt x="4309" y="2502"/>
                </a:cubicBezTo>
                <a:lnTo>
                  <a:pt x="4373" y="2514"/>
                </a:lnTo>
                <a:cubicBezTo>
                  <a:pt x="4384" y="2407"/>
                  <a:pt x="4406" y="2300"/>
                  <a:pt x="4427" y="2203"/>
                </a:cubicBezTo>
                <a:lnTo>
                  <a:pt x="4373" y="2193"/>
                </a:lnTo>
                <a:close/>
                <a:moveTo>
                  <a:pt x="4266" y="2823"/>
                </a:moveTo>
                <a:cubicBezTo>
                  <a:pt x="4266" y="2920"/>
                  <a:pt x="4256" y="3027"/>
                  <a:pt x="4245" y="3144"/>
                </a:cubicBezTo>
                <a:lnTo>
                  <a:pt x="4309" y="3144"/>
                </a:lnTo>
                <a:cubicBezTo>
                  <a:pt x="4309" y="3037"/>
                  <a:pt x="4320" y="2930"/>
                  <a:pt x="4330" y="2823"/>
                </a:cubicBezTo>
                <a:close/>
                <a:moveTo>
                  <a:pt x="4245" y="3454"/>
                </a:moveTo>
                <a:lnTo>
                  <a:pt x="4245" y="3476"/>
                </a:lnTo>
                <a:lnTo>
                  <a:pt x="4245" y="3775"/>
                </a:lnTo>
                <a:lnTo>
                  <a:pt x="4309" y="3775"/>
                </a:lnTo>
                <a:cubicBezTo>
                  <a:pt x="4299" y="3668"/>
                  <a:pt x="4299" y="3572"/>
                  <a:pt x="4299" y="3476"/>
                </a:cubicBezTo>
                <a:lnTo>
                  <a:pt x="4299" y="3454"/>
                </a:lnTo>
                <a:close/>
                <a:moveTo>
                  <a:pt x="4266" y="4096"/>
                </a:moveTo>
                <a:cubicBezTo>
                  <a:pt x="4266" y="4203"/>
                  <a:pt x="4277" y="4310"/>
                  <a:pt x="4288" y="4417"/>
                </a:cubicBezTo>
                <a:lnTo>
                  <a:pt x="4342" y="4405"/>
                </a:lnTo>
                <a:cubicBezTo>
                  <a:pt x="4330" y="4299"/>
                  <a:pt x="4330" y="4192"/>
                  <a:pt x="4320" y="4096"/>
                </a:cubicBezTo>
                <a:close/>
                <a:moveTo>
                  <a:pt x="4309" y="4726"/>
                </a:moveTo>
                <a:lnTo>
                  <a:pt x="4342" y="5047"/>
                </a:lnTo>
                <a:lnTo>
                  <a:pt x="4406" y="5037"/>
                </a:lnTo>
                <a:cubicBezTo>
                  <a:pt x="4395" y="4930"/>
                  <a:pt x="4384" y="4823"/>
                  <a:pt x="4373" y="4726"/>
                </a:cubicBezTo>
                <a:close/>
                <a:moveTo>
                  <a:pt x="4384" y="5357"/>
                </a:moveTo>
                <a:cubicBezTo>
                  <a:pt x="4395" y="5464"/>
                  <a:pt x="4406" y="5571"/>
                  <a:pt x="4427" y="5678"/>
                </a:cubicBezTo>
                <a:lnTo>
                  <a:pt x="4480" y="5667"/>
                </a:lnTo>
                <a:cubicBezTo>
                  <a:pt x="4470" y="5560"/>
                  <a:pt x="4459" y="5453"/>
                  <a:pt x="4437" y="5357"/>
                </a:cubicBezTo>
                <a:close/>
                <a:moveTo>
                  <a:pt x="4534" y="5978"/>
                </a:moveTo>
                <a:lnTo>
                  <a:pt x="4470" y="5988"/>
                </a:lnTo>
                <a:cubicBezTo>
                  <a:pt x="4491" y="6095"/>
                  <a:pt x="4501" y="6202"/>
                  <a:pt x="4523" y="6309"/>
                </a:cubicBezTo>
                <a:lnTo>
                  <a:pt x="4587" y="6298"/>
                </a:lnTo>
                <a:cubicBezTo>
                  <a:pt x="4566" y="6191"/>
                  <a:pt x="4544" y="6084"/>
                  <a:pt x="4534" y="5978"/>
                </a:cubicBezTo>
                <a:close/>
                <a:moveTo>
                  <a:pt x="4641" y="6608"/>
                </a:moveTo>
                <a:lnTo>
                  <a:pt x="4577" y="6619"/>
                </a:lnTo>
                <a:cubicBezTo>
                  <a:pt x="4598" y="6726"/>
                  <a:pt x="4620" y="6822"/>
                  <a:pt x="4641" y="6929"/>
                </a:cubicBezTo>
                <a:lnTo>
                  <a:pt x="4694" y="6918"/>
                </a:lnTo>
                <a:cubicBezTo>
                  <a:pt x="4673" y="6811"/>
                  <a:pt x="4651" y="6715"/>
                  <a:pt x="4641" y="6608"/>
                </a:cubicBezTo>
                <a:close/>
                <a:moveTo>
                  <a:pt x="4758" y="7228"/>
                </a:moveTo>
                <a:lnTo>
                  <a:pt x="4694" y="7239"/>
                </a:lnTo>
                <a:cubicBezTo>
                  <a:pt x="4715" y="7346"/>
                  <a:pt x="4737" y="7453"/>
                  <a:pt x="4758" y="7549"/>
                </a:cubicBezTo>
                <a:lnTo>
                  <a:pt x="4822" y="7538"/>
                </a:lnTo>
                <a:cubicBezTo>
                  <a:pt x="4801" y="7442"/>
                  <a:pt x="4779" y="7335"/>
                  <a:pt x="4758" y="7228"/>
                </a:cubicBezTo>
                <a:close/>
                <a:moveTo>
                  <a:pt x="4876" y="7848"/>
                </a:moveTo>
                <a:lnTo>
                  <a:pt x="4822" y="7869"/>
                </a:lnTo>
                <a:cubicBezTo>
                  <a:pt x="4844" y="7966"/>
                  <a:pt x="4865" y="8073"/>
                  <a:pt x="4886" y="8180"/>
                </a:cubicBezTo>
                <a:lnTo>
                  <a:pt x="4951" y="8158"/>
                </a:lnTo>
                <a:cubicBezTo>
                  <a:pt x="4929" y="8062"/>
                  <a:pt x="4908" y="7955"/>
                  <a:pt x="4876" y="7848"/>
                </a:cubicBezTo>
                <a:close/>
                <a:moveTo>
                  <a:pt x="5015" y="8468"/>
                </a:moveTo>
                <a:lnTo>
                  <a:pt x="4951" y="8489"/>
                </a:lnTo>
                <a:lnTo>
                  <a:pt x="5015" y="8800"/>
                </a:lnTo>
                <a:lnTo>
                  <a:pt x="5079" y="8789"/>
                </a:lnTo>
                <a:lnTo>
                  <a:pt x="5015" y="8468"/>
                </a:lnTo>
                <a:close/>
                <a:moveTo>
                  <a:pt x="5143" y="9099"/>
                </a:moveTo>
                <a:lnTo>
                  <a:pt x="5090" y="9110"/>
                </a:lnTo>
                <a:cubicBezTo>
                  <a:pt x="5111" y="9206"/>
                  <a:pt x="5133" y="9313"/>
                  <a:pt x="5154" y="9420"/>
                </a:cubicBezTo>
                <a:lnTo>
                  <a:pt x="5207" y="9409"/>
                </a:lnTo>
                <a:cubicBezTo>
                  <a:pt x="5186" y="9302"/>
                  <a:pt x="5164" y="9195"/>
                  <a:pt x="5143" y="9099"/>
                </a:cubicBezTo>
                <a:close/>
                <a:moveTo>
                  <a:pt x="5271" y="9719"/>
                </a:moveTo>
                <a:lnTo>
                  <a:pt x="5218" y="9730"/>
                </a:lnTo>
                <a:cubicBezTo>
                  <a:pt x="5240" y="9837"/>
                  <a:pt x="5261" y="9933"/>
                  <a:pt x="5282" y="10040"/>
                </a:cubicBezTo>
                <a:lnTo>
                  <a:pt x="5335" y="10029"/>
                </a:lnTo>
                <a:cubicBezTo>
                  <a:pt x="5314" y="9922"/>
                  <a:pt x="5293" y="9815"/>
                  <a:pt x="5271" y="9719"/>
                </a:cubicBezTo>
                <a:close/>
                <a:moveTo>
                  <a:pt x="5400" y="10339"/>
                </a:moveTo>
                <a:lnTo>
                  <a:pt x="5346" y="10350"/>
                </a:lnTo>
                <a:cubicBezTo>
                  <a:pt x="5357" y="10457"/>
                  <a:pt x="5378" y="10553"/>
                  <a:pt x="5400" y="10660"/>
                </a:cubicBezTo>
                <a:lnTo>
                  <a:pt x="5464" y="10649"/>
                </a:lnTo>
                <a:cubicBezTo>
                  <a:pt x="5442" y="10542"/>
                  <a:pt x="5421" y="10446"/>
                  <a:pt x="5400" y="10339"/>
                </a:cubicBezTo>
                <a:close/>
                <a:moveTo>
                  <a:pt x="5518" y="10960"/>
                </a:moveTo>
                <a:lnTo>
                  <a:pt x="5453" y="10970"/>
                </a:lnTo>
                <a:cubicBezTo>
                  <a:pt x="5475" y="11077"/>
                  <a:pt x="5496" y="11184"/>
                  <a:pt x="5506" y="11291"/>
                </a:cubicBezTo>
                <a:lnTo>
                  <a:pt x="5571" y="11280"/>
                </a:lnTo>
                <a:cubicBezTo>
                  <a:pt x="5549" y="11173"/>
                  <a:pt x="5539" y="11066"/>
                  <a:pt x="5518" y="10960"/>
                </a:cubicBezTo>
                <a:close/>
                <a:moveTo>
                  <a:pt x="5613" y="11590"/>
                </a:moveTo>
                <a:lnTo>
                  <a:pt x="5560" y="11601"/>
                </a:lnTo>
                <a:lnTo>
                  <a:pt x="5571" y="11665"/>
                </a:lnTo>
                <a:cubicBezTo>
                  <a:pt x="5582" y="11751"/>
                  <a:pt x="5592" y="11836"/>
                  <a:pt x="5603" y="11911"/>
                </a:cubicBezTo>
                <a:lnTo>
                  <a:pt x="5667" y="11911"/>
                </a:lnTo>
                <a:cubicBezTo>
                  <a:pt x="5656" y="11825"/>
                  <a:pt x="5646" y="11740"/>
                  <a:pt x="5624" y="11654"/>
                </a:cubicBezTo>
                <a:lnTo>
                  <a:pt x="5613" y="11590"/>
                </a:lnTo>
                <a:close/>
                <a:moveTo>
                  <a:pt x="5699" y="12221"/>
                </a:moveTo>
                <a:lnTo>
                  <a:pt x="5646" y="12231"/>
                </a:lnTo>
                <a:cubicBezTo>
                  <a:pt x="5656" y="12338"/>
                  <a:pt x="5667" y="12435"/>
                  <a:pt x="5677" y="12542"/>
                </a:cubicBezTo>
                <a:lnTo>
                  <a:pt x="5742" y="12542"/>
                </a:lnTo>
                <a:cubicBezTo>
                  <a:pt x="5731" y="12435"/>
                  <a:pt x="5720" y="12328"/>
                  <a:pt x="5699" y="12221"/>
                </a:cubicBezTo>
                <a:close/>
                <a:moveTo>
                  <a:pt x="5774" y="12851"/>
                </a:moveTo>
                <a:lnTo>
                  <a:pt x="5710" y="12863"/>
                </a:lnTo>
                <a:cubicBezTo>
                  <a:pt x="5720" y="12969"/>
                  <a:pt x="5731" y="13076"/>
                  <a:pt x="5731" y="13172"/>
                </a:cubicBezTo>
                <a:lnTo>
                  <a:pt x="5796" y="13172"/>
                </a:lnTo>
                <a:cubicBezTo>
                  <a:pt x="5784" y="13065"/>
                  <a:pt x="5774" y="12958"/>
                  <a:pt x="5774" y="12851"/>
                </a:cubicBezTo>
                <a:close/>
                <a:moveTo>
                  <a:pt x="5753" y="13493"/>
                </a:moveTo>
                <a:cubicBezTo>
                  <a:pt x="5753" y="13600"/>
                  <a:pt x="5753" y="13707"/>
                  <a:pt x="5763" y="13814"/>
                </a:cubicBezTo>
                <a:lnTo>
                  <a:pt x="5817" y="13803"/>
                </a:lnTo>
                <a:cubicBezTo>
                  <a:pt x="5817" y="13707"/>
                  <a:pt x="5817" y="13600"/>
                  <a:pt x="5806" y="13493"/>
                </a:cubicBezTo>
                <a:close/>
                <a:moveTo>
                  <a:pt x="5763" y="14124"/>
                </a:moveTo>
                <a:lnTo>
                  <a:pt x="5763" y="14445"/>
                </a:lnTo>
                <a:lnTo>
                  <a:pt x="5817" y="14445"/>
                </a:lnTo>
                <a:cubicBezTo>
                  <a:pt x="5817" y="14338"/>
                  <a:pt x="5827" y="14231"/>
                  <a:pt x="5827" y="14124"/>
                </a:cubicBezTo>
                <a:close/>
                <a:moveTo>
                  <a:pt x="5753" y="14754"/>
                </a:moveTo>
                <a:cubicBezTo>
                  <a:pt x="5742" y="14861"/>
                  <a:pt x="5731" y="14968"/>
                  <a:pt x="5731" y="15075"/>
                </a:cubicBezTo>
                <a:lnTo>
                  <a:pt x="5784" y="15075"/>
                </a:lnTo>
                <a:cubicBezTo>
                  <a:pt x="5796" y="14979"/>
                  <a:pt x="5806" y="14873"/>
                  <a:pt x="5806" y="14766"/>
                </a:cubicBezTo>
                <a:lnTo>
                  <a:pt x="5753" y="14754"/>
                </a:lnTo>
                <a:close/>
                <a:moveTo>
                  <a:pt x="5699" y="15386"/>
                </a:moveTo>
                <a:lnTo>
                  <a:pt x="5667" y="15706"/>
                </a:lnTo>
                <a:lnTo>
                  <a:pt x="5720" y="15717"/>
                </a:lnTo>
                <a:cubicBezTo>
                  <a:pt x="5731" y="15610"/>
                  <a:pt x="5753" y="15503"/>
                  <a:pt x="5763" y="15396"/>
                </a:cubicBezTo>
                <a:lnTo>
                  <a:pt x="5699" y="15386"/>
                </a:lnTo>
                <a:close/>
                <a:moveTo>
                  <a:pt x="5613" y="16016"/>
                </a:moveTo>
                <a:cubicBezTo>
                  <a:pt x="5603" y="16123"/>
                  <a:pt x="5582" y="16230"/>
                  <a:pt x="5560" y="16327"/>
                </a:cubicBezTo>
                <a:lnTo>
                  <a:pt x="5613" y="16337"/>
                </a:lnTo>
                <a:cubicBezTo>
                  <a:pt x="5635" y="16241"/>
                  <a:pt x="5656" y="16134"/>
                  <a:pt x="5677" y="16027"/>
                </a:cubicBezTo>
                <a:lnTo>
                  <a:pt x="5613" y="16016"/>
                </a:lnTo>
                <a:close/>
                <a:moveTo>
                  <a:pt x="5496" y="16636"/>
                </a:moveTo>
                <a:cubicBezTo>
                  <a:pt x="5464" y="16743"/>
                  <a:pt x="5442" y="16850"/>
                  <a:pt x="5411" y="16947"/>
                </a:cubicBezTo>
                <a:lnTo>
                  <a:pt x="5475" y="16957"/>
                </a:lnTo>
                <a:cubicBezTo>
                  <a:pt x="5496" y="16861"/>
                  <a:pt x="5528" y="16754"/>
                  <a:pt x="5549" y="16657"/>
                </a:cubicBezTo>
                <a:lnTo>
                  <a:pt x="5496" y="16636"/>
                </a:lnTo>
                <a:close/>
                <a:moveTo>
                  <a:pt x="5325" y="17246"/>
                </a:moveTo>
                <a:cubicBezTo>
                  <a:pt x="5293" y="17353"/>
                  <a:pt x="5261" y="17449"/>
                  <a:pt x="5228" y="17545"/>
                </a:cubicBezTo>
                <a:lnTo>
                  <a:pt x="5282" y="17567"/>
                </a:lnTo>
                <a:cubicBezTo>
                  <a:pt x="5314" y="17470"/>
                  <a:pt x="5346" y="17363"/>
                  <a:pt x="5378" y="17267"/>
                </a:cubicBezTo>
                <a:lnTo>
                  <a:pt x="5325" y="17246"/>
                </a:lnTo>
                <a:close/>
                <a:moveTo>
                  <a:pt x="5111" y="17845"/>
                </a:moveTo>
                <a:lnTo>
                  <a:pt x="4983" y="18133"/>
                </a:lnTo>
                <a:lnTo>
                  <a:pt x="5036" y="18154"/>
                </a:lnTo>
                <a:cubicBezTo>
                  <a:pt x="5079" y="18069"/>
                  <a:pt x="5122" y="17962"/>
                  <a:pt x="5164" y="17866"/>
                </a:cubicBezTo>
                <a:lnTo>
                  <a:pt x="5111" y="17845"/>
                </a:lnTo>
                <a:close/>
                <a:moveTo>
                  <a:pt x="4844" y="18422"/>
                </a:moveTo>
                <a:cubicBezTo>
                  <a:pt x="4801" y="18518"/>
                  <a:pt x="4748" y="18603"/>
                  <a:pt x="4694" y="18700"/>
                </a:cubicBezTo>
                <a:lnTo>
                  <a:pt x="4748" y="18732"/>
                </a:lnTo>
                <a:cubicBezTo>
                  <a:pt x="4801" y="18636"/>
                  <a:pt x="4855" y="18539"/>
                  <a:pt x="4897" y="18443"/>
                </a:cubicBezTo>
                <a:lnTo>
                  <a:pt x="4844" y="18422"/>
                </a:lnTo>
                <a:close/>
                <a:moveTo>
                  <a:pt x="4534" y="18967"/>
                </a:moveTo>
                <a:cubicBezTo>
                  <a:pt x="4501" y="19031"/>
                  <a:pt x="4459" y="19095"/>
                  <a:pt x="4416" y="19149"/>
                </a:cubicBezTo>
                <a:cubicBezTo>
                  <a:pt x="4395" y="19181"/>
                  <a:pt x="4384" y="19202"/>
                  <a:pt x="4363" y="19234"/>
                </a:cubicBezTo>
                <a:lnTo>
                  <a:pt x="4406" y="19266"/>
                </a:lnTo>
                <a:cubicBezTo>
                  <a:pt x="4427" y="19234"/>
                  <a:pt x="4448" y="19213"/>
                  <a:pt x="4470" y="19181"/>
                </a:cubicBezTo>
                <a:cubicBezTo>
                  <a:pt x="4513" y="19128"/>
                  <a:pt x="4544" y="19063"/>
                  <a:pt x="4587" y="18999"/>
                </a:cubicBezTo>
                <a:lnTo>
                  <a:pt x="4534" y="18967"/>
                </a:lnTo>
                <a:close/>
                <a:moveTo>
                  <a:pt x="4170" y="19491"/>
                </a:moveTo>
                <a:cubicBezTo>
                  <a:pt x="4106" y="19565"/>
                  <a:pt x="4042" y="19651"/>
                  <a:pt x="3978" y="19737"/>
                </a:cubicBezTo>
                <a:lnTo>
                  <a:pt x="4021" y="19769"/>
                </a:lnTo>
                <a:cubicBezTo>
                  <a:pt x="4085" y="19694"/>
                  <a:pt x="4159" y="19608"/>
                  <a:pt x="4224" y="19523"/>
                </a:cubicBezTo>
                <a:lnTo>
                  <a:pt x="4170" y="19491"/>
                </a:lnTo>
                <a:close/>
                <a:moveTo>
                  <a:pt x="3764" y="19972"/>
                </a:moveTo>
                <a:cubicBezTo>
                  <a:pt x="3700" y="20047"/>
                  <a:pt x="3625" y="20121"/>
                  <a:pt x="3550" y="20197"/>
                </a:cubicBezTo>
                <a:lnTo>
                  <a:pt x="3593" y="20239"/>
                </a:lnTo>
                <a:cubicBezTo>
                  <a:pt x="3668" y="20164"/>
                  <a:pt x="3743" y="20090"/>
                  <a:pt x="3807" y="20015"/>
                </a:cubicBezTo>
                <a:lnTo>
                  <a:pt x="3764" y="19972"/>
                </a:lnTo>
                <a:close/>
                <a:moveTo>
                  <a:pt x="3325" y="20421"/>
                </a:moveTo>
                <a:cubicBezTo>
                  <a:pt x="3251" y="20496"/>
                  <a:pt x="3166" y="20560"/>
                  <a:pt x="3090" y="20635"/>
                </a:cubicBezTo>
                <a:lnTo>
                  <a:pt x="3133" y="20677"/>
                </a:lnTo>
                <a:cubicBezTo>
                  <a:pt x="3208" y="20613"/>
                  <a:pt x="3294" y="20539"/>
                  <a:pt x="3368" y="20464"/>
                </a:cubicBezTo>
                <a:lnTo>
                  <a:pt x="3325" y="20421"/>
                </a:lnTo>
                <a:close/>
                <a:moveTo>
                  <a:pt x="2855" y="20838"/>
                </a:moveTo>
                <a:cubicBezTo>
                  <a:pt x="2770" y="20913"/>
                  <a:pt x="2684" y="20977"/>
                  <a:pt x="2610" y="21041"/>
                </a:cubicBezTo>
                <a:lnTo>
                  <a:pt x="2641" y="21084"/>
                </a:lnTo>
                <a:cubicBezTo>
                  <a:pt x="2727" y="21019"/>
                  <a:pt x="2812" y="20955"/>
                  <a:pt x="2888" y="20891"/>
                </a:cubicBezTo>
                <a:lnTo>
                  <a:pt x="2855" y="20838"/>
                </a:lnTo>
                <a:close/>
                <a:moveTo>
                  <a:pt x="2353" y="21233"/>
                </a:moveTo>
                <a:lnTo>
                  <a:pt x="2096" y="21426"/>
                </a:lnTo>
                <a:lnTo>
                  <a:pt x="2128" y="21468"/>
                </a:lnTo>
                <a:cubicBezTo>
                  <a:pt x="2225" y="21404"/>
                  <a:pt x="2310" y="21340"/>
                  <a:pt x="2385" y="21287"/>
                </a:cubicBezTo>
                <a:lnTo>
                  <a:pt x="2353" y="21233"/>
                </a:lnTo>
                <a:close/>
                <a:moveTo>
                  <a:pt x="1840" y="21608"/>
                </a:moveTo>
                <a:cubicBezTo>
                  <a:pt x="1754" y="21661"/>
                  <a:pt x="1669" y="21725"/>
                  <a:pt x="1572" y="21779"/>
                </a:cubicBezTo>
                <a:lnTo>
                  <a:pt x="1615" y="21832"/>
                </a:lnTo>
                <a:cubicBezTo>
                  <a:pt x="1700" y="21768"/>
                  <a:pt x="1786" y="21715"/>
                  <a:pt x="1871" y="21651"/>
                </a:cubicBezTo>
                <a:lnTo>
                  <a:pt x="1840" y="21608"/>
                </a:lnTo>
                <a:close/>
                <a:moveTo>
                  <a:pt x="1316" y="21960"/>
                </a:moveTo>
                <a:cubicBezTo>
                  <a:pt x="1220" y="22014"/>
                  <a:pt x="1134" y="22067"/>
                  <a:pt x="1049" y="22131"/>
                </a:cubicBezTo>
                <a:lnTo>
                  <a:pt x="1080" y="22174"/>
                </a:lnTo>
                <a:cubicBezTo>
                  <a:pt x="1166" y="22121"/>
                  <a:pt x="1251" y="22067"/>
                  <a:pt x="1348" y="22003"/>
                </a:cubicBezTo>
                <a:lnTo>
                  <a:pt x="1316" y="21960"/>
                </a:lnTo>
                <a:close/>
                <a:moveTo>
                  <a:pt x="781" y="22292"/>
                </a:moveTo>
                <a:cubicBezTo>
                  <a:pt x="685" y="22356"/>
                  <a:pt x="600" y="22409"/>
                  <a:pt x="503" y="22463"/>
                </a:cubicBezTo>
                <a:lnTo>
                  <a:pt x="536" y="22516"/>
                </a:lnTo>
                <a:cubicBezTo>
                  <a:pt x="631" y="22463"/>
                  <a:pt x="717" y="22399"/>
                  <a:pt x="802" y="22345"/>
                </a:cubicBezTo>
                <a:lnTo>
                  <a:pt x="781" y="22292"/>
                </a:lnTo>
                <a:close/>
                <a:moveTo>
                  <a:pt x="236" y="22623"/>
                </a:moveTo>
                <a:cubicBezTo>
                  <a:pt x="151" y="22677"/>
                  <a:pt x="75" y="22720"/>
                  <a:pt x="1" y="22773"/>
                </a:cubicBezTo>
                <a:lnTo>
                  <a:pt x="33" y="22827"/>
                </a:lnTo>
                <a:cubicBezTo>
                  <a:pt x="108" y="22773"/>
                  <a:pt x="182" y="22730"/>
                  <a:pt x="268" y="22677"/>
                </a:cubicBezTo>
                <a:lnTo>
                  <a:pt x="236" y="22623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p31"/>
          <p:cNvSpPr/>
          <p:nvPr/>
        </p:nvSpPr>
        <p:spPr>
          <a:xfrm>
            <a:off x="1380025" y="4273435"/>
            <a:ext cx="779866" cy="276685"/>
          </a:xfrm>
          <a:custGeom>
            <a:rect b="b" l="l" r="r" t="t"/>
            <a:pathLst>
              <a:path extrusionOk="0" h="5239" w="14766">
                <a:moveTo>
                  <a:pt x="8275" y="64"/>
                </a:moveTo>
                <a:cubicBezTo>
                  <a:pt x="8906" y="64"/>
                  <a:pt x="9515" y="246"/>
                  <a:pt x="10050" y="588"/>
                </a:cubicBezTo>
                <a:cubicBezTo>
                  <a:pt x="10563" y="920"/>
                  <a:pt x="10969" y="1379"/>
                  <a:pt x="11226" y="1935"/>
                </a:cubicBezTo>
                <a:lnTo>
                  <a:pt x="11247" y="1956"/>
                </a:lnTo>
                <a:lnTo>
                  <a:pt x="11269" y="1946"/>
                </a:lnTo>
                <a:cubicBezTo>
                  <a:pt x="11365" y="1914"/>
                  <a:pt x="11472" y="1903"/>
                  <a:pt x="11579" y="1903"/>
                </a:cubicBezTo>
                <a:cubicBezTo>
                  <a:pt x="12103" y="1903"/>
                  <a:pt x="12530" y="2331"/>
                  <a:pt x="12530" y="2854"/>
                </a:cubicBezTo>
                <a:cubicBezTo>
                  <a:pt x="12530" y="2961"/>
                  <a:pt x="12509" y="3068"/>
                  <a:pt x="12477" y="3165"/>
                </a:cubicBezTo>
                <a:lnTo>
                  <a:pt x="12456" y="3229"/>
                </a:lnTo>
                <a:lnTo>
                  <a:pt x="12520" y="3208"/>
                </a:lnTo>
                <a:cubicBezTo>
                  <a:pt x="12670" y="3165"/>
                  <a:pt x="12819" y="3144"/>
                  <a:pt x="12979" y="3144"/>
                </a:cubicBezTo>
                <a:cubicBezTo>
                  <a:pt x="13931" y="3144"/>
                  <a:pt x="14701" y="3924"/>
                  <a:pt x="14701" y="4875"/>
                </a:cubicBezTo>
                <a:cubicBezTo>
                  <a:pt x="14701" y="4971"/>
                  <a:pt x="14690" y="5068"/>
                  <a:pt x="14680" y="5175"/>
                </a:cubicBezTo>
                <a:lnTo>
                  <a:pt x="118" y="5175"/>
                </a:lnTo>
                <a:cubicBezTo>
                  <a:pt x="513" y="4555"/>
                  <a:pt x="1176" y="4191"/>
                  <a:pt x="1914" y="4191"/>
                </a:cubicBezTo>
                <a:cubicBezTo>
                  <a:pt x="2171" y="4191"/>
                  <a:pt x="2416" y="4234"/>
                  <a:pt x="2663" y="4320"/>
                </a:cubicBezTo>
                <a:lnTo>
                  <a:pt x="2706" y="4341"/>
                </a:lnTo>
                <a:lnTo>
                  <a:pt x="2706" y="4287"/>
                </a:lnTo>
                <a:cubicBezTo>
                  <a:pt x="2706" y="4244"/>
                  <a:pt x="2694" y="4201"/>
                  <a:pt x="2694" y="4170"/>
                </a:cubicBezTo>
                <a:cubicBezTo>
                  <a:pt x="2694" y="3325"/>
                  <a:pt x="3390" y="2641"/>
                  <a:pt x="4234" y="2641"/>
                </a:cubicBezTo>
                <a:cubicBezTo>
                  <a:pt x="4502" y="2641"/>
                  <a:pt x="4768" y="2705"/>
                  <a:pt x="5004" y="2844"/>
                </a:cubicBezTo>
                <a:lnTo>
                  <a:pt x="5046" y="2866"/>
                </a:lnTo>
                <a:lnTo>
                  <a:pt x="5046" y="2823"/>
                </a:lnTo>
                <a:cubicBezTo>
                  <a:pt x="5164" y="2063"/>
                  <a:pt x="5560" y="1358"/>
                  <a:pt x="6148" y="856"/>
                </a:cubicBezTo>
                <a:cubicBezTo>
                  <a:pt x="6736" y="342"/>
                  <a:pt x="7495" y="64"/>
                  <a:pt x="8275" y="64"/>
                </a:cubicBezTo>
                <a:close/>
                <a:moveTo>
                  <a:pt x="8275" y="0"/>
                </a:moveTo>
                <a:cubicBezTo>
                  <a:pt x="7474" y="0"/>
                  <a:pt x="6704" y="289"/>
                  <a:pt x="6105" y="813"/>
                </a:cubicBezTo>
                <a:cubicBezTo>
                  <a:pt x="5517" y="1315"/>
                  <a:pt x="5122" y="2010"/>
                  <a:pt x="4993" y="2769"/>
                </a:cubicBezTo>
                <a:cubicBezTo>
                  <a:pt x="4758" y="2641"/>
                  <a:pt x="4502" y="2576"/>
                  <a:pt x="4234" y="2576"/>
                </a:cubicBezTo>
                <a:cubicBezTo>
                  <a:pt x="3347" y="2576"/>
                  <a:pt x="2630" y="3293"/>
                  <a:pt x="2630" y="4170"/>
                </a:cubicBezTo>
                <a:cubicBezTo>
                  <a:pt x="2630" y="4191"/>
                  <a:pt x="2630" y="4223"/>
                  <a:pt x="2641" y="4244"/>
                </a:cubicBezTo>
                <a:cubicBezTo>
                  <a:pt x="2406" y="4170"/>
                  <a:pt x="2160" y="4127"/>
                  <a:pt x="1914" y="4127"/>
                </a:cubicBezTo>
                <a:cubicBezTo>
                  <a:pt x="1134" y="4127"/>
                  <a:pt x="428" y="4522"/>
                  <a:pt x="33" y="5185"/>
                </a:cubicBezTo>
                <a:lnTo>
                  <a:pt x="0" y="5239"/>
                </a:lnTo>
                <a:lnTo>
                  <a:pt x="14733" y="5239"/>
                </a:lnTo>
                <a:lnTo>
                  <a:pt x="14733" y="5206"/>
                </a:lnTo>
                <a:cubicBezTo>
                  <a:pt x="14754" y="5100"/>
                  <a:pt x="14765" y="4982"/>
                  <a:pt x="14765" y="4875"/>
                </a:cubicBezTo>
                <a:cubicBezTo>
                  <a:pt x="14765" y="3881"/>
                  <a:pt x="13963" y="3079"/>
                  <a:pt x="12979" y="3079"/>
                </a:cubicBezTo>
                <a:cubicBezTo>
                  <a:pt x="12830" y="3079"/>
                  <a:pt x="12691" y="3101"/>
                  <a:pt x="12552" y="3132"/>
                </a:cubicBezTo>
                <a:cubicBezTo>
                  <a:pt x="12584" y="3037"/>
                  <a:pt x="12594" y="2951"/>
                  <a:pt x="12594" y="2854"/>
                </a:cubicBezTo>
                <a:cubicBezTo>
                  <a:pt x="12594" y="2288"/>
                  <a:pt x="12135" y="1839"/>
                  <a:pt x="11579" y="1839"/>
                </a:cubicBezTo>
                <a:cubicBezTo>
                  <a:pt x="11472" y="1839"/>
                  <a:pt x="11376" y="1849"/>
                  <a:pt x="11280" y="1882"/>
                </a:cubicBezTo>
                <a:cubicBezTo>
                  <a:pt x="11012" y="1326"/>
                  <a:pt x="10596" y="866"/>
                  <a:pt x="10082" y="524"/>
                </a:cubicBezTo>
                <a:cubicBezTo>
                  <a:pt x="9548" y="182"/>
                  <a:pt x="8917" y="0"/>
                  <a:pt x="8275" y="0"/>
                </a:cubicBezTo>
                <a:close/>
              </a:path>
            </a:pathLst>
          </a:cu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36" name="Google Shape;536;p31"/>
          <p:cNvGrpSpPr/>
          <p:nvPr/>
        </p:nvGrpSpPr>
        <p:grpSpPr>
          <a:xfrm>
            <a:off x="3591268" y="1261401"/>
            <a:ext cx="883804" cy="409512"/>
            <a:chOff x="6385975" y="2649937"/>
            <a:chExt cx="912173" cy="422613"/>
          </a:xfrm>
        </p:grpSpPr>
        <p:sp>
          <p:nvSpPr>
            <p:cNvPr id="537" name="Google Shape;537;p31"/>
            <p:cNvSpPr/>
            <p:nvPr/>
          </p:nvSpPr>
          <p:spPr>
            <a:xfrm>
              <a:off x="6385975" y="2654935"/>
              <a:ext cx="912173" cy="412617"/>
            </a:xfrm>
            <a:custGeom>
              <a:rect b="b" l="l" r="r" t="t"/>
              <a:pathLst>
                <a:path extrusionOk="0" h="3550" w="7848">
                  <a:moveTo>
                    <a:pt x="4459" y="1"/>
                  </a:moveTo>
                  <a:cubicBezTo>
                    <a:pt x="3198" y="1"/>
                    <a:pt x="2171" y="1027"/>
                    <a:pt x="2171" y="2288"/>
                  </a:cubicBezTo>
                  <a:lnTo>
                    <a:pt x="2171" y="2310"/>
                  </a:lnTo>
                  <a:cubicBezTo>
                    <a:pt x="2032" y="2267"/>
                    <a:pt x="1872" y="2246"/>
                    <a:pt x="1711" y="2246"/>
                  </a:cubicBezTo>
                  <a:cubicBezTo>
                    <a:pt x="899" y="2246"/>
                    <a:pt x="204" y="2802"/>
                    <a:pt x="1" y="3550"/>
                  </a:cubicBezTo>
                  <a:lnTo>
                    <a:pt x="7848" y="3550"/>
                  </a:lnTo>
                  <a:cubicBezTo>
                    <a:pt x="7624" y="3133"/>
                    <a:pt x="7185" y="2833"/>
                    <a:pt x="6683" y="2823"/>
                  </a:cubicBezTo>
                  <a:cubicBezTo>
                    <a:pt x="6726" y="2652"/>
                    <a:pt x="6747" y="2470"/>
                    <a:pt x="6747" y="2288"/>
                  </a:cubicBezTo>
                  <a:cubicBezTo>
                    <a:pt x="6747" y="1027"/>
                    <a:pt x="5721" y="1"/>
                    <a:pt x="445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31"/>
            <p:cNvSpPr/>
            <p:nvPr/>
          </p:nvSpPr>
          <p:spPr>
            <a:xfrm>
              <a:off x="6385975" y="3062554"/>
              <a:ext cx="334510" cy="9996"/>
            </a:xfrm>
            <a:custGeom>
              <a:rect b="b" l="l" r="r" t="t"/>
              <a:pathLst>
                <a:path extrusionOk="0" h="86" w="2878">
                  <a:moveTo>
                    <a:pt x="1" y="0"/>
                  </a:moveTo>
                  <a:lnTo>
                    <a:pt x="1" y="86"/>
                  </a:lnTo>
                  <a:lnTo>
                    <a:pt x="2877" y="86"/>
                  </a:lnTo>
                  <a:lnTo>
                    <a:pt x="28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31"/>
            <p:cNvSpPr/>
            <p:nvPr/>
          </p:nvSpPr>
          <p:spPr>
            <a:xfrm>
              <a:off x="6633313" y="2649937"/>
              <a:ext cx="541864" cy="273489"/>
            </a:xfrm>
            <a:custGeom>
              <a:rect b="b" l="l" r="r" t="t"/>
              <a:pathLst>
                <a:path extrusionOk="0" h="2353" w="4662">
                  <a:moveTo>
                    <a:pt x="2331" y="1"/>
                  </a:moveTo>
                  <a:cubicBezTo>
                    <a:pt x="1048" y="1"/>
                    <a:pt x="1" y="1049"/>
                    <a:pt x="1" y="2331"/>
                  </a:cubicBezTo>
                  <a:lnTo>
                    <a:pt x="1" y="2342"/>
                  </a:lnTo>
                  <a:lnTo>
                    <a:pt x="1" y="2353"/>
                  </a:lnTo>
                  <a:lnTo>
                    <a:pt x="86" y="2353"/>
                  </a:lnTo>
                  <a:lnTo>
                    <a:pt x="86" y="2342"/>
                  </a:lnTo>
                  <a:lnTo>
                    <a:pt x="86" y="2331"/>
                  </a:lnTo>
                  <a:cubicBezTo>
                    <a:pt x="86" y="1091"/>
                    <a:pt x="1091" y="86"/>
                    <a:pt x="2331" y="86"/>
                  </a:cubicBezTo>
                  <a:cubicBezTo>
                    <a:pt x="3571" y="86"/>
                    <a:pt x="4576" y="1091"/>
                    <a:pt x="4576" y="2331"/>
                  </a:cubicBezTo>
                  <a:lnTo>
                    <a:pt x="4662" y="2331"/>
                  </a:lnTo>
                  <a:cubicBezTo>
                    <a:pt x="4662" y="1049"/>
                    <a:pt x="3614" y="1"/>
                    <a:pt x="23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0" name="Google Shape;540;p31"/>
          <p:cNvSpPr/>
          <p:nvPr/>
        </p:nvSpPr>
        <p:spPr>
          <a:xfrm>
            <a:off x="6974463" y="-638177"/>
            <a:ext cx="2581485" cy="1752293"/>
          </a:xfrm>
          <a:custGeom>
            <a:rect b="b" l="l" r="r" t="t"/>
            <a:pathLst>
              <a:path extrusionOk="0" h="10981" w="16177">
                <a:moveTo>
                  <a:pt x="16122" y="1"/>
                </a:moveTo>
                <a:lnTo>
                  <a:pt x="16058" y="203"/>
                </a:lnTo>
                <a:lnTo>
                  <a:pt x="16122" y="225"/>
                </a:lnTo>
                <a:lnTo>
                  <a:pt x="16176" y="22"/>
                </a:lnTo>
                <a:lnTo>
                  <a:pt x="16122" y="1"/>
                </a:lnTo>
                <a:close/>
                <a:moveTo>
                  <a:pt x="15973" y="514"/>
                </a:moveTo>
                <a:lnTo>
                  <a:pt x="15887" y="813"/>
                </a:lnTo>
                <a:lnTo>
                  <a:pt x="15941" y="835"/>
                </a:lnTo>
                <a:lnTo>
                  <a:pt x="16026" y="524"/>
                </a:lnTo>
                <a:lnTo>
                  <a:pt x="15973" y="514"/>
                </a:lnTo>
                <a:close/>
                <a:moveTo>
                  <a:pt x="15802" y="1123"/>
                </a:moveTo>
                <a:lnTo>
                  <a:pt x="15706" y="1433"/>
                </a:lnTo>
                <a:lnTo>
                  <a:pt x="15770" y="1444"/>
                </a:lnTo>
                <a:lnTo>
                  <a:pt x="15855" y="1144"/>
                </a:lnTo>
                <a:lnTo>
                  <a:pt x="15802" y="1123"/>
                </a:lnTo>
                <a:close/>
                <a:moveTo>
                  <a:pt x="15620" y="1733"/>
                </a:moveTo>
                <a:lnTo>
                  <a:pt x="15535" y="2042"/>
                </a:lnTo>
                <a:lnTo>
                  <a:pt x="15588" y="2053"/>
                </a:lnTo>
                <a:lnTo>
                  <a:pt x="15684" y="1754"/>
                </a:lnTo>
                <a:lnTo>
                  <a:pt x="15620" y="1733"/>
                </a:lnTo>
                <a:close/>
                <a:moveTo>
                  <a:pt x="15449" y="2342"/>
                </a:moveTo>
                <a:lnTo>
                  <a:pt x="15364" y="2652"/>
                </a:lnTo>
                <a:lnTo>
                  <a:pt x="15417" y="2662"/>
                </a:lnTo>
                <a:lnTo>
                  <a:pt x="15502" y="2363"/>
                </a:lnTo>
                <a:lnTo>
                  <a:pt x="15449" y="2342"/>
                </a:lnTo>
                <a:close/>
                <a:moveTo>
                  <a:pt x="11" y="2598"/>
                </a:moveTo>
                <a:lnTo>
                  <a:pt x="0" y="2662"/>
                </a:lnTo>
                <a:cubicBezTo>
                  <a:pt x="97" y="2695"/>
                  <a:pt x="193" y="2727"/>
                  <a:pt x="289" y="2769"/>
                </a:cubicBezTo>
                <a:lnTo>
                  <a:pt x="311" y="2716"/>
                </a:lnTo>
                <a:cubicBezTo>
                  <a:pt x="214" y="2673"/>
                  <a:pt x="118" y="2631"/>
                  <a:pt x="11" y="2598"/>
                </a:cubicBezTo>
                <a:close/>
                <a:moveTo>
                  <a:pt x="599" y="2866"/>
                </a:moveTo>
                <a:lnTo>
                  <a:pt x="567" y="2919"/>
                </a:lnTo>
                <a:cubicBezTo>
                  <a:pt x="653" y="2973"/>
                  <a:pt x="749" y="3026"/>
                  <a:pt x="834" y="3090"/>
                </a:cubicBezTo>
                <a:lnTo>
                  <a:pt x="867" y="3037"/>
                </a:lnTo>
                <a:cubicBezTo>
                  <a:pt x="781" y="2983"/>
                  <a:pt x="684" y="2919"/>
                  <a:pt x="599" y="2866"/>
                </a:cubicBezTo>
                <a:close/>
                <a:moveTo>
                  <a:pt x="15267" y="2951"/>
                </a:moveTo>
                <a:lnTo>
                  <a:pt x="15181" y="3261"/>
                </a:lnTo>
                <a:lnTo>
                  <a:pt x="15246" y="3272"/>
                </a:lnTo>
                <a:lnTo>
                  <a:pt x="15331" y="2973"/>
                </a:lnTo>
                <a:lnTo>
                  <a:pt x="15267" y="2951"/>
                </a:lnTo>
                <a:close/>
                <a:moveTo>
                  <a:pt x="1112" y="3240"/>
                </a:moveTo>
                <a:lnTo>
                  <a:pt x="1080" y="3282"/>
                </a:lnTo>
                <a:cubicBezTo>
                  <a:pt x="1155" y="3347"/>
                  <a:pt x="1230" y="3422"/>
                  <a:pt x="1304" y="3496"/>
                </a:cubicBezTo>
                <a:lnTo>
                  <a:pt x="1347" y="3454"/>
                </a:lnTo>
                <a:cubicBezTo>
                  <a:pt x="1273" y="3379"/>
                  <a:pt x="1198" y="3304"/>
                  <a:pt x="1112" y="3240"/>
                </a:cubicBezTo>
                <a:close/>
                <a:moveTo>
                  <a:pt x="15096" y="3560"/>
                </a:moveTo>
                <a:lnTo>
                  <a:pt x="15010" y="3871"/>
                </a:lnTo>
                <a:lnTo>
                  <a:pt x="15064" y="3881"/>
                </a:lnTo>
                <a:lnTo>
                  <a:pt x="15150" y="3582"/>
                </a:lnTo>
                <a:lnTo>
                  <a:pt x="15096" y="3560"/>
                </a:lnTo>
                <a:close/>
                <a:moveTo>
                  <a:pt x="1572" y="3689"/>
                </a:moveTo>
                <a:lnTo>
                  <a:pt x="1529" y="3731"/>
                </a:lnTo>
                <a:cubicBezTo>
                  <a:pt x="1594" y="3807"/>
                  <a:pt x="1658" y="3892"/>
                  <a:pt x="1722" y="3978"/>
                </a:cubicBezTo>
                <a:lnTo>
                  <a:pt x="1775" y="3935"/>
                </a:lnTo>
                <a:cubicBezTo>
                  <a:pt x="1700" y="3850"/>
                  <a:pt x="1636" y="3764"/>
                  <a:pt x="1572" y="3689"/>
                </a:cubicBezTo>
                <a:close/>
                <a:moveTo>
                  <a:pt x="1957" y="4192"/>
                </a:moveTo>
                <a:lnTo>
                  <a:pt x="1914" y="4223"/>
                </a:lnTo>
                <a:cubicBezTo>
                  <a:pt x="1967" y="4309"/>
                  <a:pt x="2021" y="4405"/>
                  <a:pt x="2085" y="4491"/>
                </a:cubicBezTo>
                <a:lnTo>
                  <a:pt x="2138" y="4458"/>
                </a:lnTo>
                <a:cubicBezTo>
                  <a:pt x="2074" y="4373"/>
                  <a:pt x="2021" y="4277"/>
                  <a:pt x="1957" y="4192"/>
                </a:cubicBezTo>
                <a:close/>
                <a:moveTo>
                  <a:pt x="14925" y="4170"/>
                </a:moveTo>
                <a:lnTo>
                  <a:pt x="14829" y="4480"/>
                </a:lnTo>
                <a:lnTo>
                  <a:pt x="14893" y="4501"/>
                </a:lnTo>
                <a:lnTo>
                  <a:pt x="14979" y="4192"/>
                </a:lnTo>
                <a:lnTo>
                  <a:pt x="14925" y="4170"/>
                </a:lnTo>
                <a:close/>
                <a:moveTo>
                  <a:pt x="2299" y="4736"/>
                </a:moveTo>
                <a:lnTo>
                  <a:pt x="2245" y="4769"/>
                </a:lnTo>
                <a:cubicBezTo>
                  <a:pt x="2299" y="4854"/>
                  <a:pt x="2342" y="4950"/>
                  <a:pt x="2395" y="5047"/>
                </a:cubicBezTo>
                <a:lnTo>
                  <a:pt x="2449" y="5014"/>
                </a:lnTo>
                <a:cubicBezTo>
                  <a:pt x="2395" y="4919"/>
                  <a:pt x="2342" y="4822"/>
                  <a:pt x="2299" y="4736"/>
                </a:cubicBezTo>
                <a:close/>
                <a:moveTo>
                  <a:pt x="14744" y="4790"/>
                </a:moveTo>
                <a:cubicBezTo>
                  <a:pt x="14711" y="4897"/>
                  <a:pt x="14679" y="4993"/>
                  <a:pt x="14647" y="5090"/>
                </a:cubicBezTo>
                <a:lnTo>
                  <a:pt x="14711" y="5111"/>
                </a:lnTo>
                <a:cubicBezTo>
                  <a:pt x="14744" y="5014"/>
                  <a:pt x="14765" y="4919"/>
                  <a:pt x="14797" y="4801"/>
                </a:cubicBezTo>
                <a:lnTo>
                  <a:pt x="14744" y="4790"/>
                </a:lnTo>
                <a:close/>
                <a:moveTo>
                  <a:pt x="2587" y="5303"/>
                </a:moveTo>
                <a:lnTo>
                  <a:pt x="2534" y="5325"/>
                </a:lnTo>
                <a:cubicBezTo>
                  <a:pt x="2577" y="5421"/>
                  <a:pt x="2630" y="5517"/>
                  <a:pt x="2673" y="5613"/>
                </a:cubicBezTo>
                <a:lnTo>
                  <a:pt x="2727" y="5592"/>
                </a:lnTo>
                <a:cubicBezTo>
                  <a:pt x="2684" y="5485"/>
                  <a:pt x="2630" y="5389"/>
                  <a:pt x="2587" y="5303"/>
                </a:cubicBezTo>
                <a:close/>
                <a:moveTo>
                  <a:pt x="14551" y="5389"/>
                </a:moveTo>
                <a:cubicBezTo>
                  <a:pt x="14519" y="5496"/>
                  <a:pt x="14476" y="5592"/>
                  <a:pt x="14444" y="5688"/>
                </a:cubicBezTo>
                <a:lnTo>
                  <a:pt x="14497" y="5710"/>
                </a:lnTo>
                <a:cubicBezTo>
                  <a:pt x="14530" y="5613"/>
                  <a:pt x="14572" y="5517"/>
                  <a:pt x="14604" y="5410"/>
                </a:cubicBezTo>
                <a:lnTo>
                  <a:pt x="14551" y="5389"/>
                </a:lnTo>
                <a:close/>
                <a:moveTo>
                  <a:pt x="2855" y="5881"/>
                </a:moveTo>
                <a:lnTo>
                  <a:pt x="2801" y="5902"/>
                </a:lnTo>
                <a:cubicBezTo>
                  <a:pt x="2834" y="5998"/>
                  <a:pt x="2876" y="6095"/>
                  <a:pt x="2919" y="6202"/>
                </a:cubicBezTo>
                <a:lnTo>
                  <a:pt x="2972" y="6169"/>
                </a:lnTo>
                <a:cubicBezTo>
                  <a:pt x="2929" y="6073"/>
                  <a:pt x="2898" y="5977"/>
                  <a:pt x="2855" y="5881"/>
                </a:cubicBezTo>
                <a:close/>
                <a:moveTo>
                  <a:pt x="14316" y="5977"/>
                </a:moveTo>
                <a:cubicBezTo>
                  <a:pt x="14273" y="6073"/>
                  <a:pt x="14219" y="6169"/>
                  <a:pt x="14176" y="6255"/>
                </a:cubicBezTo>
                <a:lnTo>
                  <a:pt x="14230" y="6287"/>
                </a:lnTo>
                <a:cubicBezTo>
                  <a:pt x="14273" y="6190"/>
                  <a:pt x="14326" y="6095"/>
                  <a:pt x="14369" y="5998"/>
                </a:cubicBezTo>
                <a:lnTo>
                  <a:pt x="14316" y="5977"/>
                </a:lnTo>
                <a:close/>
                <a:moveTo>
                  <a:pt x="3090" y="6468"/>
                </a:moveTo>
                <a:lnTo>
                  <a:pt x="3036" y="6490"/>
                </a:lnTo>
                <a:lnTo>
                  <a:pt x="3058" y="6544"/>
                </a:lnTo>
                <a:cubicBezTo>
                  <a:pt x="3090" y="6629"/>
                  <a:pt x="3122" y="6704"/>
                  <a:pt x="3154" y="6789"/>
                </a:cubicBezTo>
                <a:lnTo>
                  <a:pt x="3207" y="6768"/>
                </a:lnTo>
                <a:cubicBezTo>
                  <a:pt x="3176" y="6682"/>
                  <a:pt x="3143" y="6608"/>
                  <a:pt x="3112" y="6522"/>
                </a:cubicBezTo>
                <a:lnTo>
                  <a:pt x="3090" y="6468"/>
                </a:lnTo>
                <a:close/>
                <a:moveTo>
                  <a:pt x="14017" y="6533"/>
                </a:moveTo>
                <a:cubicBezTo>
                  <a:pt x="13963" y="6618"/>
                  <a:pt x="13899" y="6704"/>
                  <a:pt x="13834" y="6789"/>
                </a:cubicBezTo>
                <a:lnTo>
                  <a:pt x="13888" y="6822"/>
                </a:lnTo>
                <a:cubicBezTo>
                  <a:pt x="13952" y="6736"/>
                  <a:pt x="14005" y="6651"/>
                  <a:pt x="14059" y="6565"/>
                </a:cubicBezTo>
                <a:lnTo>
                  <a:pt x="14017" y="6533"/>
                </a:lnTo>
                <a:close/>
                <a:moveTo>
                  <a:pt x="13642" y="7035"/>
                </a:moveTo>
                <a:cubicBezTo>
                  <a:pt x="13578" y="7121"/>
                  <a:pt x="13514" y="7195"/>
                  <a:pt x="13439" y="7281"/>
                </a:cubicBezTo>
                <a:lnTo>
                  <a:pt x="13482" y="7324"/>
                </a:lnTo>
                <a:cubicBezTo>
                  <a:pt x="13556" y="7238"/>
                  <a:pt x="13632" y="7153"/>
                  <a:pt x="13696" y="7078"/>
                </a:cubicBezTo>
                <a:lnTo>
                  <a:pt x="13642" y="7035"/>
                </a:lnTo>
                <a:close/>
                <a:moveTo>
                  <a:pt x="3325" y="7057"/>
                </a:moveTo>
                <a:lnTo>
                  <a:pt x="3272" y="7078"/>
                </a:lnTo>
                <a:cubicBezTo>
                  <a:pt x="3304" y="7185"/>
                  <a:pt x="3347" y="7281"/>
                  <a:pt x="3390" y="7378"/>
                </a:cubicBezTo>
                <a:lnTo>
                  <a:pt x="3443" y="7356"/>
                </a:lnTo>
                <a:cubicBezTo>
                  <a:pt x="3400" y="7260"/>
                  <a:pt x="3368" y="7164"/>
                  <a:pt x="3325" y="7057"/>
                </a:cubicBezTo>
                <a:close/>
                <a:moveTo>
                  <a:pt x="13225" y="7516"/>
                </a:moveTo>
                <a:cubicBezTo>
                  <a:pt x="13161" y="7591"/>
                  <a:pt x="13086" y="7666"/>
                  <a:pt x="13012" y="7741"/>
                </a:cubicBezTo>
                <a:lnTo>
                  <a:pt x="13054" y="7784"/>
                </a:lnTo>
                <a:cubicBezTo>
                  <a:pt x="13129" y="7709"/>
                  <a:pt x="13204" y="7634"/>
                  <a:pt x="13268" y="7559"/>
                </a:cubicBezTo>
                <a:lnTo>
                  <a:pt x="13225" y="7516"/>
                </a:lnTo>
                <a:close/>
                <a:moveTo>
                  <a:pt x="3571" y="7644"/>
                </a:moveTo>
                <a:lnTo>
                  <a:pt x="3518" y="7666"/>
                </a:lnTo>
                <a:cubicBezTo>
                  <a:pt x="3561" y="7773"/>
                  <a:pt x="3603" y="7869"/>
                  <a:pt x="3646" y="7965"/>
                </a:cubicBezTo>
                <a:lnTo>
                  <a:pt x="3699" y="7934"/>
                </a:lnTo>
                <a:cubicBezTo>
                  <a:pt x="3656" y="7848"/>
                  <a:pt x="3614" y="7741"/>
                  <a:pt x="3571" y="7644"/>
                </a:cubicBezTo>
                <a:close/>
                <a:moveTo>
                  <a:pt x="12787" y="7965"/>
                </a:moveTo>
                <a:lnTo>
                  <a:pt x="12594" y="8158"/>
                </a:lnTo>
                <a:lnTo>
                  <a:pt x="12563" y="8190"/>
                </a:lnTo>
                <a:lnTo>
                  <a:pt x="12594" y="8233"/>
                </a:lnTo>
                <a:lnTo>
                  <a:pt x="12627" y="8200"/>
                </a:lnTo>
                <a:cubicBezTo>
                  <a:pt x="12691" y="8136"/>
                  <a:pt x="12765" y="8072"/>
                  <a:pt x="12829" y="8008"/>
                </a:cubicBezTo>
                <a:lnTo>
                  <a:pt x="12787" y="7965"/>
                </a:lnTo>
                <a:close/>
                <a:moveTo>
                  <a:pt x="3839" y="8222"/>
                </a:moveTo>
                <a:lnTo>
                  <a:pt x="3785" y="8243"/>
                </a:lnTo>
                <a:cubicBezTo>
                  <a:pt x="3828" y="8340"/>
                  <a:pt x="3881" y="8436"/>
                  <a:pt x="3924" y="8532"/>
                </a:cubicBezTo>
                <a:lnTo>
                  <a:pt x="3977" y="8500"/>
                </a:lnTo>
                <a:cubicBezTo>
                  <a:pt x="3934" y="8414"/>
                  <a:pt x="3881" y="8318"/>
                  <a:pt x="3839" y="8222"/>
                </a:cubicBezTo>
                <a:close/>
                <a:moveTo>
                  <a:pt x="12327" y="8414"/>
                </a:moveTo>
                <a:cubicBezTo>
                  <a:pt x="12252" y="8478"/>
                  <a:pt x="12178" y="8554"/>
                  <a:pt x="12102" y="8628"/>
                </a:cubicBezTo>
                <a:lnTo>
                  <a:pt x="12135" y="8671"/>
                </a:lnTo>
                <a:cubicBezTo>
                  <a:pt x="12220" y="8596"/>
                  <a:pt x="12295" y="8532"/>
                  <a:pt x="12370" y="8457"/>
                </a:cubicBezTo>
                <a:lnTo>
                  <a:pt x="12327" y="8414"/>
                </a:lnTo>
                <a:close/>
                <a:moveTo>
                  <a:pt x="4138" y="8778"/>
                </a:moveTo>
                <a:lnTo>
                  <a:pt x="4084" y="8810"/>
                </a:lnTo>
                <a:cubicBezTo>
                  <a:pt x="4138" y="8906"/>
                  <a:pt x="4191" y="8991"/>
                  <a:pt x="4255" y="9077"/>
                </a:cubicBezTo>
                <a:lnTo>
                  <a:pt x="4298" y="9045"/>
                </a:lnTo>
                <a:cubicBezTo>
                  <a:pt x="4245" y="8960"/>
                  <a:pt x="4191" y="8874"/>
                  <a:pt x="4138" y="8778"/>
                </a:cubicBezTo>
                <a:close/>
                <a:moveTo>
                  <a:pt x="11867" y="8842"/>
                </a:moveTo>
                <a:cubicBezTo>
                  <a:pt x="11782" y="8917"/>
                  <a:pt x="11707" y="8991"/>
                  <a:pt x="11632" y="9056"/>
                </a:cubicBezTo>
                <a:lnTo>
                  <a:pt x="11665" y="9098"/>
                </a:lnTo>
                <a:cubicBezTo>
                  <a:pt x="11739" y="9034"/>
                  <a:pt x="11824" y="8960"/>
                  <a:pt x="11900" y="8885"/>
                </a:cubicBezTo>
                <a:lnTo>
                  <a:pt x="11867" y="8842"/>
                </a:lnTo>
                <a:close/>
                <a:moveTo>
                  <a:pt x="11387" y="9259"/>
                </a:moveTo>
                <a:cubicBezTo>
                  <a:pt x="11301" y="9334"/>
                  <a:pt x="11226" y="9398"/>
                  <a:pt x="11140" y="9462"/>
                </a:cubicBezTo>
                <a:lnTo>
                  <a:pt x="11183" y="9505"/>
                </a:lnTo>
                <a:cubicBezTo>
                  <a:pt x="11258" y="9441"/>
                  <a:pt x="11344" y="9376"/>
                  <a:pt x="11429" y="9302"/>
                </a:cubicBezTo>
                <a:lnTo>
                  <a:pt x="11387" y="9259"/>
                </a:lnTo>
                <a:close/>
                <a:moveTo>
                  <a:pt x="4480" y="9312"/>
                </a:moveTo>
                <a:lnTo>
                  <a:pt x="4437" y="9345"/>
                </a:lnTo>
                <a:cubicBezTo>
                  <a:pt x="4502" y="9430"/>
                  <a:pt x="4566" y="9516"/>
                  <a:pt x="4630" y="9590"/>
                </a:cubicBezTo>
                <a:lnTo>
                  <a:pt x="4673" y="9559"/>
                </a:lnTo>
                <a:cubicBezTo>
                  <a:pt x="4608" y="9473"/>
                  <a:pt x="4544" y="9398"/>
                  <a:pt x="4480" y="9312"/>
                </a:cubicBezTo>
                <a:close/>
                <a:moveTo>
                  <a:pt x="10895" y="9654"/>
                </a:moveTo>
                <a:cubicBezTo>
                  <a:pt x="10809" y="9718"/>
                  <a:pt x="10713" y="9783"/>
                  <a:pt x="10638" y="9837"/>
                </a:cubicBezTo>
                <a:lnTo>
                  <a:pt x="10670" y="9890"/>
                </a:lnTo>
                <a:lnTo>
                  <a:pt x="10926" y="9697"/>
                </a:lnTo>
                <a:lnTo>
                  <a:pt x="10895" y="9654"/>
                </a:lnTo>
                <a:close/>
                <a:moveTo>
                  <a:pt x="4886" y="9794"/>
                </a:moveTo>
                <a:lnTo>
                  <a:pt x="4844" y="9837"/>
                </a:lnTo>
                <a:lnTo>
                  <a:pt x="5068" y="10061"/>
                </a:lnTo>
                <a:lnTo>
                  <a:pt x="5110" y="10018"/>
                </a:lnTo>
                <a:lnTo>
                  <a:pt x="4886" y="9794"/>
                </a:lnTo>
                <a:close/>
                <a:moveTo>
                  <a:pt x="10370" y="10008"/>
                </a:moveTo>
                <a:cubicBezTo>
                  <a:pt x="10275" y="10072"/>
                  <a:pt x="10189" y="10125"/>
                  <a:pt x="10104" y="10179"/>
                </a:cubicBezTo>
                <a:lnTo>
                  <a:pt x="10125" y="10232"/>
                </a:lnTo>
                <a:cubicBezTo>
                  <a:pt x="10221" y="10179"/>
                  <a:pt x="10306" y="10114"/>
                  <a:pt x="10403" y="10061"/>
                </a:cubicBezTo>
                <a:lnTo>
                  <a:pt x="10370" y="10008"/>
                </a:lnTo>
                <a:close/>
                <a:moveTo>
                  <a:pt x="5346" y="10221"/>
                </a:moveTo>
                <a:lnTo>
                  <a:pt x="5314" y="10264"/>
                </a:lnTo>
                <a:cubicBezTo>
                  <a:pt x="5400" y="10328"/>
                  <a:pt x="5485" y="10392"/>
                  <a:pt x="5571" y="10445"/>
                </a:cubicBezTo>
                <a:lnTo>
                  <a:pt x="5602" y="10392"/>
                </a:lnTo>
                <a:cubicBezTo>
                  <a:pt x="5517" y="10339"/>
                  <a:pt x="5431" y="10286"/>
                  <a:pt x="5346" y="10221"/>
                </a:cubicBezTo>
                <a:close/>
                <a:moveTo>
                  <a:pt x="9826" y="10328"/>
                </a:moveTo>
                <a:cubicBezTo>
                  <a:pt x="9750" y="10360"/>
                  <a:pt x="9676" y="10403"/>
                  <a:pt x="9612" y="10435"/>
                </a:cubicBezTo>
                <a:cubicBezTo>
                  <a:pt x="9579" y="10445"/>
                  <a:pt x="9558" y="10457"/>
                  <a:pt x="9537" y="10467"/>
                </a:cubicBezTo>
                <a:lnTo>
                  <a:pt x="9558" y="10521"/>
                </a:lnTo>
                <a:cubicBezTo>
                  <a:pt x="9590" y="10510"/>
                  <a:pt x="9612" y="10499"/>
                  <a:pt x="9633" y="10488"/>
                </a:cubicBezTo>
                <a:cubicBezTo>
                  <a:pt x="9708" y="10457"/>
                  <a:pt x="9772" y="10414"/>
                  <a:pt x="9847" y="10381"/>
                </a:cubicBezTo>
                <a:lnTo>
                  <a:pt x="9826" y="10328"/>
                </a:lnTo>
                <a:close/>
                <a:moveTo>
                  <a:pt x="5880" y="10552"/>
                </a:moveTo>
                <a:lnTo>
                  <a:pt x="5849" y="10606"/>
                </a:lnTo>
                <a:cubicBezTo>
                  <a:pt x="5891" y="10628"/>
                  <a:pt x="5923" y="10638"/>
                  <a:pt x="5955" y="10659"/>
                </a:cubicBezTo>
                <a:cubicBezTo>
                  <a:pt x="6020" y="10681"/>
                  <a:pt x="6084" y="10713"/>
                  <a:pt x="6148" y="10735"/>
                </a:cubicBezTo>
                <a:lnTo>
                  <a:pt x="6169" y="10681"/>
                </a:lnTo>
                <a:cubicBezTo>
                  <a:pt x="6105" y="10659"/>
                  <a:pt x="6041" y="10628"/>
                  <a:pt x="5977" y="10606"/>
                </a:cubicBezTo>
                <a:cubicBezTo>
                  <a:pt x="5944" y="10585"/>
                  <a:pt x="5913" y="10574"/>
                  <a:pt x="5880" y="10552"/>
                </a:cubicBezTo>
                <a:close/>
                <a:moveTo>
                  <a:pt x="9248" y="10585"/>
                </a:moveTo>
                <a:cubicBezTo>
                  <a:pt x="9152" y="10628"/>
                  <a:pt x="9045" y="10659"/>
                  <a:pt x="8949" y="10692"/>
                </a:cubicBezTo>
                <a:lnTo>
                  <a:pt x="8970" y="10745"/>
                </a:lnTo>
                <a:cubicBezTo>
                  <a:pt x="9066" y="10713"/>
                  <a:pt x="9173" y="10681"/>
                  <a:pt x="9270" y="10638"/>
                </a:cubicBezTo>
                <a:lnTo>
                  <a:pt x="9248" y="10585"/>
                </a:lnTo>
                <a:close/>
                <a:moveTo>
                  <a:pt x="8650" y="10777"/>
                </a:moveTo>
                <a:cubicBezTo>
                  <a:pt x="8543" y="10809"/>
                  <a:pt x="8436" y="10830"/>
                  <a:pt x="8339" y="10852"/>
                </a:cubicBezTo>
                <a:lnTo>
                  <a:pt x="8350" y="10906"/>
                </a:lnTo>
                <a:cubicBezTo>
                  <a:pt x="8446" y="10884"/>
                  <a:pt x="8553" y="10863"/>
                  <a:pt x="8660" y="10841"/>
                </a:cubicBezTo>
                <a:lnTo>
                  <a:pt x="8650" y="10777"/>
                </a:lnTo>
                <a:close/>
                <a:moveTo>
                  <a:pt x="6469" y="10788"/>
                </a:moveTo>
                <a:lnTo>
                  <a:pt x="6447" y="10841"/>
                </a:lnTo>
                <a:cubicBezTo>
                  <a:pt x="6554" y="10873"/>
                  <a:pt x="6650" y="10895"/>
                  <a:pt x="6757" y="10916"/>
                </a:cubicBezTo>
                <a:lnTo>
                  <a:pt x="6768" y="10863"/>
                </a:lnTo>
                <a:cubicBezTo>
                  <a:pt x="6671" y="10841"/>
                  <a:pt x="6564" y="10809"/>
                  <a:pt x="6469" y="10788"/>
                </a:cubicBezTo>
                <a:close/>
                <a:moveTo>
                  <a:pt x="7078" y="10906"/>
                </a:moveTo>
                <a:lnTo>
                  <a:pt x="7078" y="10970"/>
                </a:lnTo>
                <a:cubicBezTo>
                  <a:pt x="7174" y="10980"/>
                  <a:pt x="7291" y="10980"/>
                  <a:pt x="7398" y="10980"/>
                </a:cubicBezTo>
                <a:lnTo>
                  <a:pt x="7398" y="10927"/>
                </a:lnTo>
                <a:cubicBezTo>
                  <a:pt x="7291" y="10927"/>
                  <a:pt x="7185" y="10916"/>
                  <a:pt x="7078" y="10906"/>
                </a:cubicBezTo>
                <a:close/>
                <a:moveTo>
                  <a:pt x="8030" y="10895"/>
                </a:moveTo>
                <a:lnTo>
                  <a:pt x="7709" y="10927"/>
                </a:lnTo>
                <a:lnTo>
                  <a:pt x="7709" y="10980"/>
                </a:lnTo>
                <a:cubicBezTo>
                  <a:pt x="7816" y="10980"/>
                  <a:pt x="7923" y="10970"/>
                  <a:pt x="8030" y="10959"/>
                </a:cubicBezTo>
                <a:lnTo>
                  <a:pt x="8030" y="1089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bg>
      <p:bgPr>
        <a:solidFill>
          <a:schemeClr val="lt2"/>
        </a:solidFill>
      </p:bgPr>
    </p:bg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32"/>
          <p:cNvSpPr/>
          <p:nvPr/>
        </p:nvSpPr>
        <p:spPr>
          <a:xfrm rot="5400000">
            <a:off x="6144578" y="2146799"/>
            <a:ext cx="5148945" cy="849899"/>
          </a:xfrm>
          <a:custGeom>
            <a:rect b="b" l="l" r="r" t="t"/>
            <a:pathLst>
              <a:path extrusionOk="0" h="42017" w="32256">
                <a:moveTo>
                  <a:pt x="0" y="0"/>
                </a:moveTo>
                <a:lnTo>
                  <a:pt x="0" y="37066"/>
                </a:lnTo>
                <a:cubicBezTo>
                  <a:pt x="4608" y="40188"/>
                  <a:pt x="10157" y="42016"/>
                  <a:pt x="16133" y="42016"/>
                </a:cubicBezTo>
                <a:cubicBezTo>
                  <a:pt x="22109" y="42016"/>
                  <a:pt x="27658" y="40188"/>
                  <a:pt x="32256" y="37066"/>
                </a:cubicBezTo>
                <a:lnTo>
                  <a:pt x="3225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3" name="Google Shape;543;p32"/>
          <p:cNvSpPr/>
          <p:nvPr/>
        </p:nvSpPr>
        <p:spPr>
          <a:xfrm>
            <a:off x="0" y="-20"/>
            <a:ext cx="4662092" cy="1997244"/>
          </a:xfrm>
          <a:custGeom>
            <a:rect b="b" l="l" r="r" t="t"/>
            <a:pathLst>
              <a:path extrusionOk="0" h="7965" w="19919">
                <a:moveTo>
                  <a:pt x="1" y="0"/>
                </a:moveTo>
                <a:lnTo>
                  <a:pt x="1" y="7730"/>
                </a:lnTo>
                <a:cubicBezTo>
                  <a:pt x="1038" y="7879"/>
                  <a:pt x="2096" y="7965"/>
                  <a:pt x="3177" y="7965"/>
                </a:cubicBezTo>
                <a:cubicBezTo>
                  <a:pt x="9933" y="7965"/>
                  <a:pt x="15963" y="4864"/>
                  <a:pt x="19919" y="0"/>
                </a:cubicBezTo>
                <a:close/>
              </a:path>
            </a:pathLst>
          </a:custGeom>
          <a:solidFill>
            <a:srgbClr val="FDD8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44" name="Google Shape;544;p32"/>
          <p:cNvGrpSpPr/>
          <p:nvPr/>
        </p:nvGrpSpPr>
        <p:grpSpPr>
          <a:xfrm>
            <a:off x="1004067" y="511028"/>
            <a:ext cx="1425422" cy="511600"/>
            <a:chOff x="6522985" y="1435271"/>
            <a:chExt cx="1111700" cy="399033"/>
          </a:xfrm>
        </p:grpSpPr>
        <p:sp>
          <p:nvSpPr>
            <p:cNvPr id="545" name="Google Shape;545;p32"/>
            <p:cNvSpPr/>
            <p:nvPr/>
          </p:nvSpPr>
          <p:spPr>
            <a:xfrm>
              <a:off x="6522985" y="1438729"/>
              <a:ext cx="1111692" cy="392116"/>
            </a:xfrm>
            <a:custGeom>
              <a:rect b="b" l="l" r="r" t="t"/>
              <a:pathLst>
                <a:path extrusionOk="0" h="4876" w="13824">
                  <a:moveTo>
                    <a:pt x="6083" y="0"/>
                  </a:moveTo>
                  <a:cubicBezTo>
                    <a:pt x="4843" y="0"/>
                    <a:pt x="3774" y="727"/>
                    <a:pt x="3272" y="1786"/>
                  </a:cubicBezTo>
                  <a:cubicBezTo>
                    <a:pt x="3175" y="1754"/>
                    <a:pt x="3079" y="1732"/>
                    <a:pt x="2973" y="1732"/>
                  </a:cubicBezTo>
                  <a:cubicBezTo>
                    <a:pt x="2459" y="1732"/>
                    <a:pt x="2042" y="2150"/>
                    <a:pt x="2042" y="2663"/>
                  </a:cubicBezTo>
                  <a:cubicBezTo>
                    <a:pt x="2042" y="2770"/>
                    <a:pt x="2063" y="2877"/>
                    <a:pt x="2096" y="2973"/>
                  </a:cubicBezTo>
                  <a:cubicBezTo>
                    <a:pt x="1957" y="2930"/>
                    <a:pt x="1807" y="2908"/>
                    <a:pt x="1657" y="2908"/>
                  </a:cubicBezTo>
                  <a:cubicBezTo>
                    <a:pt x="738" y="2908"/>
                    <a:pt x="0" y="3647"/>
                    <a:pt x="0" y="4566"/>
                  </a:cubicBezTo>
                  <a:cubicBezTo>
                    <a:pt x="0" y="4673"/>
                    <a:pt x="11" y="4769"/>
                    <a:pt x="32" y="4876"/>
                  </a:cubicBezTo>
                  <a:lnTo>
                    <a:pt x="13824" y="4876"/>
                  </a:lnTo>
                  <a:cubicBezTo>
                    <a:pt x="13471" y="4288"/>
                    <a:pt x="12819" y="3892"/>
                    <a:pt x="12081" y="3892"/>
                  </a:cubicBezTo>
                  <a:cubicBezTo>
                    <a:pt x="11835" y="3892"/>
                    <a:pt x="11590" y="3935"/>
                    <a:pt x="11365" y="4020"/>
                  </a:cubicBezTo>
                  <a:cubicBezTo>
                    <a:pt x="11365" y="3977"/>
                    <a:pt x="11376" y="3946"/>
                    <a:pt x="11376" y="3903"/>
                  </a:cubicBezTo>
                  <a:cubicBezTo>
                    <a:pt x="11376" y="3091"/>
                    <a:pt x="10713" y="2428"/>
                    <a:pt x="9900" y="2428"/>
                  </a:cubicBezTo>
                  <a:cubicBezTo>
                    <a:pt x="9622" y="2428"/>
                    <a:pt x="9376" y="2502"/>
                    <a:pt x="9152" y="2630"/>
                  </a:cubicBezTo>
                  <a:cubicBezTo>
                    <a:pt x="8927" y="1145"/>
                    <a:pt x="7634" y="0"/>
                    <a:pt x="608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46" name="Google Shape;546;p32"/>
            <p:cNvGrpSpPr/>
            <p:nvPr/>
          </p:nvGrpSpPr>
          <p:grpSpPr>
            <a:xfrm>
              <a:off x="6525558" y="1435271"/>
              <a:ext cx="1109127" cy="399033"/>
              <a:chOff x="6525558" y="1435271"/>
              <a:chExt cx="1109127" cy="399033"/>
            </a:xfrm>
          </p:grpSpPr>
          <p:sp>
            <p:nvSpPr>
              <p:cNvPr id="547" name="Google Shape;547;p32"/>
              <p:cNvSpPr/>
              <p:nvPr/>
            </p:nvSpPr>
            <p:spPr>
              <a:xfrm>
                <a:off x="6525558" y="1827308"/>
                <a:ext cx="387854" cy="6996"/>
              </a:xfrm>
              <a:custGeom>
                <a:rect b="b" l="l" r="r" t="t"/>
                <a:pathLst>
                  <a:path extrusionOk="0" h="87" w="4823">
                    <a:moveTo>
                      <a:pt x="0" y="1"/>
                    </a:moveTo>
                    <a:lnTo>
                      <a:pt x="0" y="86"/>
                    </a:lnTo>
                    <a:lnTo>
                      <a:pt x="4822" y="86"/>
                    </a:lnTo>
                    <a:lnTo>
                      <a:pt x="48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8" name="Google Shape;548;p32"/>
              <p:cNvSpPr/>
              <p:nvPr/>
            </p:nvSpPr>
            <p:spPr>
              <a:xfrm>
                <a:off x="6684625" y="1435271"/>
                <a:ext cx="577800" cy="243424"/>
              </a:xfrm>
              <a:custGeom>
                <a:rect b="b" l="l" r="r" t="t"/>
                <a:pathLst>
                  <a:path extrusionOk="0" h="3027" w="7185">
                    <a:moveTo>
                      <a:pt x="4073" y="1"/>
                    </a:moveTo>
                    <a:cubicBezTo>
                      <a:pt x="2876" y="1"/>
                      <a:pt x="1764" y="696"/>
                      <a:pt x="1241" y="1775"/>
                    </a:cubicBezTo>
                    <a:cubicBezTo>
                      <a:pt x="1155" y="1744"/>
                      <a:pt x="1058" y="1733"/>
                      <a:pt x="963" y="1733"/>
                    </a:cubicBezTo>
                    <a:cubicBezTo>
                      <a:pt x="428" y="1733"/>
                      <a:pt x="0" y="2171"/>
                      <a:pt x="0" y="2706"/>
                    </a:cubicBezTo>
                    <a:cubicBezTo>
                      <a:pt x="0" y="2813"/>
                      <a:pt x="11" y="2920"/>
                      <a:pt x="53" y="3027"/>
                    </a:cubicBezTo>
                    <a:lnTo>
                      <a:pt x="129" y="2994"/>
                    </a:lnTo>
                    <a:cubicBezTo>
                      <a:pt x="96" y="2898"/>
                      <a:pt x="75" y="2802"/>
                      <a:pt x="75" y="2706"/>
                    </a:cubicBezTo>
                    <a:cubicBezTo>
                      <a:pt x="75" y="2214"/>
                      <a:pt x="471" y="1818"/>
                      <a:pt x="963" y="1818"/>
                    </a:cubicBezTo>
                    <a:cubicBezTo>
                      <a:pt x="1058" y="1818"/>
                      <a:pt x="1155" y="1829"/>
                      <a:pt x="1251" y="1861"/>
                    </a:cubicBezTo>
                    <a:lnTo>
                      <a:pt x="1283" y="1872"/>
                    </a:lnTo>
                    <a:lnTo>
                      <a:pt x="1305" y="1840"/>
                    </a:lnTo>
                    <a:cubicBezTo>
                      <a:pt x="1807" y="770"/>
                      <a:pt x="2897" y="86"/>
                      <a:pt x="4073" y="86"/>
                    </a:cubicBezTo>
                    <a:cubicBezTo>
                      <a:pt x="4811" y="86"/>
                      <a:pt x="5517" y="354"/>
                      <a:pt x="6083" y="835"/>
                    </a:cubicBezTo>
                    <a:cubicBezTo>
                      <a:pt x="6629" y="1305"/>
                      <a:pt x="6992" y="1958"/>
                      <a:pt x="7110" y="2673"/>
                    </a:cubicBezTo>
                    <a:lnTo>
                      <a:pt x="7185" y="2663"/>
                    </a:lnTo>
                    <a:cubicBezTo>
                      <a:pt x="7067" y="1925"/>
                      <a:pt x="6693" y="1262"/>
                      <a:pt x="6126" y="770"/>
                    </a:cubicBezTo>
                    <a:cubicBezTo>
                      <a:pt x="5560" y="279"/>
                      <a:pt x="4833" y="1"/>
                      <a:pt x="407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9" name="Google Shape;549;p32"/>
              <p:cNvSpPr/>
              <p:nvPr/>
            </p:nvSpPr>
            <p:spPr>
              <a:xfrm>
                <a:off x="7390457" y="1827308"/>
                <a:ext cx="244228" cy="6996"/>
              </a:xfrm>
              <a:custGeom>
                <a:rect b="b" l="l" r="r" t="t"/>
                <a:pathLst>
                  <a:path extrusionOk="0" h="87" w="3037">
                    <a:moveTo>
                      <a:pt x="0" y="1"/>
                    </a:moveTo>
                    <a:lnTo>
                      <a:pt x="0" y="86"/>
                    </a:lnTo>
                    <a:lnTo>
                      <a:pt x="3037" y="86"/>
                    </a:lnTo>
                    <a:lnTo>
                      <a:pt x="303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50" name="Google Shape;550;p32"/>
          <p:cNvSpPr/>
          <p:nvPr/>
        </p:nvSpPr>
        <p:spPr>
          <a:xfrm>
            <a:off x="2271526" y="4112823"/>
            <a:ext cx="791495" cy="280797"/>
          </a:xfrm>
          <a:custGeom>
            <a:rect b="b" l="l" r="r" t="t"/>
            <a:pathLst>
              <a:path extrusionOk="0" h="5239" w="14766">
                <a:moveTo>
                  <a:pt x="8275" y="64"/>
                </a:moveTo>
                <a:cubicBezTo>
                  <a:pt x="8906" y="64"/>
                  <a:pt x="9515" y="246"/>
                  <a:pt x="10050" y="588"/>
                </a:cubicBezTo>
                <a:cubicBezTo>
                  <a:pt x="10563" y="920"/>
                  <a:pt x="10969" y="1379"/>
                  <a:pt x="11226" y="1935"/>
                </a:cubicBezTo>
                <a:lnTo>
                  <a:pt x="11247" y="1956"/>
                </a:lnTo>
                <a:lnTo>
                  <a:pt x="11269" y="1946"/>
                </a:lnTo>
                <a:cubicBezTo>
                  <a:pt x="11365" y="1914"/>
                  <a:pt x="11472" y="1903"/>
                  <a:pt x="11579" y="1903"/>
                </a:cubicBezTo>
                <a:cubicBezTo>
                  <a:pt x="12103" y="1903"/>
                  <a:pt x="12530" y="2331"/>
                  <a:pt x="12530" y="2854"/>
                </a:cubicBezTo>
                <a:cubicBezTo>
                  <a:pt x="12530" y="2961"/>
                  <a:pt x="12509" y="3068"/>
                  <a:pt x="12477" y="3165"/>
                </a:cubicBezTo>
                <a:lnTo>
                  <a:pt x="12456" y="3229"/>
                </a:lnTo>
                <a:lnTo>
                  <a:pt x="12520" y="3208"/>
                </a:lnTo>
                <a:cubicBezTo>
                  <a:pt x="12670" y="3165"/>
                  <a:pt x="12819" y="3144"/>
                  <a:pt x="12979" y="3144"/>
                </a:cubicBezTo>
                <a:cubicBezTo>
                  <a:pt x="13931" y="3144"/>
                  <a:pt x="14701" y="3924"/>
                  <a:pt x="14701" y="4875"/>
                </a:cubicBezTo>
                <a:cubicBezTo>
                  <a:pt x="14701" y="4971"/>
                  <a:pt x="14690" y="5068"/>
                  <a:pt x="14680" y="5175"/>
                </a:cubicBezTo>
                <a:lnTo>
                  <a:pt x="118" y="5175"/>
                </a:lnTo>
                <a:cubicBezTo>
                  <a:pt x="513" y="4555"/>
                  <a:pt x="1176" y="4191"/>
                  <a:pt x="1914" y="4191"/>
                </a:cubicBezTo>
                <a:cubicBezTo>
                  <a:pt x="2171" y="4191"/>
                  <a:pt x="2416" y="4234"/>
                  <a:pt x="2663" y="4320"/>
                </a:cubicBezTo>
                <a:lnTo>
                  <a:pt x="2706" y="4341"/>
                </a:lnTo>
                <a:lnTo>
                  <a:pt x="2706" y="4287"/>
                </a:lnTo>
                <a:cubicBezTo>
                  <a:pt x="2706" y="4244"/>
                  <a:pt x="2694" y="4201"/>
                  <a:pt x="2694" y="4170"/>
                </a:cubicBezTo>
                <a:cubicBezTo>
                  <a:pt x="2694" y="3325"/>
                  <a:pt x="3390" y="2641"/>
                  <a:pt x="4234" y="2641"/>
                </a:cubicBezTo>
                <a:cubicBezTo>
                  <a:pt x="4502" y="2641"/>
                  <a:pt x="4768" y="2705"/>
                  <a:pt x="5004" y="2844"/>
                </a:cubicBezTo>
                <a:lnTo>
                  <a:pt x="5046" y="2866"/>
                </a:lnTo>
                <a:lnTo>
                  <a:pt x="5046" y="2823"/>
                </a:lnTo>
                <a:cubicBezTo>
                  <a:pt x="5164" y="2063"/>
                  <a:pt x="5560" y="1358"/>
                  <a:pt x="6148" y="856"/>
                </a:cubicBezTo>
                <a:cubicBezTo>
                  <a:pt x="6736" y="342"/>
                  <a:pt x="7495" y="64"/>
                  <a:pt x="8275" y="64"/>
                </a:cubicBezTo>
                <a:close/>
                <a:moveTo>
                  <a:pt x="8275" y="0"/>
                </a:moveTo>
                <a:cubicBezTo>
                  <a:pt x="7474" y="0"/>
                  <a:pt x="6704" y="289"/>
                  <a:pt x="6105" y="813"/>
                </a:cubicBezTo>
                <a:cubicBezTo>
                  <a:pt x="5517" y="1315"/>
                  <a:pt x="5122" y="2010"/>
                  <a:pt x="4993" y="2769"/>
                </a:cubicBezTo>
                <a:cubicBezTo>
                  <a:pt x="4758" y="2641"/>
                  <a:pt x="4502" y="2576"/>
                  <a:pt x="4234" y="2576"/>
                </a:cubicBezTo>
                <a:cubicBezTo>
                  <a:pt x="3347" y="2576"/>
                  <a:pt x="2630" y="3293"/>
                  <a:pt x="2630" y="4170"/>
                </a:cubicBezTo>
                <a:cubicBezTo>
                  <a:pt x="2630" y="4191"/>
                  <a:pt x="2630" y="4223"/>
                  <a:pt x="2641" y="4244"/>
                </a:cubicBezTo>
                <a:cubicBezTo>
                  <a:pt x="2406" y="4170"/>
                  <a:pt x="2160" y="4127"/>
                  <a:pt x="1914" y="4127"/>
                </a:cubicBezTo>
                <a:cubicBezTo>
                  <a:pt x="1134" y="4127"/>
                  <a:pt x="428" y="4522"/>
                  <a:pt x="33" y="5185"/>
                </a:cubicBezTo>
                <a:lnTo>
                  <a:pt x="0" y="5239"/>
                </a:lnTo>
                <a:lnTo>
                  <a:pt x="14733" y="5239"/>
                </a:lnTo>
                <a:lnTo>
                  <a:pt x="14733" y="5206"/>
                </a:lnTo>
                <a:cubicBezTo>
                  <a:pt x="14754" y="5100"/>
                  <a:pt x="14765" y="4982"/>
                  <a:pt x="14765" y="4875"/>
                </a:cubicBezTo>
                <a:cubicBezTo>
                  <a:pt x="14765" y="3881"/>
                  <a:pt x="13963" y="3079"/>
                  <a:pt x="12979" y="3079"/>
                </a:cubicBezTo>
                <a:cubicBezTo>
                  <a:pt x="12830" y="3079"/>
                  <a:pt x="12691" y="3101"/>
                  <a:pt x="12552" y="3132"/>
                </a:cubicBezTo>
                <a:cubicBezTo>
                  <a:pt x="12584" y="3037"/>
                  <a:pt x="12594" y="2951"/>
                  <a:pt x="12594" y="2854"/>
                </a:cubicBezTo>
                <a:cubicBezTo>
                  <a:pt x="12594" y="2288"/>
                  <a:pt x="12135" y="1839"/>
                  <a:pt x="11579" y="1839"/>
                </a:cubicBezTo>
                <a:cubicBezTo>
                  <a:pt x="11472" y="1839"/>
                  <a:pt x="11376" y="1849"/>
                  <a:pt x="11280" y="1882"/>
                </a:cubicBezTo>
                <a:cubicBezTo>
                  <a:pt x="11012" y="1326"/>
                  <a:pt x="10596" y="866"/>
                  <a:pt x="10082" y="524"/>
                </a:cubicBezTo>
                <a:cubicBezTo>
                  <a:pt x="9548" y="182"/>
                  <a:pt x="8917" y="0"/>
                  <a:pt x="8275" y="0"/>
                </a:cubicBezTo>
                <a:close/>
              </a:path>
            </a:pathLst>
          </a:cu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51" name="Google Shape;551;p32"/>
          <p:cNvGrpSpPr/>
          <p:nvPr/>
        </p:nvGrpSpPr>
        <p:grpSpPr>
          <a:xfrm rot="6100484">
            <a:off x="6155905" y="959917"/>
            <a:ext cx="868196" cy="982423"/>
            <a:chOff x="601243" y="325205"/>
            <a:chExt cx="912171" cy="1032184"/>
          </a:xfrm>
        </p:grpSpPr>
        <p:grpSp>
          <p:nvGrpSpPr>
            <p:cNvPr id="552" name="Google Shape;552;p32"/>
            <p:cNvGrpSpPr/>
            <p:nvPr/>
          </p:nvGrpSpPr>
          <p:grpSpPr>
            <a:xfrm>
              <a:off x="601243" y="325205"/>
              <a:ext cx="912171" cy="1032184"/>
              <a:chOff x="601218" y="5"/>
              <a:chExt cx="912171" cy="1032184"/>
            </a:xfrm>
          </p:grpSpPr>
          <p:sp>
            <p:nvSpPr>
              <p:cNvPr id="553" name="Google Shape;553;p32"/>
              <p:cNvSpPr/>
              <p:nvPr/>
            </p:nvSpPr>
            <p:spPr>
              <a:xfrm>
                <a:off x="758458" y="570672"/>
                <a:ext cx="431977" cy="461517"/>
              </a:xfrm>
              <a:custGeom>
                <a:rect b="b" l="l" r="r" t="t"/>
                <a:pathLst>
                  <a:path extrusionOk="0" h="3484" w="3261">
                    <a:moveTo>
                      <a:pt x="12" y="3435"/>
                    </a:moveTo>
                    <a:cubicBezTo>
                      <a:pt x="0" y="3435"/>
                      <a:pt x="11" y="3443"/>
                      <a:pt x="11" y="3443"/>
                    </a:cubicBezTo>
                    <a:lnTo>
                      <a:pt x="15" y="3436"/>
                    </a:lnTo>
                    <a:lnTo>
                      <a:pt x="15" y="3436"/>
                    </a:lnTo>
                    <a:cubicBezTo>
                      <a:pt x="14" y="3435"/>
                      <a:pt x="13" y="3435"/>
                      <a:pt x="12" y="3435"/>
                    </a:cubicBezTo>
                    <a:close/>
                    <a:moveTo>
                      <a:pt x="1871" y="1"/>
                    </a:moveTo>
                    <a:lnTo>
                      <a:pt x="15" y="3436"/>
                    </a:lnTo>
                    <a:lnTo>
                      <a:pt x="15" y="3436"/>
                    </a:lnTo>
                    <a:cubicBezTo>
                      <a:pt x="29" y="3437"/>
                      <a:pt x="65" y="3446"/>
                      <a:pt x="150" y="3476"/>
                    </a:cubicBezTo>
                    <a:cubicBezTo>
                      <a:pt x="166" y="3481"/>
                      <a:pt x="183" y="3484"/>
                      <a:pt x="200" y="3484"/>
                    </a:cubicBezTo>
                    <a:cubicBezTo>
                      <a:pt x="380" y="3484"/>
                      <a:pt x="620" y="3208"/>
                      <a:pt x="620" y="3208"/>
                    </a:cubicBezTo>
                    <a:lnTo>
                      <a:pt x="3261" y="739"/>
                    </a:lnTo>
                    <a:lnTo>
                      <a:pt x="187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4" name="Google Shape;554;p32"/>
              <p:cNvSpPr/>
              <p:nvPr/>
            </p:nvSpPr>
            <p:spPr>
              <a:xfrm>
                <a:off x="601218" y="464566"/>
                <a:ext cx="187044" cy="140680"/>
              </a:xfrm>
              <a:custGeom>
                <a:rect b="b" l="l" r="r" t="t"/>
                <a:pathLst>
                  <a:path extrusionOk="0" h="1062" w="1412">
                    <a:moveTo>
                      <a:pt x="674" y="0"/>
                    </a:moveTo>
                    <a:lnTo>
                      <a:pt x="0" y="941"/>
                    </a:lnTo>
                    <a:cubicBezTo>
                      <a:pt x="0" y="941"/>
                      <a:pt x="246" y="1027"/>
                      <a:pt x="385" y="1058"/>
                    </a:cubicBezTo>
                    <a:cubicBezTo>
                      <a:pt x="396" y="1061"/>
                      <a:pt x="408" y="1062"/>
                      <a:pt x="419" y="1062"/>
                    </a:cubicBezTo>
                    <a:cubicBezTo>
                      <a:pt x="565" y="1062"/>
                      <a:pt x="749" y="887"/>
                      <a:pt x="749" y="887"/>
                    </a:cubicBezTo>
                    <a:lnTo>
                      <a:pt x="1411" y="417"/>
                    </a:lnTo>
                    <a:lnTo>
                      <a:pt x="67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5" name="Google Shape;555;p32"/>
              <p:cNvSpPr/>
              <p:nvPr/>
            </p:nvSpPr>
            <p:spPr>
              <a:xfrm>
                <a:off x="1011869" y="740627"/>
                <a:ext cx="107696" cy="113790"/>
              </a:xfrm>
              <a:custGeom>
                <a:rect b="b" l="l" r="r" t="t"/>
                <a:pathLst>
                  <a:path extrusionOk="0" h="859" w="813">
                    <a:moveTo>
                      <a:pt x="428" y="1"/>
                    </a:moveTo>
                    <a:lnTo>
                      <a:pt x="1" y="610"/>
                    </a:lnTo>
                    <a:cubicBezTo>
                      <a:pt x="1" y="610"/>
                      <a:pt x="247" y="813"/>
                      <a:pt x="343" y="856"/>
                    </a:cubicBezTo>
                    <a:cubicBezTo>
                      <a:pt x="346" y="857"/>
                      <a:pt x="349" y="858"/>
                      <a:pt x="353" y="858"/>
                    </a:cubicBezTo>
                    <a:cubicBezTo>
                      <a:pt x="464" y="858"/>
                      <a:pt x="812" y="276"/>
                      <a:pt x="792" y="214"/>
                    </a:cubicBezTo>
                    <a:cubicBezTo>
                      <a:pt x="770" y="150"/>
                      <a:pt x="428" y="1"/>
                      <a:pt x="42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6" name="Google Shape;556;p32"/>
              <p:cNvSpPr/>
              <p:nvPr/>
            </p:nvSpPr>
            <p:spPr>
              <a:xfrm>
                <a:off x="649304" y="425223"/>
                <a:ext cx="864086" cy="302158"/>
              </a:xfrm>
              <a:custGeom>
                <a:rect b="b" l="l" r="r" t="t"/>
                <a:pathLst>
                  <a:path extrusionOk="0" h="2281" w="6523">
                    <a:moveTo>
                      <a:pt x="494" y="0"/>
                    </a:moveTo>
                    <a:cubicBezTo>
                      <a:pt x="249" y="0"/>
                      <a:pt x="87" y="33"/>
                      <a:pt x="65" y="115"/>
                    </a:cubicBezTo>
                    <a:cubicBezTo>
                      <a:pt x="1" y="319"/>
                      <a:pt x="835" y="725"/>
                      <a:pt x="1668" y="1067"/>
                    </a:cubicBezTo>
                    <a:cubicBezTo>
                      <a:pt x="2513" y="1419"/>
                      <a:pt x="4106" y="1911"/>
                      <a:pt x="5090" y="2189"/>
                    </a:cubicBezTo>
                    <a:cubicBezTo>
                      <a:pt x="5309" y="2255"/>
                      <a:pt x="5504" y="2280"/>
                      <a:pt x="5673" y="2280"/>
                    </a:cubicBezTo>
                    <a:cubicBezTo>
                      <a:pt x="6056" y="2280"/>
                      <a:pt x="6311" y="2150"/>
                      <a:pt x="6437" y="2061"/>
                    </a:cubicBezTo>
                    <a:cubicBezTo>
                      <a:pt x="6501" y="2018"/>
                      <a:pt x="6522" y="1933"/>
                      <a:pt x="6491" y="1868"/>
                    </a:cubicBezTo>
                    <a:cubicBezTo>
                      <a:pt x="6405" y="1655"/>
                      <a:pt x="6137" y="1248"/>
                      <a:pt x="5421" y="1035"/>
                    </a:cubicBezTo>
                    <a:cubicBezTo>
                      <a:pt x="4438" y="757"/>
                      <a:pt x="2823" y="319"/>
                      <a:pt x="1936" y="169"/>
                    </a:cubicBezTo>
                    <a:cubicBezTo>
                      <a:pt x="1400" y="73"/>
                      <a:pt x="856" y="0"/>
                      <a:pt x="49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7" name="Google Shape;557;p32"/>
              <p:cNvSpPr/>
              <p:nvPr/>
            </p:nvSpPr>
            <p:spPr>
              <a:xfrm>
                <a:off x="1021804" y="5"/>
                <a:ext cx="208239" cy="531195"/>
              </a:xfrm>
              <a:custGeom>
                <a:rect b="b" l="l" r="r" t="t"/>
                <a:pathLst>
                  <a:path extrusionOk="0" h="4010" w="1572">
                    <a:moveTo>
                      <a:pt x="268" y="1"/>
                    </a:moveTo>
                    <a:cubicBezTo>
                      <a:pt x="268" y="1"/>
                      <a:pt x="252" y="1"/>
                      <a:pt x="267" y="6"/>
                    </a:cubicBezTo>
                    <a:lnTo>
                      <a:pt x="267" y="6"/>
                    </a:lnTo>
                    <a:lnTo>
                      <a:pt x="268" y="1"/>
                    </a:lnTo>
                    <a:close/>
                    <a:moveTo>
                      <a:pt x="267" y="6"/>
                    </a:moveTo>
                    <a:lnTo>
                      <a:pt x="1" y="3902"/>
                    </a:lnTo>
                    <a:lnTo>
                      <a:pt x="1572" y="4009"/>
                    </a:lnTo>
                    <a:lnTo>
                      <a:pt x="653" y="524"/>
                    </a:lnTo>
                    <a:cubicBezTo>
                      <a:pt x="653" y="524"/>
                      <a:pt x="588" y="75"/>
                      <a:pt x="396" y="32"/>
                    </a:cubicBezTo>
                    <a:cubicBezTo>
                      <a:pt x="314" y="18"/>
                      <a:pt x="280" y="10"/>
                      <a:pt x="267" y="6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8" name="Google Shape;558;p32"/>
              <p:cNvSpPr/>
              <p:nvPr/>
            </p:nvSpPr>
            <p:spPr>
              <a:xfrm>
                <a:off x="689044" y="284676"/>
                <a:ext cx="120545" cy="158696"/>
              </a:xfrm>
              <a:custGeom>
                <a:rect b="b" l="l" r="r" t="t"/>
                <a:pathLst>
                  <a:path extrusionOk="0" h="1198" w="910">
                    <a:moveTo>
                      <a:pt x="0" y="0"/>
                    </a:moveTo>
                    <a:lnTo>
                      <a:pt x="64" y="1155"/>
                    </a:lnTo>
                    <a:lnTo>
                      <a:pt x="909" y="1198"/>
                    </a:lnTo>
                    <a:lnTo>
                      <a:pt x="610" y="439"/>
                    </a:lnTo>
                    <a:cubicBezTo>
                      <a:pt x="610" y="439"/>
                      <a:pt x="535" y="161"/>
                      <a:pt x="396" y="107"/>
                    </a:cubicBezTo>
                    <a:cubicBezTo>
                      <a:pt x="257" y="54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9" name="Google Shape;559;p32"/>
              <p:cNvSpPr/>
              <p:nvPr/>
            </p:nvSpPr>
            <p:spPr>
              <a:xfrm>
                <a:off x="1160630" y="302824"/>
                <a:ext cx="68088" cy="107166"/>
              </a:xfrm>
              <a:custGeom>
                <a:rect b="b" l="l" r="r" t="t"/>
                <a:pathLst>
                  <a:path extrusionOk="0" h="809" w="514">
                    <a:moveTo>
                      <a:pt x="376" y="1"/>
                    </a:moveTo>
                    <a:cubicBezTo>
                      <a:pt x="252" y="1"/>
                      <a:pt x="1" y="34"/>
                      <a:pt x="1" y="34"/>
                    </a:cubicBezTo>
                    <a:lnTo>
                      <a:pt x="32" y="772"/>
                    </a:lnTo>
                    <a:cubicBezTo>
                      <a:pt x="32" y="772"/>
                      <a:pt x="243" y="808"/>
                      <a:pt x="371" y="808"/>
                    </a:cubicBezTo>
                    <a:cubicBezTo>
                      <a:pt x="413" y="808"/>
                      <a:pt x="447" y="804"/>
                      <a:pt x="460" y="794"/>
                    </a:cubicBezTo>
                    <a:cubicBezTo>
                      <a:pt x="514" y="740"/>
                      <a:pt x="514" y="24"/>
                      <a:pt x="417" y="3"/>
                    </a:cubicBezTo>
                    <a:cubicBezTo>
                      <a:pt x="406" y="1"/>
                      <a:pt x="392" y="1"/>
                      <a:pt x="37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60" name="Google Shape;560;p32"/>
            <p:cNvSpPr/>
            <p:nvPr/>
          </p:nvSpPr>
          <p:spPr>
            <a:xfrm>
              <a:off x="1414066" y="944090"/>
              <a:ext cx="59610" cy="87958"/>
            </a:xfrm>
            <a:custGeom>
              <a:rect b="b" l="l" r="r" t="t"/>
              <a:pathLst>
                <a:path extrusionOk="0" h="664" w="450">
                  <a:moveTo>
                    <a:pt x="193" y="0"/>
                  </a:moveTo>
                  <a:lnTo>
                    <a:pt x="193" y="0"/>
                  </a:lnTo>
                  <a:cubicBezTo>
                    <a:pt x="226" y="97"/>
                    <a:pt x="257" y="171"/>
                    <a:pt x="269" y="235"/>
                  </a:cubicBezTo>
                  <a:cubicBezTo>
                    <a:pt x="290" y="332"/>
                    <a:pt x="257" y="439"/>
                    <a:pt x="193" y="503"/>
                  </a:cubicBezTo>
                  <a:cubicBezTo>
                    <a:pt x="151" y="546"/>
                    <a:pt x="86" y="610"/>
                    <a:pt x="1" y="663"/>
                  </a:cubicBezTo>
                  <a:cubicBezTo>
                    <a:pt x="172" y="620"/>
                    <a:pt x="300" y="556"/>
                    <a:pt x="375" y="503"/>
                  </a:cubicBezTo>
                  <a:cubicBezTo>
                    <a:pt x="428" y="471"/>
                    <a:pt x="450" y="396"/>
                    <a:pt x="418" y="332"/>
                  </a:cubicBezTo>
                  <a:cubicBezTo>
                    <a:pt x="386" y="247"/>
                    <a:pt x="322" y="129"/>
                    <a:pt x="1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32"/>
            <p:cNvSpPr/>
            <p:nvPr/>
          </p:nvSpPr>
          <p:spPr>
            <a:xfrm>
              <a:off x="868961" y="887394"/>
              <a:ext cx="635976" cy="170088"/>
            </a:xfrm>
            <a:custGeom>
              <a:rect b="b" l="l" r="r" t="t"/>
              <a:pathLst>
                <a:path extrusionOk="0" h="1284" w="4801">
                  <a:moveTo>
                    <a:pt x="32" y="1"/>
                  </a:moveTo>
                  <a:lnTo>
                    <a:pt x="0" y="76"/>
                  </a:lnTo>
                  <a:cubicBezTo>
                    <a:pt x="780" y="407"/>
                    <a:pt x="2277" y="867"/>
                    <a:pt x="3410" y="1198"/>
                  </a:cubicBezTo>
                  <a:cubicBezTo>
                    <a:pt x="3645" y="1262"/>
                    <a:pt x="3838" y="1284"/>
                    <a:pt x="4009" y="1284"/>
                  </a:cubicBezTo>
                  <a:cubicBezTo>
                    <a:pt x="4394" y="1284"/>
                    <a:pt x="4662" y="1166"/>
                    <a:pt x="4800" y="1070"/>
                  </a:cubicBezTo>
                  <a:lnTo>
                    <a:pt x="4757" y="995"/>
                  </a:lnTo>
                  <a:cubicBezTo>
                    <a:pt x="4625" y="1091"/>
                    <a:pt x="4380" y="1207"/>
                    <a:pt x="4014" y="1207"/>
                  </a:cubicBezTo>
                  <a:cubicBezTo>
                    <a:pt x="3849" y="1207"/>
                    <a:pt x="3659" y="1183"/>
                    <a:pt x="3443" y="1124"/>
                  </a:cubicBezTo>
                  <a:cubicBezTo>
                    <a:pt x="2309" y="792"/>
                    <a:pt x="813" y="332"/>
                    <a:pt x="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32"/>
            <p:cNvSpPr/>
            <p:nvPr/>
          </p:nvSpPr>
          <p:spPr>
            <a:xfrm>
              <a:off x="1072829" y="325205"/>
              <a:ext cx="147436" cy="475956"/>
            </a:xfrm>
            <a:custGeom>
              <a:rect b="b" l="l" r="r" t="t"/>
              <a:pathLst>
                <a:path extrusionOk="0" h="3593" w="1113">
                  <a:moveTo>
                    <a:pt x="22" y="1"/>
                  </a:moveTo>
                  <a:lnTo>
                    <a:pt x="1" y="75"/>
                  </a:lnTo>
                  <a:cubicBezTo>
                    <a:pt x="139" y="108"/>
                    <a:pt x="215" y="417"/>
                    <a:pt x="225" y="524"/>
                  </a:cubicBezTo>
                  <a:lnTo>
                    <a:pt x="1037" y="3593"/>
                  </a:lnTo>
                  <a:lnTo>
                    <a:pt x="1113" y="3582"/>
                  </a:lnTo>
                  <a:lnTo>
                    <a:pt x="300" y="514"/>
                  </a:lnTo>
                  <a:cubicBezTo>
                    <a:pt x="300" y="450"/>
                    <a:pt x="225" y="43"/>
                    <a:pt x="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32"/>
            <p:cNvSpPr/>
            <p:nvPr/>
          </p:nvSpPr>
          <p:spPr>
            <a:xfrm>
              <a:off x="674895" y="762742"/>
              <a:ext cx="162935" cy="59610"/>
            </a:xfrm>
            <a:custGeom>
              <a:rect b="b" l="l" r="r" t="t"/>
              <a:pathLst>
                <a:path extrusionOk="0" h="450" w="1230">
                  <a:moveTo>
                    <a:pt x="33" y="1"/>
                  </a:moveTo>
                  <a:lnTo>
                    <a:pt x="0" y="76"/>
                  </a:lnTo>
                  <a:lnTo>
                    <a:pt x="1209" y="450"/>
                  </a:lnTo>
                  <a:lnTo>
                    <a:pt x="1230" y="375"/>
                  </a:lnTo>
                  <a:lnTo>
                    <a:pt x="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32"/>
            <p:cNvSpPr/>
            <p:nvPr/>
          </p:nvSpPr>
          <p:spPr>
            <a:xfrm>
              <a:off x="796633" y="932697"/>
              <a:ext cx="192740" cy="344416"/>
            </a:xfrm>
            <a:custGeom>
              <a:rect b="b" l="l" r="r" t="t"/>
              <a:pathLst>
                <a:path extrusionOk="0" h="2600" w="1455">
                  <a:moveTo>
                    <a:pt x="1380" y="1"/>
                  </a:moveTo>
                  <a:lnTo>
                    <a:pt x="1" y="2567"/>
                  </a:lnTo>
                  <a:lnTo>
                    <a:pt x="76" y="2599"/>
                  </a:lnTo>
                  <a:lnTo>
                    <a:pt x="1455" y="33"/>
                  </a:lnTo>
                  <a:lnTo>
                    <a:pt x="13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32"/>
            <p:cNvSpPr/>
            <p:nvPr/>
          </p:nvSpPr>
          <p:spPr>
            <a:xfrm>
              <a:off x="929764" y="1048871"/>
              <a:ext cx="201218" cy="188501"/>
            </a:xfrm>
            <a:custGeom>
              <a:rect b="b" l="l" r="r" t="t"/>
              <a:pathLst>
                <a:path extrusionOk="0" h="1423" w="1519">
                  <a:moveTo>
                    <a:pt x="1466" y="0"/>
                  </a:moveTo>
                  <a:lnTo>
                    <a:pt x="0" y="1359"/>
                  </a:lnTo>
                  <a:lnTo>
                    <a:pt x="54" y="1423"/>
                  </a:lnTo>
                  <a:lnTo>
                    <a:pt x="1519" y="54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6" name="Google Shape;566;p32"/>
          <p:cNvSpPr/>
          <p:nvPr/>
        </p:nvSpPr>
        <p:spPr>
          <a:xfrm rot="6100736">
            <a:off x="4889718" y="-1188042"/>
            <a:ext cx="939062" cy="3023834"/>
          </a:xfrm>
          <a:custGeom>
            <a:rect b="b" l="l" r="r" t="t"/>
            <a:pathLst>
              <a:path extrusionOk="0" h="22827" w="7089">
                <a:moveTo>
                  <a:pt x="6779" y="1"/>
                </a:moveTo>
                <a:lnTo>
                  <a:pt x="6768" y="55"/>
                </a:lnTo>
                <a:cubicBezTo>
                  <a:pt x="6875" y="65"/>
                  <a:pt x="6982" y="76"/>
                  <a:pt x="7078" y="97"/>
                </a:cubicBezTo>
                <a:lnTo>
                  <a:pt x="7089" y="44"/>
                </a:lnTo>
                <a:cubicBezTo>
                  <a:pt x="6993" y="22"/>
                  <a:pt x="6886" y="1"/>
                  <a:pt x="6779" y="1"/>
                </a:cubicBezTo>
                <a:close/>
                <a:moveTo>
                  <a:pt x="6447" y="12"/>
                </a:moveTo>
                <a:cubicBezTo>
                  <a:pt x="6351" y="22"/>
                  <a:pt x="6245" y="44"/>
                  <a:pt x="6138" y="76"/>
                </a:cubicBezTo>
                <a:lnTo>
                  <a:pt x="6159" y="140"/>
                </a:lnTo>
                <a:cubicBezTo>
                  <a:pt x="6255" y="108"/>
                  <a:pt x="6362" y="86"/>
                  <a:pt x="6458" y="65"/>
                </a:cubicBezTo>
                <a:lnTo>
                  <a:pt x="6447" y="12"/>
                </a:lnTo>
                <a:close/>
                <a:moveTo>
                  <a:pt x="5838" y="193"/>
                </a:moveTo>
                <a:cubicBezTo>
                  <a:pt x="5742" y="236"/>
                  <a:pt x="5646" y="290"/>
                  <a:pt x="5560" y="354"/>
                </a:cubicBezTo>
                <a:lnTo>
                  <a:pt x="5592" y="407"/>
                </a:lnTo>
                <a:cubicBezTo>
                  <a:pt x="5677" y="343"/>
                  <a:pt x="5774" y="290"/>
                  <a:pt x="5860" y="247"/>
                </a:cubicBezTo>
                <a:lnTo>
                  <a:pt x="5838" y="193"/>
                </a:lnTo>
                <a:close/>
                <a:moveTo>
                  <a:pt x="5304" y="546"/>
                </a:moveTo>
                <a:cubicBezTo>
                  <a:pt x="5218" y="611"/>
                  <a:pt x="5143" y="696"/>
                  <a:pt x="5069" y="771"/>
                </a:cubicBezTo>
                <a:lnTo>
                  <a:pt x="5111" y="813"/>
                </a:lnTo>
                <a:cubicBezTo>
                  <a:pt x="5186" y="728"/>
                  <a:pt x="5261" y="664"/>
                  <a:pt x="5335" y="589"/>
                </a:cubicBezTo>
                <a:lnTo>
                  <a:pt x="5304" y="546"/>
                </a:lnTo>
                <a:close/>
                <a:moveTo>
                  <a:pt x="4865" y="1017"/>
                </a:moveTo>
                <a:cubicBezTo>
                  <a:pt x="4812" y="1091"/>
                  <a:pt x="4769" y="1167"/>
                  <a:pt x="4726" y="1252"/>
                </a:cubicBezTo>
                <a:cubicBezTo>
                  <a:pt x="4715" y="1262"/>
                  <a:pt x="4705" y="1273"/>
                  <a:pt x="4694" y="1295"/>
                </a:cubicBezTo>
                <a:lnTo>
                  <a:pt x="4748" y="1316"/>
                </a:lnTo>
                <a:cubicBezTo>
                  <a:pt x="4758" y="1305"/>
                  <a:pt x="4769" y="1295"/>
                  <a:pt x="4779" y="1273"/>
                </a:cubicBezTo>
                <a:cubicBezTo>
                  <a:pt x="4822" y="1198"/>
                  <a:pt x="4865" y="1124"/>
                  <a:pt x="4919" y="1048"/>
                </a:cubicBezTo>
                <a:lnTo>
                  <a:pt x="4865" y="1017"/>
                </a:lnTo>
                <a:close/>
                <a:moveTo>
                  <a:pt x="4566" y="1583"/>
                </a:moveTo>
                <a:cubicBezTo>
                  <a:pt x="4523" y="1680"/>
                  <a:pt x="4480" y="1775"/>
                  <a:pt x="4448" y="1882"/>
                </a:cubicBezTo>
                <a:lnTo>
                  <a:pt x="4513" y="1904"/>
                </a:lnTo>
                <a:cubicBezTo>
                  <a:pt x="4544" y="1797"/>
                  <a:pt x="4577" y="1701"/>
                  <a:pt x="4620" y="1604"/>
                </a:cubicBezTo>
                <a:lnTo>
                  <a:pt x="4566" y="1583"/>
                </a:lnTo>
                <a:close/>
                <a:moveTo>
                  <a:pt x="4373" y="2193"/>
                </a:moveTo>
                <a:cubicBezTo>
                  <a:pt x="4352" y="2289"/>
                  <a:pt x="4330" y="2396"/>
                  <a:pt x="4309" y="2502"/>
                </a:cubicBezTo>
                <a:lnTo>
                  <a:pt x="4373" y="2514"/>
                </a:lnTo>
                <a:cubicBezTo>
                  <a:pt x="4384" y="2407"/>
                  <a:pt x="4406" y="2300"/>
                  <a:pt x="4427" y="2203"/>
                </a:cubicBezTo>
                <a:lnTo>
                  <a:pt x="4373" y="2193"/>
                </a:lnTo>
                <a:close/>
                <a:moveTo>
                  <a:pt x="4266" y="2823"/>
                </a:moveTo>
                <a:cubicBezTo>
                  <a:pt x="4266" y="2920"/>
                  <a:pt x="4256" y="3027"/>
                  <a:pt x="4245" y="3144"/>
                </a:cubicBezTo>
                <a:lnTo>
                  <a:pt x="4309" y="3144"/>
                </a:lnTo>
                <a:cubicBezTo>
                  <a:pt x="4309" y="3037"/>
                  <a:pt x="4320" y="2930"/>
                  <a:pt x="4330" y="2823"/>
                </a:cubicBezTo>
                <a:close/>
                <a:moveTo>
                  <a:pt x="4245" y="3454"/>
                </a:moveTo>
                <a:lnTo>
                  <a:pt x="4245" y="3476"/>
                </a:lnTo>
                <a:lnTo>
                  <a:pt x="4245" y="3775"/>
                </a:lnTo>
                <a:lnTo>
                  <a:pt x="4309" y="3775"/>
                </a:lnTo>
                <a:cubicBezTo>
                  <a:pt x="4299" y="3668"/>
                  <a:pt x="4299" y="3572"/>
                  <a:pt x="4299" y="3476"/>
                </a:cubicBezTo>
                <a:lnTo>
                  <a:pt x="4299" y="3454"/>
                </a:lnTo>
                <a:close/>
                <a:moveTo>
                  <a:pt x="4266" y="4096"/>
                </a:moveTo>
                <a:cubicBezTo>
                  <a:pt x="4266" y="4203"/>
                  <a:pt x="4277" y="4310"/>
                  <a:pt x="4288" y="4417"/>
                </a:cubicBezTo>
                <a:lnTo>
                  <a:pt x="4342" y="4405"/>
                </a:lnTo>
                <a:cubicBezTo>
                  <a:pt x="4330" y="4299"/>
                  <a:pt x="4330" y="4192"/>
                  <a:pt x="4320" y="4096"/>
                </a:cubicBezTo>
                <a:close/>
                <a:moveTo>
                  <a:pt x="4309" y="4726"/>
                </a:moveTo>
                <a:lnTo>
                  <a:pt x="4342" y="5047"/>
                </a:lnTo>
                <a:lnTo>
                  <a:pt x="4406" y="5037"/>
                </a:lnTo>
                <a:cubicBezTo>
                  <a:pt x="4395" y="4930"/>
                  <a:pt x="4384" y="4823"/>
                  <a:pt x="4373" y="4726"/>
                </a:cubicBezTo>
                <a:close/>
                <a:moveTo>
                  <a:pt x="4384" y="5357"/>
                </a:moveTo>
                <a:cubicBezTo>
                  <a:pt x="4395" y="5464"/>
                  <a:pt x="4406" y="5571"/>
                  <a:pt x="4427" y="5678"/>
                </a:cubicBezTo>
                <a:lnTo>
                  <a:pt x="4480" y="5667"/>
                </a:lnTo>
                <a:cubicBezTo>
                  <a:pt x="4470" y="5560"/>
                  <a:pt x="4459" y="5453"/>
                  <a:pt x="4437" y="5357"/>
                </a:cubicBezTo>
                <a:close/>
                <a:moveTo>
                  <a:pt x="4534" y="5978"/>
                </a:moveTo>
                <a:lnTo>
                  <a:pt x="4470" y="5988"/>
                </a:lnTo>
                <a:cubicBezTo>
                  <a:pt x="4491" y="6095"/>
                  <a:pt x="4501" y="6202"/>
                  <a:pt x="4523" y="6309"/>
                </a:cubicBezTo>
                <a:lnTo>
                  <a:pt x="4587" y="6298"/>
                </a:lnTo>
                <a:cubicBezTo>
                  <a:pt x="4566" y="6191"/>
                  <a:pt x="4544" y="6084"/>
                  <a:pt x="4534" y="5978"/>
                </a:cubicBezTo>
                <a:close/>
                <a:moveTo>
                  <a:pt x="4641" y="6608"/>
                </a:moveTo>
                <a:lnTo>
                  <a:pt x="4577" y="6619"/>
                </a:lnTo>
                <a:cubicBezTo>
                  <a:pt x="4598" y="6726"/>
                  <a:pt x="4620" y="6822"/>
                  <a:pt x="4641" y="6929"/>
                </a:cubicBezTo>
                <a:lnTo>
                  <a:pt x="4694" y="6918"/>
                </a:lnTo>
                <a:cubicBezTo>
                  <a:pt x="4673" y="6811"/>
                  <a:pt x="4651" y="6715"/>
                  <a:pt x="4641" y="6608"/>
                </a:cubicBezTo>
                <a:close/>
                <a:moveTo>
                  <a:pt x="4758" y="7228"/>
                </a:moveTo>
                <a:lnTo>
                  <a:pt x="4694" y="7239"/>
                </a:lnTo>
                <a:cubicBezTo>
                  <a:pt x="4715" y="7346"/>
                  <a:pt x="4737" y="7453"/>
                  <a:pt x="4758" y="7549"/>
                </a:cubicBezTo>
                <a:lnTo>
                  <a:pt x="4822" y="7538"/>
                </a:lnTo>
                <a:cubicBezTo>
                  <a:pt x="4801" y="7442"/>
                  <a:pt x="4779" y="7335"/>
                  <a:pt x="4758" y="7228"/>
                </a:cubicBezTo>
                <a:close/>
                <a:moveTo>
                  <a:pt x="4876" y="7848"/>
                </a:moveTo>
                <a:lnTo>
                  <a:pt x="4822" y="7869"/>
                </a:lnTo>
                <a:cubicBezTo>
                  <a:pt x="4844" y="7966"/>
                  <a:pt x="4865" y="8073"/>
                  <a:pt x="4886" y="8180"/>
                </a:cubicBezTo>
                <a:lnTo>
                  <a:pt x="4951" y="8158"/>
                </a:lnTo>
                <a:cubicBezTo>
                  <a:pt x="4929" y="8062"/>
                  <a:pt x="4908" y="7955"/>
                  <a:pt x="4876" y="7848"/>
                </a:cubicBezTo>
                <a:close/>
                <a:moveTo>
                  <a:pt x="5015" y="8468"/>
                </a:moveTo>
                <a:lnTo>
                  <a:pt x="4951" y="8489"/>
                </a:lnTo>
                <a:lnTo>
                  <a:pt x="5015" y="8800"/>
                </a:lnTo>
                <a:lnTo>
                  <a:pt x="5079" y="8789"/>
                </a:lnTo>
                <a:lnTo>
                  <a:pt x="5015" y="8468"/>
                </a:lnTo>
                <a:close/>
                <a:moveTo>
                  <a:pt x="5143" y="9099"/>
                </a:moveTo>
                <a:lnTo>
                  <a:pt x="5090" y="9110"/>
                </a:lnTo>
                <a:cubicBezTo>
                  <a:pt x="5111" y="9206"/>
                  <a:pt x="5133" y="9313"/>
                  <a:pt x="5154" y="9420"/>
                </a:cubicBezTo>
                <a:lnTo>
                  <a:pt x="5207" y="9409"/>
                </a:lnTo>
                <a:cubicBezTo>
                  <a:pt x="5186" y="9302"/>
                  <a:pt x="5164" y="9195"/>
                  <a:pt x="5143" y="9099"/>
                </a:cubicBezTo>
                <a:close/>
                <a:moveTo>
                  <a:pt x="5271" y="9719"/>
                </a:moveTo>
                <a:lnTo>
                  <a:pt x="5218" y="9730"/>
                </a:lnTo>
                <a:cubicBezTo>
                  <a:pt x="5240" y="9837"/>
                  <a:pt x="5261" y="9933"/>
                  <a:pt x="5282" y="10040"/>
                </a:cubicBezTo>
                <a:lnTo>
                  <a:pt x="5335" y="10029"/>
                </a:lnTo>
                <a:cubicBezTo>
                  <a:pt x="5314" y="9922"/>
                  <a:pt x="5293" y="9815"/>
                  <a:pt x="5271" y="9719"/>
                </a:cubicBezTo>
                <a:close/>
                <a:moveTo>
                  <a:pt x="5400" y="10339"/>
                </a:moveTo>
                <a:lnTo>
                  <a:pt x="5346" y="10350"/>
                </a:lnTo>
                <a:cubicBezTo>
                  <a:pt x="5357" y="10457"/>
                  <a:pt x="5378" y="10553"/>
                  <a:pt x="5400" y="10660"/>
                </a:cubicBezTo>
                <a:lnTo>
                  <a:pt x="5464" y="10649"/>
                </a:lnTo>
                <a:cubicBezTo>
                  <a:pt x="5442" y="10542"/>
                  <a:pt x="5421" y="10446"/>
                  <a:pt x="5400" y="10339"/>
                </a:cubicBezTo>
                <a:close/>
                <a:moveTo>
                  <a:pt x="5518" y="10960"/>
                </a:moveTo>
                <a:lnTo>
                  <a:pt x="5453" y="10970"/>
                </a:lnTo>
                <a:cubicBezTo>
                  <a:pt x="5475" y="11077"/>
                  <a:pt x="5496" y="11184"/>
                  <a:pt x="5506" y="11291"/>
                </a:cubicBezTo>
                <a:lnTo>
                  <a:pt x="5571" y="11280"/>
                </a:lnTo>
                <a:cubicBezTo>
                  <a:pt x="5549" y="11173"/>
                  <a:pt x="5539" y="11066"/>
                  <a:pt x="5518" y="10960"/>
                </a:cubicBezTo>
                <a:close/>
                <a:moveTo>
                  <a:pt x="5613" y="11590"/>
                </a:moveTo>
                <a:lnTo>
                  <a:pt x="5560" y="11601"/>
                </a:lnTo>
                <a:lnTo>
                  <a:pt x="5571" y="11665"/>
                </a:lnTo>
                <a:cubicBezTo>
                  <a:pt x="5582" y="11751"/>
                  <a:pt x="5592" y="11836"/>
                  <a:pt x="5603" y="11911"/>
                </a:cubicBezTo>
                <a:lnTo>
                  <a:pt x="5667" y="11911"/>
                </a:lnTo>
                <a:cubicBezTo>
                  <a:pt x="5656" y="11825"/>
                  <a:pt x="5646" y="11740"/>
                  <a:pt x="5624" y="11654"/>
                </a:cubicBezTo>
                <a:lnTo>
                  <a:pt x="5613" y="11590"/>
                </a:lnTo>
                <a:close/>
                <a:moveTo>
                  <a:pt x="5699" y="12221"/>
                </a:moveTo>
                <a:lnTo>
                  <a:pt x="5646" y="12231"/>
                </a:lnTo>
                <a:cubicBezTo>
                  <a:pt x="5656" y="12338"/>
                  <a:pt x="5667" y="12435"/>
                  <a:pt x="5677" y="12542"/>
                </a:cubicBezTo>
                <a:lnTo>
                  <a:pt x="5742" y="12542"/>
                </a:lnTo>
                <a:cubicBezTo>
                  <a:pt x="5731" y="12435"/>
                  <a:pt x="5720" y="12328"/>
                  <a:pt x="5699" y="12221"/>
                </a:cubicBezTo>
                <a:close/>
                <a:moveTo>
                  <a:pt x="5774" y="12851"/>
                </a:moveTo>
                <a:lnTo>
                  <a:pt x="5710" y="12863"/>
                </a:lnTo>
                <a:cubicBezTo>
                  <a:pt x="5720" y="12969"/>
                  <a:pt x="5731" y="13076"/>
                  <a:pt x="5731" y="13172"/>
                </a:cubicBezTo>
                <a:lnTo>
                  <a:pt x="5796" y="13172"/>
                </a:lnTo>
                <a:cubicBezTo>
                  <a:pt x="5784" y="13065"/>
                  <a:pt x="5774" y="12958"/>
                  <a:pt x="5774" y="12851"/>
                </a:cubicBezTo>
                <a:close/>
                <a:moveTo>
                  <a:pt x="5753" y="13493"/>
                </a:moveTo>
                <a:cubicBezTo>
                  <a:pt x="5753" y="13600"/>
                  <a:pt x="5753" y="13707"/>
                  <a:pt x="5763" y="13814"/>
                </a:cubicBezTo>
                <a:lnTo>
                  <a:pt x="5817" y="13803"/>
                </a:lnTo>
                <a:cubicBezTo>
                  <a:pt x="5817" y="13707"/>
                  <a:pt x="5817" y="13600"/>
                  <a:pt x="5806" y="13493"/>
                </a:cubicBezTo>
                <a:close/>
                <a:moveTo>
                  <a:pt x="5763" y="14124"/>
                </a:moveTo>
                <a:lnTo>
                  <a:pt x="5763" y="14445"/>
                </a:lnTo>
                <a:lnTo>
                  <a:pt x="5817" y="14445"/>
                </a:lnTo>
                <a:cubicBezTo>
                  <a:pt x="5817" y="14338"/>
                  <a:pt x="5827" y="14231"/>
                  <a:pt x="5827" y="14124"/>
                </a:cubicBezTo>
                <a:close/>
                <a:moveTo>
                  <a:pt x="5753" y="14754"/>
                </a:moveTo>
                <a:cubicBezTo>
                  <a:pt x="5742" y="14861"/>
                  <a:pt x="5731" y="14968"/>
                  <a:pt x="5731" y="15075"/>
                </a:cubicBezTo>
                <a:lnTo>
                  <a:pt x="5784" y="15075"/>
                </a:lnTo>
                <a:cubicBezTo>
                  <a:pt x="5796" y="14979"/>
                  <a:pt x="5806" y="14873"/>
                  <a:pt x="5806" y="14766"/>
                </a:cubicBezTo>
                <a:lnTo>
                  <a:pt x="5753" y="14754"/>
                </a:lnTo>
                <a:close/>
                <a:moveTo>
                  <a:pt x="5699" y="15386"/>
                </a:moveTo>
                <a:lnTo>
                  <a:pt x="5667" y="15706"/>
                </a:lnTo>
                <a:lnTo>
                  <a:pt x="5720" y="15717"/>
                </a:lnTo>
                <a:cubicBezTo>
                  <a:pt x="5731" y="15610"/>
                  <a:pt x="5753" y="15503"/>
                  <a:pt x="5763" y="15396"/>
                </a:cubicBezTo>
                <a:lnTo>
                  <a:pt x="5699" y="15386"/>
                </a:lnTo>
                <a:close/>
                <a:moveTo>
                  <a:pt x="5613" y="16016"/>
                </a:moveTo>
                <a:cubicBezTo>
                  <a:pt x="5603" y="16123"/>
                  <a:pt x="5582" y="16230"/>
                  <a:pt x="5560" y="16327"/>
                </a:cubicBezTo>
                <a:lnTo>
                  <a:pt x="5613" y="16337"/>
                </a:lnTo>
                <a:cubicBezTo>
                  <a:pt x="5635" y="16241"/>
                  <a:pt x="5656" y="16134"/>
                  <a:pt x="5677" y="16027"/>
                </a:cubicBezTo>
                <a:lnTo>
                  <a:pt x="5613" y="16016"/>
                </a:lnTo>
                <a:close/>
                <a:moveTo>
                  <a:pt x="5496" y="16636"/>
                </a:moveTo>
                <a:cubicBezTo>
                  <a:pt x="5464" y="16743"/>
                  <a:pt x="5442" y="16850"/>
                  <a:pt x="5411" y="16947"/>
                </a:cubicBezTo>
                <a:lnTo>
                  <a:pt x="5475" y="16957"/>
                </a:lnTo>
                <a:cubicBezTo>
                  <a:pt x="5496" y="16861"/>
                  <a:pt x="5528" y="16754"/>
                  <a:pt x="5549" y="16657"/>
                </a:cubicBezTo>
                <a:lnTo>
                  <a:pt x="5496" y="16636"/>
                </a:lnTo>
                <a:close/>
                <a:moveTo>
                  <a:pt x="5325" y="17246"/>
                </a:moveTo>
                <a:cubicBezTo>
                  <a:pt x="5293" y="17353"/>
                  <a:pt x="5261" y="17449"/>
                  <a:pt x="5228" y="17545"/>
                </a:cubicBezTo>
                <a:lnTo>
                  <a:pt x="5282" y="17567"/>
                </a:lnTo>
                <a:cubicBezTo>
                  <a:pt x="5314" y="17470"/>
                  <a:pt x="5346" y="17363"/>
                  <a:pt x="5378" y="17267"/>
                </a:cubicBezTo>
                <a:lnTo>
                  <a:pt x="5325" y="17246"/>
                </a:lnTo>
                <a:close/>
                <a:moveTo>
                  <a:pt x="5111" y="17845"/>
                </a:moveTo>
                <a:lnTo>
                  <a:pt x="4983" y="18133"/>
                </a:lnTo>
                <a:lnTo>
                  <a:pt x="5036" y="18154"/>
                </a:lnTo>
                <a:cubicBezTo>
                  <a:pt x="5079" y="18069"/>
                  <a:pt x="5122" y="17962"/>
                  <a:pt x="5164" y="17866"/>
                </a:cubicBezTo>
                <a:lnTo>
                  <a:pt x="5111" y="17845"/>
                </a:lnTo>
                <a:close/>
                <a:moveTo>
                  <a:pt x="4844" y="18422"/>
                </a:moveTo>
                <a:cubicBezTo>
                  <a:pt x="4801" y="18518"/>
                  <a:pt x="4748" y="18603"/>
                  <a:pt x="4694" y="18700"/>
                </a:cubicBezTo>
                <a:lnTo>
                  <a:pt x="4748" y="18732"/>
                </a:lnTo>
                <a:cubicBezTo>
                  <a:pt x="4801" y="18636"/>
                  <a:pt x="4855" y="18539"/>
                  <a:pt x="4897" y="18443"/>
                </a:cubicBezTo>
                <a:lnTo>
                  <a:pt x="4844" y="18422"/>
                </a:lnTo>
                <a:close/>
                <a:moveTo>
                  <a:pt x="4534" y="18967"/>
                </a:moveTo>
                <a:cubicBezTo>
                  <a:pt x="4501" y="19031"/>
                  <a:pt x="4459" y="19095"/>
                  <a:pt x="4416" y="19149"/>
                </a:cubicBezTo>
                <a:cubicBezTo>
                  <a:pt x="4395" y="19181"/>
                  <a:pt x="4384" y="19202"/>
                  <a:pt x="4363" y="19234"/>
                </a:cubicBezTo>
                <a:lnTo>
                  <a:pt x="4406" y="19266"/>
                </a:lnTo>
                <a:cubicBezTo>
                  <a:pt x="4427" y="19234"/>
                  <a:pt x="4448" y="19213"/>
                  <a:pt x="4470" y="19181"/>
                </a:cubicBezTo>
                <a:cubicBezTo>
                  <a:pt x="4513" y="19128"/>
                  <a:pt x="4544" y="19063"/>
                  <a:pt x="4587" y="18999"/>
                </a:cubicBezTo>
                <a:lnTo>
                  <a:pt x="4534" y="18967"/>
                </a:lnTo>
                <a:close/>
                <a:moveTo>
                  <a:pt x="4170" y="19491"/>
                </a:moveTo>
                <a:cubicBezTo>
                  <a:pt x="4106" y="19565"/>
                  <a:pt x="4042" y="19651"/>
                  <a:pt x="3978" y="19737"/>
                </a:cubicBezTo>
                <a:lnTo>
                  <a:pt x="4021" y="19769"/>
                </a:lnTo>
                <a:cubicBezTo>
                  <a:pt x="4085" y="19694"/>
                  <a:pt x="4159" y="19608"/>
                  <a:pt x="4224" y="19523"/>
                </a:cubicBezTo>
                <a:lnTo>
                  <a:pt x="4170" y="19491"/>
                </a:lnTo>
                <a:close/>
                <a:moveTo>
                  <a:pt x="3764" y="19972"/>
                </a:moveTo>
                <a:cubicBezTo>
                  <a:pt x="3700" y="20047"/>
                  <a:pt x="3625" y="20121"/>
                  <a:pt x="3550" y="20197"/>
                </a:cubicBezTo>
                <a:lnTo>
                  <a:pt x="3593" y="20239"/>
                </a:lnTo>
                <a:cubicBezTo>
                  <a:pt x="3668" y="20164"/>
                  <a:pt x="3743" y="20090"/>
                  <a:pt x="3807" y="20015"/>
                </a:cubicBezTo>
                <a:lnTo>
                  <a:pt x="3764" y="19972"/>
                </a:lnTo>
                <a:close/>
                <a:moveTo>
                  <a:pt x="3325" y="20421"/>
                </a:moveTo>
                <a:cubicBezTo>
                  <a:pt x="3251" y="20496"/>
                  <a:pt x="3166" y="20560"/>
                  <a:pt x="3090" y="20635"/>
                </a:cubicBezTo>
                <a:lnTo>
                  <a:pt x="3133" y="20677"/>
                </a:lnTo>
                <a:cubicBezTo>
                  <a:pt x="3208" y="20613"/>
                  <a:pt x="3294" y="20539"/>
                  <a:pt x="3368" y="20464"/>
                </a:cubicBezTo>
                <a:lnTo>
                  <a:pt x="3325" y="20421"/>
                </a:lnTo>
                <a:close/>
                <a:moveTo>
                  <a:pt x="2855" y="20838"/>
                </a:moveTo>
                <a:cubicBezTo>
                  <a:pt x="2770" y="20913"/>
                  <a:pt x="2684" y="20977"/>
                  <a:pt x="2610" y="21041"/>
                </a:cubicBezTo>
                <a:lnTo>
                  <a:pt x="2641" y="21084"/>
                </a:lnTo>
                <a:cubicBezTo>
                  <a:pt x="2727" y="21019"/>
                  <a:pt x="2812" y="20955"/>
                  <a:pt x="2888" y="20891"/>
                </a:cubicBezTo>
                <a:lnTo>
                  <a:pt x="2855" y="20838"/>
                </a:lnTo>
                <a:close/>
                <a:moveTo>
                  <a:pt x="2353" y="21233"/>
                </a:moveTo>
                <a:lnTo>
                  <a:pt x="2096" y="21426"/>
                </a:lnTo>
                <a:lnTo>
                  <a:pt x="2128" y="21468"/>
                </a:lnTo>
                <a:cubicBezTo>
                  <a:pt x="2225" y="21404"/>
                  <a:pt x="2310" y="21340"/>
                  <a:pt x="2385" y="21287"/>
                </a:cubicBezTo>
                <a:lnTo>
                  <a:pt x="2353" y="21233"/>
                </a:lnTo>
                <a:close/>
                <a:moveTo>
                  <a:pt x="1840" y="21608"/>
                </a:moveTo>
                <a:cubicBezTo>
                  <a:pt x="1754" y="21661"/>
                  <a:pt x="1669" y="21725"/>
                  <a:pt x="1572" y="21779"/>
                </a:cubicBezTo>
                <a:lnTo>
                  <a:pt x="1615" y="21832"/>
                </a:lnTo>
                <a:cubicBezTo>
                  <a:pt x="1700" y="21768"/>
                  <a:pt x="1786" y="21715"/>
                  <a:pt x="1871" y="21651"/>
                </a:cubicBezTo>
                <a:lnTo>
                  <a:pt x="1840" y="21608"/>
                </a:lnTo>
                <a:close/>
                <a:moveTo>
                  <a:pt x="1316" y="21960"/>
                </a:moveTo>
                <a:cubicBezTo>
                  <a:pt x="1220" y="22014"/>
                  <a:pt x="1134" y="22067"/>
                  <a:pt x="1049" y="22131"/>
                </a:cubicBezTo>
                <a:lnTo>
                  <a:pt x="1080" y="22174"/>
                </a:lnTo>
                <a:cubicBezTo>
                  <a:pt x="1166" y="22121"/>
                  <a:pt x="1251" y="22067"/>
                  <a:pt x="1348" y="22003"/>
                </a:cubicBezTo>
                <a:lnTo>
                  <a:pt x="1316" y="21960"/>
                </a:lnTo>
                <a:close/>
                <a:moveTo>
                  <a:pt x="781" y="22292"/>
                </a:moveTo>
                <a:cubicBezTo>
                  <a:pt x="685" y="22356"/>
                  <a:pt x="600" y="22409"/>
                  <a:pt x="503" y="22463"/>
                </a:cubicBezTo>
                <a:lnTo>
                  <a:pt x="536" y="22516"/>
                </a:lnTo>
                <a:cubicBezTo>
                  <a:pt x="631" y="22463"/>
                  <a:pt x="717" y="22399"/>
                  <a:pt x="802" y="22345"/>
                </a:cubicBezTo>
                <a:lnTo>
                  <a:pt x="781" y="22292"/>
                </a:lnTo>
                <a:close/>
                <a:moveTo>
                  <a:pt x="236" y="22623"/>
                </a:moveTo>
                <a:cubicBezTo>
                  <a:pt x="151" y="22677"/>
                  <a:pt x="75" y="22720"/>
                  <a:pt x="1" y="22773"/>
                </a:cubicBezTo>
                <a:lnTo>
                  <a:pt x="33" y="22827"/>
                </a:lnTo>
                <a:cubicBezTo>
                  <a:pt x="108" y="22773"/>
                  <a:pt x="182" y="22730"/>
                  <a:pt x="268" y="22677"/>
                </a:cubicBezTo>
                <a:lnTo>
                  <a:pt x="236" y="22623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5"/>
          <p:cNvSpPr/>
          <p:nvPr/>
        </p:nvSpPr>
        <p:spPr>
          <a:xfrm rot="5400000">
            <a:off x="1999815" y="-1996306"/>
            <a:ext cx="5136629" cy="9136091"/>
          </a:xfrm>
          <a:custGeom>
            <a:rect b="b" l="l" r="r" t="t"/>
            <a:pathLst>
              <a:path extrusionOk="0" h="45834" w="32245">
                <a:moveTo>
                  <a:pt x="16123" y="0"/>
                </a:moveTo>
                <a:cubicBezTo>
                  <a:pt x="9836" y="0"/>
                  <a:pt x="4137" y="2534"/>
                  <a:pt x="0" y="6628"/>
                </a:cubicBezTo>
                <a:lnTo>
                  <a:pt x="0" y="39205"/>
                </a:lnTo>
                <a:cubicBezTo>
                  <a:pt x="4137" y="43299"/>
                  <a:pt x="9836" y="45833"/>
                  <a:pt x="16123" y="45833"/>
                </a:cubicBezTo>
                <a:cubicBezTo>
                  <a:pt x="22409" y="45833"/>
                  <a:pt x="28107" y="43299"/>
                  <a:pt x="32245" y="39205"/>
                </a:cubicBezTo>
                <a:lnTo>
                  <a:pt x="32245" y="6628"/>
                </a:lnTo>
                <a:cubicBezTo>
                  <a:pt x="28107" y="2534"/>
                  <a:pt x="22409" y="0"/>
                  <a:pt x="1612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7" name="Google Shape;47;p5"/>
          <p:cNvSpPr txBox="1"/>
          <p:nvPr>
            <p:ph idx="1" type="subTitle"/>
          </p:nvPr>
        </p:nvSpPr>
        <p:spPr>
          <a:xfrm>
            <a:off x="1475455" y="2833742"/>
            <a:ext cx="2486400" cy="82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5"/>
          <p:cNvSpPr txBox="1"/>
          <p:nvPr>
            <p:ph idx="2" type="subTitle"/>
          </p:nvPr>
        </p:nvSpPr>
        <p:spPr>
          <a:xfrm>
            <a:off x="5182145" y="2833742"/>
            <a:ext cx="2486400" cy="82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49" name="Google Shape;49;p5"/>
          <p:cNvGrpSpPr/>
          <p:nvPr/>
        </p:nvGrpSpPr>
        <p:grpSpPr>
          <a:xfrm>
            <a:off x="6199125" y="-1057772"/>
            <a:ext cx="3088236" cy="3048131"/>
            <a:chOff x="6199125" y="-1057772"/>
            <a:chExt cx="3088236" cy="3048131"/>
          </a:xfrm>
        </p:grpSpPr>
        <p:grpSp>
          <p:nvGrpSpPr>
            <p:cNvPr id="50" name="Google Shape;50;p5"/>
            <p:cNvGrpSpPr/>
            <p:nvPr/>
          </p:nvGrpSpPr>
          <p:grpSpPr>
            <a:xfrm rot="7199798">
              <a:off x="8264623" y="1082806"/>
              <a:ext cx="708099" cy="801263"/>
              <a:chOff x="601243" y="325205"/>
              <a:chExt cx="912171" cy="1032184"/>
            </a:xfrm>
          </p:grpSpPr>
          <p:grpSp>
            <p:nvGrpSpPr>
              <p:cNvPr id="51" name="Google Shape;51;p5"/>
              <p:cNvGrpSpPr/>
              <p:nvPr/>
            </p:nvGrpSpPr>
            <p:grpSpPr>
              <a:xfrm>
                <a:off x="601243" y="325205"/>
                <a:ext cx="912171" cy="1032184"/>
                <a:chOff x="601218" y="5"/>
                <a:chExt cx="912171" cy="1032184"/>
              </a:xfrm>
            </p:grpSpPr>
            <p:sp>
              <p:nvSpPr>
                <p:cNvPr id="52" name="Google Shape;52;p5"/>
                <p:cNvSpPr/>
                <p:nvPr/>
              </p:nvSpPr>
              <p:spPr>
                <a:xfrm>
                  <a:off x="758458" y="570672"/>
                  <a:ext cx="431977" cy="461517"/>
                </a:xfrm>
                <a:custGeom>
                  <a:rect b="b" l="l" r="r" t="t"/>
                  <a:pathLst>
                    <a:path extrusionOk="0" h="3484" w="3261">
                      <a:moveTo>
                        <a:pt x="12" y="3435"/>
                      </a:moveTo>
                      <a:cubicBezTo>
                        <a:pt x="0" y="3435"/>
                        <a:pt x="11" y="3443"/>
                        <a:pt x="11" y="3443"/>
                      </a:cubicBezTo>
                      <a:lnTo>
                        <a:pt x="15" y="3436"/>
                      </a:lnTo>
                      <a:lnTo>
                        <a:pt x="15" y="3436"/>
                      </a:lnTo>
                      <a:cubicBezTo>
                        <a:pt x="14" y="3435"/>
                        <a:pt x="13" y="3435"/>
                        <a:pt x="12" y="3435"/>
                      </a:cubicBezTo>
                      <a:close/>
                      <a:moveTo>
                        <a:pt x="1871" y="1"/>
                      </a:moveTo>
                      <a:lnTo>
                        <a:pt x="15" y="3436"/>
                      </a:lnTo>
                      <a:lnTo>
                        <a:pt x="15" y="3436"/>
                      </a:lnTo>
                      <a:cubicBezTo>
                        <a:pt x="29" y="3437"/>
                        <a:pt x="65" y="3446"/>
                        <a:pt x="150" y="3476"/>
                      </a:cubicBezTo>
                      <a:cubicBezTo>
                        <a:pt x="166" y="3481"/>
                        <a:pt x="183" y="3484"/>
                        <a:pt x="200" y="3484"/>
                      </a:cubicBezTo>
                      <a:cubicBezTo>
                        <a:pt x="380" y="3484"/>
                        <a:pt x="620" y="3208"/>
                        <a:pt x="620" y="3208"/>
                      </a:cubicBezTo>
                      <a:lnTo>
                        <a:pt x="3261" y="739"/>
                      </a:lnTo>
                      <a:lnTo>
                        <a:pt x="1871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" name="Google Shape;53;p5"/>
                <p:cNvSpPr/>
                <p:nvPr/>
              </p:nvSpPr>
              <p:spPr>
                <a:xfrm>
                  <a:off x="601218" y="464566"/>
                  <a:ext cx="187044" cy="140680"/>
                </a:xfrm>
                <a:custGeom>
                  <a:rect b="b" l="l" r="r" t="t"/>
                  <a:pathLst>
                    <a:path extrusionOk="0" h="1062" w="1412">
                      <a:moveTo>
                        <a:pt x="674" y="0"/>
                      </a:moveTo>
                      <a:lnTo>
                        <a:pt x="0" y="941"/>
                      </a:lnTo>
                      <a:cubicBezTo>
                        <a:pt x="0" y="941"/>
                        <a:pt x="246" y="1027"/>
                        <a:pt x="385" y="1058"/>
                      </a:cubicBezTo>
                      <a:cubicBezTo>
                        <a:pt x="396" y="1061"/>
                        <a:pt x="408" y="1062"/>
                        <a:pt x="419" y="1062"/>
                      </a:cubicBezTo>
                      <a:cubicBezTo>
                        <a:pt x="565" y="1062"/>
                        <a:pt x="749" y="887"/>
                        <a:pt x="749" y="887"/>
                      </a:cubicBezTo>
                      <a:lnTo>
                        <a:pt x="1411" y="417"/>
                      </a:lnTo>
                      <a:lnTo>
                        <a:pt x="674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4" name="Google Shape;54;p5"/>
                <p:cNvSpPr/>
                <p:nvPr/>
              </p:nvSpPr>
              <p:spPr>
                <a:xfrm>
                  <a:off x="1011869" y="740627"/>
                  <a:ext cx="107696" cy="113790"/>
                </a:xfrm>
                <a:custGeom>
                  <a:rect b="b" l="l" r="r" t="t"/>
                  <a:pathLst>
                    <a:path extrusionOk="0" h="859" w="813">
                      <a:moveTo>
                        <a:pt x="428" y="1"/>
                      </a:moveTo>
                      <a:lnTo>
                        <a:pt x="1" y="610"/>
                      </a:lnTo>
                      <a:cubicBezTo>
                        <a:pt x="1" y="610"/>
                        <a:pt x="247" y="813"/>
                        <a:pt x="343" y="856"/>
                      </a:cubicBezTo>
                      <a:cubicBezTo>
                        <a:pt x="346" y="857"/>
                        <a:pt x="349" y="858"/>
                        <a:pt x="353" y="858"/>
                      </a:cubicBezTo>
                      <a:cubicBezTo>
                        <a:pt x="464" y="858"/>
                        <a:pt x="812" y="276"/>
                        <a:pt x="792" y="214"/>
                      </a:cubicBezTo>
                      <a:cubicBezTo>
                        <a:pt x="770" y="150"/>
                        <a:pt x="428" y="1"/>
                        <a:pt x="428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5" name="Google Shape;55;p5"/>
                <p:cNvSpPr/>
                <p:nvPr/>
              </p:nvSpPr>
              <p:spPr>
                <a:xfrm>
                  <a:off x="649304" y="425223"/>
                  <a:ext cx="864086" cy="302158"/>
                </a:xfrm>
                <a:custGeom>
                  <a:rect b="b" l="l" r="r" t="t"/>
                  <a:pathLst>
                    <a:path extrusionOk="0" h="2281" w="6523">
                      <a:moveTo>
                        <a:pt x="494" y="0"/>
                      </a:moveTo>
                      <a:cubicBezTo>
                        <a:pt x="249" y="0"/>
                        <a:pt x="87" y="33"/>
                        <a:pt x="65" y="115"/>
                      </a:cubicBezTo>
                      <a:cubicBezTo>
                        <a:pt x="1" y="319"/>
                        <a:pt x="835" y="725"/>
                        <a:pt x="1668" y="1067"/>
                      </a:cubicBezTo>
                      <a:cubicBezTo>
                        <a:pt x="2513" y="1419"/>
                        <a:pt x="4106" y="1911"/>
                        <a:pt x="5090" y="2189"/>
                      </a:cubicBezTo>
                      <a:cubicBezTo>
                        <a:pt x="5309" y="2255"/>
                        <a:pt x="5504" y="2280"/>
                        <a:pt x="5673" y="2280"/>
                      </a:cubicBezTo>
                      <a:cubicBezTo>
                        <a:pt x="6056" y="2280"/>
                        <a:pt x="6311" y="2150"/>
                        <a:pt x="6437" y="2061"/>
                      </a:cubicBezTo>
                      <a:cubicBezTo>
                        <a:pt x="6501" y="2018"/>
                        <a:pt x="6522" y="1933"/>
                        <a:pt x="6491" y="1868"/>
                      </a:cubicBezTo>
                      <a:cubicBezTo>
                        <a:pt x="6405" y="1655"/>
                        <a:pt x="6137" y="1248"/>
                        <a:pt x="5421" y="1035"/>
                      </a:cubicBezTo>
                      <a:cubicBezTo>
                        <a:pt x="4438" y="757"/>
                        <a:pt x="2823" y="319"/>
                        <a:pt x="1936" y="169"/>
                      </a:cubicBezTo>
                      <a:cubicBezTo>
                        <a:pt x="1400" y="73"/>
                        <a:pt x="856" y="0"/>
                        <a:pt x="494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6" name="Google Shape;56;p5"/>
                <p:cNvSpPr/>
                <p:nvPr/>
              </p:nvSpPr>
              <p:spPr>
                <a:xfrm>
                  <a:off x="1021804" y="5"/>
                  <a:ext cx="208239" cy="531195"/>
                </a:xfrm>
                <a:custGeom>
                  <a:rect b="b" l="l" r="r" t="t"/>
                  <a:pathLst>
                    <a:path extrusionOk="0" h="4010" w="1572">
                      <a:moveTo>
                        <a:pt x="268" y="1"/>
                      </a:moveTo>
                      <a:cubicBezTo>
                        <a:pt x="268" y="1"/>
                        <a:pt x="252" y="1"/>
                        <a:pt x="267" y="6"/>
                      </a:cubicBezTo>
                      <a:lnTo>
                        <a:pt x="267" y="6"/>
                      </a:lnTo>
                      <a:lnTo>
                        <a:pt x="268" y="1"/>
                      </a:lnTo>
                      <a:close/>
                      <a:moveTo>
                        <a:pt x="267" y="6"/>
                      </a:moveTo>
                      <a:lnTo>
                        <a:pt x="1" y="3902"/>
                      </a:lnTo>
                      <a:lnTo>
                        <a:pt x="1572" y="4009"/>
                      </a:lnTo>
                      <a:lnTo>
                        <a:pt x="653" y="524"/>
                      </a:lnTo>
                      <a:cubicBezTo>
                        <a:pt x="653" y="524"/>
                        <a:pt x="588" y="75"/>
                        <a:pt x="396" y="32"/>
                      </a:cubicBezTo>
                      <a:cubicBezTo>
                        <a:pt x="314" y="18"/>
                        <a:pt x="280" y="10"/>
                        <a:pt x="267" y="6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7" name="Google Shape;57;p5"/>
                <p:cNvSpPr/>
                <p:nvPr/>
              </p:nvSpPr>
              <p:spPr>
                <a:xfrm>
                  <a:off x="689044" y="284676"/>
                  <a:ext cx="120545" cy="158696"/>
                </a:xfrm>
                <a:custGeom>
                  <a:rect b="b" l="l" r="r" t="t"/>
                  <a:pathLst>
                    <a:path extrusionOk="0" h="1198" w="910">
                      <a:moveTo>
                        <a:pt x="0" y="0"/>
                      </a:moveTo>
                      <a:lnTo>
                        <a:pt x="64" y="1155"/>
                      </a:lnTo>
                      <a:lnTo>
                        <a:pt x="909" y="1198"/>
                      </a:lnTo>
                      <a:lnTo>
                        <a:pt x="610" y="439"/>
                      </a:lnTo>
                      <a:cubicBezTo>
                        <a:pt x="610" y="439"/>
                        <a:pt x="535" y="161"/>
                        <a:pt x="396" y="107"/>
                      </a:cubicBezTo>
                      <a:cubicBezTo>
                        <a:pt x="257" y="54"/>
                        <a:pt x="0" y="0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" name="Google Shape;58;p5"/>
                <p:cNvSpPr/>
                <p:nvPr/>
              </p:nvSpPr>
              <p:spPr>
                <a:xfrm>
                  <a:off x="1160630" y="302824"/>
                  <a:ext cx="68088" cy="107166"/>
                </a:xfrm>
                <a:custGeom>
                  <a:rect b="b" l="l" r="r" t="t"/>
                  <a:pathLst>
                    <a:path extrusionOk="0" h="809" w="514">
                      <a:moveTo>
                        <a:pt x="376" y="1"/>
                      </a:moveTo>
                      <a:cubicBezTo>
                        <a:pt x="252" y="1"/>
                        <a:pt x="1" y="34"/>
                        <a:pt x="1" y="34"/>
                      </a:cubicBezTo>
                      <a:lnTo>
                        <a:pt x="32" y="772"/>
                      </a:lnTo>
                      <a:cubicBezTo>
                        <a:pt x="32" y="772"/>
                        <a:pt x="243" y="808"/>
                        <a:pt x="371" y="808"/>
                      </a:cubicBezTo>
                      <a:cubicBezTo>
                        <a:pt x="413" y="808"/>
                        <a:pt x="447" y="804"/>
                        <a:pt x="460" y="794"/>
                      </a:cubicBezTo>
                      <a:cubicBezTo>
                        <a:pt x="514" y="740"/>
                        <a:pt x="514" y="24"/>
                        <a:pt x="417" y="3"/>
                      </a:cubicBezTo>
                      <a:cubicBezTo>
                        <a:pt x="406" y="1"/>
                        <a:pt x="392" y="1"/>
                        <a:pt x="376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59" name="Google Shape;59;p5"/>
              <p:cNvSpPr/>
              <p:nvPr/>
            </p:nvSpPr>
            <p:spPr>
              <a:xfrm>
                <a:off x="1414066" y="944090"/>
                <a:ext cx="59610" cy="87958"/>
              </a:xfrm>
              <a:custGeom>
                <a:rect b="b" l="l" r="r" t="t"/>
                <a:pathLst>
                  <a:path extrusionOk="0" h="664" w="450">
                    <a:moveTo>
                      <a:pt x="193" y="0"/>
                    </a:moveTo>
                    <a:lnTo>
                      <a:pt x="193" y="0"/>
                    </a:lnTo>
                    <a:cubicBezTo>
                      <a:pt x="226" y="97"/>
                      <a:pt x="257" y="171"/>
                      <a:pt x="269" y="235"/>
                    </a:cubicBezTo>
                    <a:cubicBezTo>
                      <a:pt x="290" y="332"/>
                      <a:pt x="257" y="439"/>
                      <a:pt x="193" y="503"/>
                    </a:cubicBezTo>
                    <a:cubicBezTo>
                      <a:pt x="151" y="546"/>
                      <a:pt x="86" y="610"/>
                      <a:pt x="1" y="663"/>
                    </a:cubicBezTo>
                    <a:cubicBezTo>
                      <a:pt x="172" y="620"/>
                      <a:pt x="300" y="556"/>
                      <a:pt x="375" y="503"/>
                    </a:cubicBezTo>
                    <a:cubicBezTo>
                      <a:pt x="428" y="471"/>
                      <a:pt x="450" y="396"/>
                      <a:pt x="418" y="332"/>
                    </a:cubicBezTo>
                    <a:cubicBezTo>
                      <a:pt x="386" y="247"/>
                      <a:pt x="322" y="129"/>
                      <a:pt x="19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5"/>
              <p:cNvSpPr/>
              <p:nvPr/>
            </p:nvSpPr>
            <p:spPr>
              <a:xfrm>
                <a:off x="868961" y="887394"/>
                <a:ext cx="635976" cy="170088"/>
              </a:xfrm>
              <a:custGeom>
                <a:rect b="b" l="l" r="r" t="t"/>
                <a:pathLst>
                  <a:path extrusionOk="0" h="1284" w="4801">
                    <a:moveTo>
                      <a:pt x="32" y="1"/>
                    </a:moveTo>
                    <a:lnTo>
                      <a:pt x="0" y="76"/>
                    </a:lnTo>
                    <a:cubicBezTo>
                      <a:pt x="780" y="407"/>
                      <a:pt x="2277" y="867"/>
                      <a:pt x="3410" y="1198"/>
                    </a:cubicBezTo>
                    <a:cubicBezTo>
                      <a:pt x="3645" y="1262"/>
                      <a:pt x="3838" y="1284"/>
                      <a:pt x="4009" y="1284"/>
                    </a:cubicBezTo>
                    <a:cubicBezTo>
                      <a:pt x="4394" y="1284"/>
                      <a:pt x="4662" y="1166"/>
                      <a:pt x="4800" y="1070"/>
                    </a:cubicBezTo>
                    <a:lnTo>
                      <a:pt x="4757" y="995"/>
                    </a:lnTo>
                    <a:cubicBezTo>
                      <a:pt x="4625" y="1091"/>
                      <a:pt x="4380" y="1207"/>
                      <a:pt x="4014" y="1207"/>
                    </a:cubicBezTo>
                    <a:cubicBezTo>
                      <a:pt x="3849" y="1207"/>
                      <a:pt x="3659" y="1183"/>
                      <a:pt x="3443" y="1124"/>
                    </a:cubicBezTo>
                    <a:cubicBezTo>
                      <a:pt x="2309" y="792"/>
                      <a:pt x="813" y="332"/>
                      <a:pt x="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5"/>
              <p:cNvSpPr/>
              <p:nvPr/>
            </p:nvSpPr>
            <p:spPr>
              <a:xfrm>
                <a:off x="1072829" y="325205"/>
                <a:ext cx="147436" cy="475956"/>
              </a:xfrm>
              <a:custGeom>
                <a:rect b="b" l="l" r="r" t="t"/>
                <a:pathLst>
                  <a:path extrusionOk="0" h="3593" w="1113">
                    <a:moveTo>
                      <a:pt x="22" y="1"/>
                    </a:moveTo>
                    <a:lnTo>
                      <a:pt x="1" y="75"/>
                    </a:lnTo>
                    <a:cubicBezTo>
                      <a:pt x="139" y="108"/>
                      <a:pt x="215" y="417"/>
                      <a:pt x="225" y="524"/>
                    </a:cubicBezTo>
                    <a:lnTo>
                      <a:pt x="1037" y="3593"/>
                    </a:lnTo>
                    <a:lnTo>
                      <a:pt x="1113" y="3582"/>
                    </a:lnTo>
                    <a:lnTo>
                      <a:pt x="300" y="514"/>
                    </a:lnTo>
                    <a:cubicBezTo>
                      <a:pt x="300" y="450"/>
                      <a:pt x="225" y="43"/>
                      <a:pt x="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5"/>
              <p:cNvSpPr/>
              <p:nvPr/>
            </p:nvSpPr>
            <p:spPr>
              <a:xfrm>
                <a:off x="674895" y="762742"/>
                <a:ext cx="162935" cy="59610"/>
              </a:xfrm>
              <a:custGeom>
                <a:rect b="b" l="l" r="r" t="t"/>
                <a:pathLst>
                  <a:path extrusionOk="0" h="450" w="1230">
                    <a:moveTo>
                      <a:pt x="33" y="1"/>
                    </a:moveTo>
                    <a:lnTo>
                      <a:pt x="0" y="76"/>
                    </a:lnTo>
                    <a:lnTo>
                      <a:pt x="1209" y="450"/>
                    </a:lnTo>
                    <a:lnTo>
                      <a:pt x="1230" y="375"/>
                    </a:lnTo>
                    <a:lnTo>
                      <a:pt x="3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" name="Google Shape;63;p5"/>
              <p:cNvSpPr/>
              <p:nvPr/>
            </p:nvSpPr>
            <p:spPr>
              <a:xfrm>
                <a:off x="796633" y="932697"/>
                <a:ext cx="192740" cy="344416"/>
              </a:xfrm>
              <a:custGeom>
                <a:rect b="b" l="l" r="r" t="t"/>
                <a:pathLst>
                  <a:path extrusionOk="0" h="2600" w="1455">
                    <a:moveTo>
                      <a:pt x="1380" y="1"/>
                    </a:moveTo>
                    <a:lnTo>
                      <a:pt x="1" y="2567"/>
                    </a:lnTo>
                    <a:lnTo>
                      <a:pt x="76" y="2599"/>
                    </a:lnTo>
                    <a:lnTo>
                      <a:pt x="1455" y="33"/>
                    </a:lnTo>
                    <a:lnTo>
                      <a:pt x="138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" name="Google Shape;64;p5"/>
              <p:cNvSpPr/>
              <p:nvPr/>
            </p:nvSpPr>
            <p:spPr>
              <a:xfrm>
                <a:off x="929764" y="1048871"/>
                <a:ext cx="201218" cy="188501"/>
              </a:xfrm>
              <a:custGeom>
                <a:rect b="b" l="l" r="r" t="t"/>
                <a:pathLst>
                  <a:path extrusionOk="0" h="1423" w="1519">
                    <a:moveTo>
                      <a:pt x="1466" y="0"/>
                    </a:moveTo>
                    <a:lnTo>
                      <a:pt x="0" y="1359"/>
                    </a:lnTo>
                    <a:lnTo>
                      <a:pt x="54" y="1423"/>
                    </a:lnTo>
                    <a:lnTo>
                      <a:pt x="1519" y="54"/>
                    </a:lnTo>
                    <a:lnTo>
                      <a:pt x="146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5" name="Google Shape;65;p5"/>
            <p:cNvSpPr/>
            <p:nvPr/>
          </p:nvSpPr>
          <p:spPr>
            <a:xfrm rot="7199975">
              <a:off x="7273715" y="-1407111"/>
              <a:ext cx="939056" cy="3023817"/>
            </a:xfrm>
            <a:custGeom>
              <a:rect b="b" l="l" r="r" t="t"/>
              <a:pathLst>
                <a:path extrusionOk="0" h="22827" w="7089">
                  <a:moveTo>
                    <a:pt x="6779" y="1"/>
                  </a:moveTo>
                  <a:lnTo>
                    <a:pt x="6768" y="55"/>
                  </a:lnTo>
                  <a:cubicBezTo>
                    <a:pt x="6875" y="65"/>
                    <a:pt x="6982" y="76"/>
                    <a:pt x="7078" y="97"/>
                  </a:cubicBezTo>
                  <a:lnTo>
                    <a:pt x="7089" y="44"/>
                  </a:lnTo>
                  <a:cubicBezTo>
                    <a:pt x="6993" y="22"/>
                    <a:pt x="6886" y="1"/>
                    <a:pt x="6779" y="1"/>
                  </a:cubicBezTo>
                  <a:close/>
                  <a:moveTo>
                    <a:pt x="6447" y="12"/>
                  </a:moveTo>
                  <a:cubicBezTo>
                    <a:pt x="6351" y="22"/>
                    <a:pt x="6245" y="44"/>
                    <a:pt x="6138" y="76"/>
                  </a:cubicBezTo>
                  <a:lnTo>
                    <a:pt x="6159" y="140"/>
                  </a:lnTo>
                  <a:cubicBezTo>
                    <a:pt x="6255" y="108"/>
                    <a:pt x="6362" y="86"/>
                    <a:pt x="6458" y="65"/>
                  </a:cubicBezTo>
                  <a:lnTo>
                    <a:pt x="6447" y="12"/>
                  </a:lnTo>
                  <a:close/>
                  <a:moveTo>
                    <a:pt x="5838" y="193"/>
                  </a:moveTo>
                  <a:cubicBezTo>
                    <a:pt x="5742" y="236"/>
                    <a:pt x="5646" y="290"/>
                    <a:pt x="5560" y="354"/>
                  </a:cubicBezTo>
                  <a:lnTo>
                    <a:pt x="5592" y="407"/>
                  </a:lnTo>
                  <a:cubicBezTo>
                    <a:pt x="5677" y="343"/>
                    <a:pt x="5774" y="290"/>
                    <a:pt x="5860" y="247"/>
                  </a:cubicBezTo>
                  <a:lnTo>
                    <a:pt x="5838" y="193"/>
                  </a:lnTo>
                  <a:close/>
                  <a:moveTo>
                    <a:pt x="5304" y="546"/>
                  </a:moveTo>
                  <a:cubicBezTo>
                    <a:pt x="5218" y="611"/>
                    <a:pt x="5143" y="696"/>
                    <a:pt x="5069" y="771"/>
                  </a:cubicBezTo>
                  <a:lnTo>
                    <a:pt x="5111" y="813"/>
                  </a:lnTo>
                  <a:cubicBezTo>
                    <a:pt x="5186" y="728"/>
                    <a:pt x="5261" y="664"/>
                    <a:pt x="5335" y="589"/>
                  </a:cubicBezTo>
                  <a:lnTo>
                    <a:pt x="5304" y="546"/>
                  </a:lnTo>
                  <a:close/>
                  <a:moveTo>
                    <a:pt x="4865" y="1017"/>
                  </a:moveTo>
                  <a:cubicBezTo>
                    <a:pt x="4812" y="1091"/>
                    <a:pt x="4769" y="1167"/>
                    <a:pt x="4726" y="1252"/>
                  </a:cubicBezTo>
                  <a:cubicBezTo>
                    <a:pt x="4715" y="1262"/>
                    <a:pt x="4705" y="1273"/>
                    <a:pt x="4694" y="1295"/>
                  </a:cubicBezTo>
                  <a:lnTo>
                    <a:pt x="4748" y="1316"/>
                  </a:lnTo>
                  <a:cubicBezTo>
                    <a:pt x="4758" y="1305"/>
                    <a:pt x="4769" y="1295"/>
                    <a:pt x="4779" y="1273"/>
                  </a:cubicBezTo>
                  <a:cubicBezTo>
                    <a:pt x="4822" y="1198"/>
                    <a:pt x="4865" y="1124"/>
                    <a:pt x="4919" y="1048"/>
                  </a:cubicBezTo>
                  <a:lnTo>
                    <a:pt x="4865" y="1017"/>
                  </a:lnTo>
                  <a:close/>
                  <a:moveTo>
                    <a:pt x="4566" y="1583"/>
                  </a:moveTo>
                  <a:cubicBezTo>
                    <a:pt x="4523" y="1680"/>
                    <a:pt x="4480" y="1775"/>
                    <a:pt x="4448" y="1882"/>
                  </a:cubicBezTo>
                  <a:lnTo>
                    <a:pt x="4513" y="1904"/>
                  </a:lnTo>
                  <a:cubicBezTo>
                    <a:pt x="4544" y="1797"/>
                    <a:pt x="4577" y="1701"/>
                    <a:pt x="4620" y="1604"/>
                  </a:cubicBezTo>
                  <a:lnTo>
                    <a:pt x="4566" y="1583"/>
                  </a:lnTo>
                  <a:close/>
                  <a:moveTo>
                    <a:pt x="4373" y="2193"/>
                  </a:moveTo>
                  <a:cubicBezTo>
                    <a:pt x="4352" y="2289"/>
                    <a:pt x="4330" y="2396"/>
                    <a:pt x="4309" y="2502"/>
                  </a:cubicBezTo>
                  <a:lnTo>
                    <a:pt x="4373" y="2514"/>
                  </a:lnTo>
                  <a:cubicBezTo>
                    <a:pt x="4384" y="2407"/>
                    <a:pt x="4406" y="2300"/>
                    <a:pt x="4427" y="2203"/>
                  </a:cubicBezTo>
                  <a:lnTo>
                    <a:pt x="4373" y="2193"/>
                  </a:lnTo>
                  <a:close/>
                  <a:moveTo>
                    <a:pt x="4266" y="2823"/>
                  </a:moveTo>
                  <a:cubicBezTo>
                    <a:pt x="4266" y="2920"/>
                    <a:pt x="4256" y="3027"/>
                    <a:pt x="4245" y="3144"/>
                  </a:cubicBezTo>
                  <a:lnTo>
                    <a:pt x="4309" y="3144"/>
                  </a:lnTo>
                  <a:cubicBezTo>
                    <a:pt x="4309" y="3037"/>
                    <a:pt x="4320" y="2930"/>
                    <a:pt x="4330" y="2823"/>
                  </a:cubicBezTo>
                  <a:close/>
                  <a:moveTo>
                    <a:pt x="4245" y="3454"/>
                  </a:moveTo>
                  <a:lnTo>
                    <a:pt x="4245" y="3476"/>
                  </a:lnTo>
                  <a:lnTo>
                    <a:pt x="4245" y="3775"/>
                  </a:lnTo>
                  <a:lnTo>
                    <a:pt x="4309" y="3775"/>
                  </a:lnTo>
                  <a:cubicBezTo>
                    <a:pt x="4299" y="3668"/>
                    <a:pt x="4299" y="3572"/>
                    <a:pt x="4299" y="3476"/>
                  </a:cubicBezTo>
                  <a:lnTo>
                    <a:pt x="4299" y="3454"/>
                  </a:lnTo>
                  <a:close/>
                  <a:moveTo>
                    <a:pt x="4266" y="4096"/>
                  </a:moveTo>
                  <a:cubicBezTo>
                    <a:pt x="4266" y="4203"/>
                    <a:pt x="4277" y="4310"/>
                    <a:pt x="4288" y="4417"/>
                  </a:cubicBezTo>
                  <a:lnTo>
                    <a:pt x="4342" y="4405"/>
                  </a:lnTo>
                  <a:cubicBezTo>
                    <a:pt x="4330" y="4299"/>
                    <a:pt x="4330" y="4192"/>
                    <a:pt x="4320" y="4096"/>
                  </a:cubicBezTo>
                  <a:close/>
                  <a:moveTo>
                    <a:pt x="4309" y="4726"/>
                  </a:moveTo>
                  <a:lnTo>
                    <a:pt x="4342" y="5047"/>
                  </a:lnTo>
                  <a:lnTo>
                    <a:pt x="4406" y="5037"/>
                  </a:lnTo>
                  <a:cubicBezTo>
                    <a:pt x="4395" y="4930"/>
                    <a:pt x="4384" y="4823"/>
                    <a:pt x="4373" y="4726"/>
                  </a:cubicBezTo>
                  <a:close/>
                  <a:moveTo>
                    <a:pt x="4384" y="5357"/>
                  </a:moveTo>
                  <a:cubicBezTo>
                    <a:pt x="4395" y="5464"/>
                    <a:pt x="4406" y="5571"/>
                    <a:pt x="4427" y="5678"/>
                  </a:cubicBezTo>
                  <a:lnTo>
                    <a:pt x="4480" y="5667"/>
                  </a:lnTo>
                  <a:cubicBezTo>
                    <a:pt x="4470" y="5560"/>
                    <a:pt x="4459" y="5453"/>
                    <a:pt x="4437" y="5357"/>
                  </a:cubicBezTo>
                  <a:close/>
                  <a:moveTo>
                    <a:pt x="4534" y="5978"/>
                  </a:moveTo>
                  <a:lnTo>
                    <a:pt x="4470" y="5988"/>
                  </a:lnTo>
                  <a:cubicBezTo>
                    <a:pt x="4491" y="6095"/>
                    <a:pt x="4501" y="6202"/>
                    <a:pt x="4523" y="6309"/>
                  </a:cubicBezTo>
                  <a:lnTo>
                    <a:pt x="4587" y="6298"/>
                  </a:lnTo>
                  <a:cubicBezTo>
                    <a:pt x="4566" y="6191"/>
                    <a:pt x="4544" y="6084"/>
                    <a:pt x="4534" y="5978"/>
                  </a:cubicBezTo>
                  <a:close/>
                  <a:moveTo>
                    <a:pt x="4641" y="6608"/>
                  </a:moveTo>
                  <a:lnTo>
                    <a:pt x="4577" y="6619"/>
                  </a:lnTo>
                  <a:cubicBezTo>
                    <a:pt x="4598" y="6726"/>
                    <a:pt x="4620" y="6822"/>
                    <a:pt x="4641" y="6929"/>
                  </a:cubicBezTo>
                  <a:lnTo>
                    <a:pt x="4694" y="6918"/>
                  </a:lnTo>
                  <a:cubicBezTo>
                    <a:pt x="4673" y="6811"/>
                    <a:pt x="4651" y="6715"/>
                    <a:pt x="4641" y="6608"/>
                  </a:cubicBezTo>
                  <a:close/>
                  <a:moveTo>
                    <a:pt x="4758" y="7228"/>
                  </a:moveTo>
                  <a:lnTo>
                    <a:pt x="4694" y="7239"/>
                  </a:lnTo>
                  <a:cubicBezTo>
                    <a:pt x="4715" y="7346"/>
                    <a:pt x="4737" y="7453"/>
                    <a:pt x="4758" y="7549"/>
                  </a:cubicBezTo>
                  <a:lnTo>
                    <a:pt x="4822" y="7538"/>
                  </a:lnTo>
                  <a:cubicBezTo>
                    <a:pt x="4801" y="7442"/>
                    <a:pt x="4779" y="7335"/>
                    <a:pt x="4758" y="7228"/>
                  </a:cubicBezTo>
                  <a:close/>
                  <a:moveTo>
                    <a:pt x="4876" y="7848"/>
                  </a:moveTo>
                  <a:lnTo>
                    <a:pt x="4822" y="7869"/>
                  </a:lnTo>
                  <a:cubicBezTo>
                    <a:pt x="4844" y="7966"/>
                    <a:pt x="4865" y="8073"/>
                    <a:pt x="4886" y="8180"/>
                  </a:cubicBezTo>
                  <a:lnTo>
                    <a:pt x="4951" y="8158"/>
                  </a:lnTo>
                  <a:cubicBezTo>
                    <a:pt x="4929" y="8062"/>
                    <a:pt x="4908" y="7955"/>
                    <a:pt x="4876" y="7848"/>
                  </a:cubicBezTo>
                  <a:close/>
                  <a:moveTo>
                    <a:pt x="5015" y="8468"/>
                  </a:moveTo>
                  <a:lnTo>
                    <a:pt x="4951" y="8489"/>
                  </a:lnTo>
                  <a:lnTo>
                    <a:pt x="5015" y="8800"/>
                  </a:lnTo>
                  <a:lnTo>
                    <a:pt x="5079" y="8789"/>
                  </a:lnTo>
                  <a:lnTo>
                    <a:pt x="5015" y="8468"/>
                  </a:lnTo>
                  <a:close/>
                  <a:moveTo>
                    <a:pt x="5143" y="9099"/>
                  </a:moveTo>
                  <a:lnTo>
                    <a:pt x="5090" y="9110"/>
                  </a:lnTo>
                  <a:cubicBezTo>
                    <a:pt x="5111" y="9206"/>
                    <a:pt x="5133" y="9313"/>
                    <a:pt x="5154" y="9420"/>
                  </a:cubicBezTo>
                  <a:lnTo>
                    <a:pt x="5207" y="9409"/>
                  </a:lnTo>
                  <a:cubicBezTo>
                    <a:pt x="5186" y="9302"/>
                    <a:pt x="5164" y="9195"/>
                    <a:pt x="5143" y="9099"/>
                  </a:cubicBezTo>
                  <a:close/>
                  <a:moveTo>
                    <a:pt x="5271" y="9719"/>
                  </a:moveTo>
                  <a:lnTo>
                    <a:pt x="5218" y="9730"/>
                  </a:lnTo>
                  <a:cubicBezTo>
                    <a:pt x="5240" y="9837"/>
                    <a:pt x="5261" y="9933"/>
                    <a:pt x="5282" y="10040"/>
                  </a:cubicBezTo>
                  <a:lnTo>
                    <a:pt x="5335" y="10029"/>
                  </a:lnTo>
                  <a:cubicBezTo>
                    <a:pt x="5314" y="9922"/>
                    <a:pt x="5293" y="9815"/>
                    <a:pt x="5271" y="9719"/>
                  </a:cubicBezTo>
                  <a:close/>
                  <a:moveTo>
                    <a:pt x="5400" y="10339"/>
                  </a:moveTo>
                  <a:lnTo>
                    <a:pt x="5346" y="10350"/>
                  </a:lnTo>
                  <a:cubicBezTo>
                    <a:pt x="5357" y="10457"/>
                    <a:pt x="5378" y="10553"/>
                    <a:pt x="5400" y="10660"/>
                  </a:cubicBezTo>
                  <a:lnTo>
                    <a:pt x="5464" y="10649"/>
                  </a:lnTo>
                  <a:cubicBezTo>
                    <a:pt x="5442" y="10542"/>
                    <a:pt x="5421" y="10446"/>
                    <a:pt x="5400" y="10339"/>
                  </a:cubicBezTo>
                  <a:close/>
                  <a:moveTo>
                    <a:pt x="5518" y="10960"/>
                  </a:moveTo>
                  <a:lnTo>
                    <a:pt x="5453" y="10970"/>
                  </a:lnTo>
                  <a:cubicBezTo>
                    <a:pt x="5475" y="11077"/>
                    <a:pt x="5496" y="11184"/>
                    <a:pt x="5506" y="11291"/>
                  </a:cubicBezTo>
                  <a:lnTo>
                    <a:pt x="5571" y="11280"/>
                  </a:lnTo>
                  <a:cubicBezTo>
                    <a:pt x="5549" y="11173"/>
                    <a:pt x="5539" y="11066"/>
                    <a:pt x="5518" y="10960"/>
                  </a:cubicBezTo>
                  <a:close/>
                  <a:moveTo>
                    <a:pt x="5613" y="11590"/>
                  </a:moveTo>
                  <a:lnTo>
                    <a:pt x="5560" y="11601"/>
                  </a:lnTo>
                  <a:lnTo>
                    <a:pt x="5571" y="11665"/>
                  </a:lnTo>
                  <a:cubicBezTo>
                    <a:pt x="5582" y="11751"/>
                    <a:pt x="5592" y="11836"/>
                    <a:pt x="5603" y="11911"/>
                  </a:cubicBezTo>
                  <a:lnTo>
                    <a:pt x="5667" y="11911"/>
                  </a:lnTo>
                  <a:cubicBezTo>
                    <a:pt x="5656" y="11825"/>
                    <a:pt x="5646" y="11740"/>
                    <a:pt x="5624" y="11654"/>
                  </a:cubicBezTo>
                  <a:lnTo>
                    <a:pt x="5613" y="11590"/>
                  </a:lnTo>
                  <a:close/>
                  <a:moveTo>
                    <a:pt x="5699" y="12221"/>
                  </a:moveTo>
                  <a:lnTo>
                    <a:pt x="5646" y="12231"/>
                  </a:lnTo>
                  <a:cubicBezTo>
                    <a:pt x="5656" y="12338"/>
                    <a:pt x="5667" y="12435"/>
                    <a:pt x="5677" y="12542"/>
                  </a:cubicBezTo>
                  <a:lnTo>
                    <a:pt x="5742" y="12542"/>
                  </a:lnTo>
                  <a:cubicBezTo>
                    <a:pt x="5731" y="12435"/>
                    <a:pt x="5720" y="12328"/>
                    <a:pt x="5699" y="12221"/>
                  </a:cubicBezTo>
                  <a:close/>
                  <a:moveTo>
                    <a:pt x="5774" y="12851"/>
                  </a:moveTo>
                  <a:lnTo>
                    <a:pt x="5710" y="12863"/>
                  </a:lnTo>
                  <a:cubicBezTo>
                    <a:pt x="5720" y="12969"/>
                    <a:pt x="5731" y="13076"/>
                    <a:pt x="5731" y="13172"/>
                  </a:cubicBezTo>
                  <a:lnTo>
                    <a:pt x="5796" y="13172"/>
                  </a:lnTo>
                  <a:cubicBezTo>
                    <a:pt x="5784" y="13065"/>
                    <a:pt x="5774" y="12958"/>
                    <a:pt x="5774" y="12851"/>
                  </a:cubicBezTo>
                  <a:close/>
                  <a:moveTo>
                    <a:pt x="5753" y="13493"/>
                  </a:moveTo>
                  <a:cubicBezTo>
                    <a:pt x="5753" y="13600"/>
                    <a:pt x="5753" y="13707"/>
                    <a:pt x="5763" y="13814"/>
                  </a:cubicBezTo>
                  <a:lnTo>
                    <a:pt x="5817" y="13803"/>
                  </a:lnTo>
                  <a:cubicBezTo>
                    <a:pt x="5817" y="13707"/>
                    <a:pt x="5817" y="13600"/>
                    <a:pt x="5806" y="13493"/>
                  </a:cubicBezTo>
                  <a:close/>
                  <a:moveTo>
                    <a:pt x="5763" y="14124"/>
                  </a:moveTo>
                  <a:lnTo>
                    <a:pt x="5763" y="14445"/>
                  </a:lnTo>
                  <a:lnTo>
                    <a:pt x="5817" y="14445"/>
                  </a:lnTo>
                  <a:cubicBezTo>
                    <a:pt x="5817" y="14338"/>
                    <a:pt x="5827" y="14231"/>
                    <a:pt x="5827" y="14124"/>
                  </a:cubicBezTo>
                  <a:close/>
                  <a:moveTo>
                    <a:pt x="5753" y="14754"/>
                  </a:moveTo>
                  <a:cubicBezTo>
                    <a:pt x="5742" y="14861"/>
                    <a:pt x="5731" y="14968"/>
                    <a:pt x="5731" y="15075"/>
                  </a:cubicBezTo>
                  <a:lnTo>
                    <a:pt x="5784" y="15075"/>
                  </a:lnTo>
                  <a:cubicBezTo>
                    <a:pt x="5796" y="14979"/>
                    <a:pt x="5806" y="14873"/>
                    <a:pt x="5806" y="14766"/>
                  </a:cubicBezTo>
                  <a:lnTo>
                    <a:pt x="5753" y="14754"/>
                  </a:lnTo>
                  <a:close/>
                  <a:moveTo>
                    <a:pt x="5699" y="15386"/>
                  </a:moveTo>
                  <a:lnTo>
                    <a:pt x="5667" y="15706"/>
                  </a:lnTo>
                  <a:lnTo>
                    <a:pt x="5720" y="15717"/>
                  </a:lnTo>
                  <a:cubicBezTo>
                    <a:pt x="5731" y="15610"/>
                    <a:pt x="5753" y="15503"/>
                    <a:pt x="5763" y="15396"/>
                  </a:cubicBezTo>
                  <a:lnTo>
                    <a:pt x="5699" y="15386"/>
                  </a:lnTo>
                  <a:close/>
                  <a:moveTo>
                    <a:pt x="5613" y="16016"/>
                  </a:moveTo>
                  <a:cubicBezTo>
                    <a:pt x="5603" y="16123"/>
                    <a:pt x="5582" y="16230"/>
                    <a:pt x="5560" y="16327"/>
                  </a:cubicBezTo>
                  <a:lnTo>
                    <a:pt x="5613" y="16337"/>
                  </a:lnTo>
                  <a:cubicBezTo>
                    <a:pt x="5635" y="16241"/>
                    <a:pt x="5656" y="16134"/>
                    <a:pt x="5677" y="16027"/>
                  </a:cubicBezTo>
                  <a:lnTo>
                    <a:pt x="5613" y="16016"/>
                  </a:lnTo>
                  <a:close/>
                  <a:moveTo>
                    <a:pt x="5496" y="16636"/>
                  </a:moveTo>
                  <a:cubicBezTo>
                    <a:pt x="5464" y="16743"/>
                    <a:pt x="5442" y="16850"/>
                    <a:pt x="5411" y="16947"/>
                  </a:cubicBezTo>
                  <a:lnTo>
                    <a:pt x="5475" y="16957"/>
                  </a:lnTo>
                  <a:cubicBezTo>
                    <a:pt x="5496" y="16861"/>
                    <a:pt x="5528" y="16754"/>
                    <a:pt x="5549" y="16657"/>
                  </a:cubicBezTo>
                  <a:lnTo>
                    <a:pt x="5496" y="16636"/>
                  </a:lnTo>
                  <a:close/>
                  <a:moveTo>
                    <a:pt x="5325" y="17246"/>
                  </a:moveTo>
                  <a:cubicBezTo>
                    <a:pt x="5293" y="17353"/>
                    <a:pt x="5261" y="17449"/>
                    <a:pt x="5228" y="17545"/>
                  </a:cubicBezTo>
                  <a:lnTo>
                    <a:pt x="5282" y="17567"/>
                  </a:lnTo>
                  <a:cubicBezTo>
                    <a:pt x="5314" y="17470"/>
                    <a:pt x="5346" y="17363"/>
                    <a:pt x="5378" y="17267"/>
                  </a:cubicBezTo>
                  <a:lnTo>
                    <a:pt x="5325" y="17246"/>
                  </a:lnTo>
                  <a:close/>
                  <a:moveTo>
                    <a:pt x="5111" y="17845"/>
                  </a:moveTo>
                  <a:lnTo>
                    <a:pt x="4983" y="18133"/>
                  </a:lnTo>
                  <a:lnTo>
                    <a:pt x="5036" y="18154"/>
                  </a:lnTo>
                  <a:cubicBezTo>
                    <a:pt x="5079" y="18069"/>
                    <a:pt x="5122" y="17962"/>
                    <a:pt x="5164" y="17866"/>
                  </a:cubicBezTo>
                  <a:lnTo>
                    <a:pt x="5111" y="17845"/>
                  </a:lnTo>
                  <a:close/>
                  <a:moveTo>
                    <a:pt x="4844" y="18422"/>
                  </a:moveTo>
                  <a:cubicBezTo>
                    <a:pt x="4801" y="18518"/>
                    <a:pt x="4748" y="18603"/>
                    <a:pt x="4694" y="18700"/>
                  </a:cubicBezTo>
                  <a:lnTo>
                    <a:pt x="4748" y="18732"/>
                  </a:lnTo>
                  <a:cubicBezTo>
                    <a:pt x="4801" y="18636"/>
                    <a:pt x="4855" y="18539"/>
                    <a:pt x="4897" y="18443"/>
                  </a:cubicBezTo>
                  <a:lnTo>
                    <a:pt x="4844" y="18422"/>
                  </a:lnTo>
                  <a:close/>
                  <a:moveTo>
                    <a:pt x="4534" y="18967"/>
                  </a:moveTo>
                  <a:cubicBezTo>
                    <a:pt x="4501" y="19031"/>
                    <a:pt x="4459" y="19095"/>
                    <a:pt x="4416" y="19149"/>
                  </a:cubicBezTo>
                  <a:cubicBezTo>
                    <a:pt x="4395" y="19181"/>
                    <a:pt x="4384" y="19202"/>
                    <a:pt x="4363" y="19234"/>
                  </a:cubicBezTo>
                  <a:lnTo>
                    <a:pt x="4406" y="19266"/>
                  </a:lnTo>
                  <a:cubicBezTo>
                    <a:pt x="4427" y="19234"/>
                    <a:pt x="4448" y="19213"/>
                    <a:pt x="4470" y="19181"/>
                  </a:cubicBezTo>
                  <a:cubicBezTo>
                    <a:pt x="4513" y="19128"/>
                    <a:pt x="4544" y="19063"/>
                    <a:pt x="4587" y="18999"/>
                  </a:cubicBezTo>
                  <a:lnTo>
                    <a:pt x="4534" y="18967"/>
                  </a:lnTo>
                  <a:close/>
                  <a:moveTo>
                    <a:pt x="4170" y="19491"/>
                  </a:moveTo>
                  <a:cubicBezTo>
                    <a:pt x="4106" y="19565"/>
                    <a:pt x="4042" y="19651"/>
                    <a:pt x="3978" y="19737"/>
                  </a:cubicBezTo>
                  <a:lnTo>
                    <a:pt x="4021" y="19769"/>
                  </a:lnTo>
                  <a:cubicBezTo>
                    <a:pt x="4085" y="19694"/>
                    <a:pt x="4159" y="19608"/>
                    <a:pt x="4224" y="19523"/>
                  </a:cubicBezTo>
                  <a:lnTo>
                    <a:pt x="4170" y="19491"/>
                  </a:lnTo>
                  <a:close/>
                  <a:moveTo>
                    <a:pt x="3764" y="19972"/>
                  </a:moveTo>
                  <a:cubicBezTo>
                    <a:pt x="3700" y="20047"/>
                    <a:pt x="3625" y="20121"/>
                    <a:pt x="3550" y="20197"/>
                  </a:cubicBezTo>
                  <a:lnTo>
                    <a:pt x="3593" y="20239"/>
                  </a:lnTo>
                  <a:cubicBezTo>
                    <a:pt x="3668" y="20164"/>
                    <a:pt x="3743" y="20090"/>
                    <a:pt x="3807" y="20015"/>
                  </a:cubicBezTo>
                  <a:lnTo>
                    <a:pt x="3764" y="19972"/>
                  </a:lnTo>
                  <a:close/>
                  <a:moveTo>
                    <a:pt x="3325" y="20421"/>
                  </a:moveTo>
                  <a:cubicBezTo>
                    <a:pt x="3251" y="20496"/>
                    <a:pt x="3166" y="20560"/>
                    <a:pt x="3090" y="20635"/>
                  </a:cubicBezTo>
                  <a:lnTo>
                    <a:pt x="3133" y="20677"/>
                  </a:lnTo>
                  <a:cubicBezTo>
                    <a:pt x="3208" y="20613"/>
                    <a:pt x="3294" y="20539"/>
                    <a:pt x="3368" y="20464"/>
                  </a:cubicBezTo>
                  <a:lnTo>
                    <a:pt x="3325" y="20421"/>
                  </a:lnTo>
                  <a:close/>
                  <a:moveTo>
                    <a:pt x="2855" y="20838"/>
                  </a:moveTo>
                  <a:cubicBezTo>
                    <a:pt x="2770" y="20913"/>
                    <a:pt x="2684" y="20977"/>
                    <a:pt x="2610" y="21041"/>
                  </a:cubicBezTo>
                  <a:lnTo>
                    <a:pt x="2641" y="21084"/>
                  </a:lnTo>
                  <a:cubicBezTo>
                    <a:pt x="2727" y="21019"/>
                    <a:pt x="2812" y="20955"/>
                    <a:pt x="2888" y="20891"/>
                  </a:cubicBezTo>
                  <a:lnTo>
                    <a:pt x="2855" y="20838"/>
                  </a:lnTo>
                  <a:close/>
                  <a:moveTo>
                    <a:pt x="2353" y="21233"/>
                  </a:moveTo>
                  <a:lnTo>
                    <a:pt x="2096" y="21426"/>
                  </a:lnTo>
                  <a:lnTo>
                    <a:pt x="2128" y="21468"/>
                  </a:lnTo>
                  <a:cubicBezTo>
                    <a:pt x="2225" y="21404"/>
                    <a:pt x="2310" y="21340"/>
                    <a:pt x="2385" y="21287"/>
                  </a:cubicBezTo>
                  <a:lnTo>
                    <a:pt x="2353" y="21233"/>
                  </a:lnTo>
                  <a:close/>
                  <a:moveTo>
                    <a:pt x="1840" y="21608"/>
                  </a:moveTo>
                  <a:cubicBezTo>
                    <a:pt x="1754" y="21661"/>
                    <a:pt x="1669" y="21725"/>
                    <a:pt x="1572" y="21779"/>
                  </a:cubicBezTo>
                  <a:lnTo>
                    <a:pt x="1615" y="21832"/>
                  </a:lnTo>
                  <a:cubicBezTo>
                    <a:pt x="1700" y="21768"/>
                    <a:pt x="1786" y="21715"/>
                    <a:pt x="1871" y="21651"/>
                  </a:cubicBezTo>
                  <a:lnTo>
                    <a:pt x="1840" y="21608"/>
                  </a:lnTo>
                  <a:close/>
                  <a:moveTo>
                    <a:pt x="1316" y="21960"/>
                  </a:moveTo>
                  <a:cubicBezTo>
                    <a:pt x="1220" y="22014"/>
                    <a:pt x="1134" y="22067"/>
                    <a:pt x="1049" y="22131"/>
                  </a:cubicBezTo>
                  <a:lnTo>
                    <a:pt x="1080" y="22174"/>
                  </a:lnTo>
                  <a:cubicBezTo>
                    <a:pt x="1166" y="22121"/>
                    <a:pt x="1251" y="22067"/>
                    <a:pt x="1348" y="22003"/>
                  </a:cubicBezTo>
                  <a:lnTo>
                    <a:pt x="1316" y="21960"/>
                  </a:lnTo>
                  <a:close/>
                  <a:moveTo>
                    <a:pt x="781" y="22292"/>
                  </a:moveTo>
                  <a:cubicBezTo>
                    <a:pt x="685" y="22356"/>
                    <a:pt x="600" y="22409"/>
                    <a:pt x="503" y="22463"/>
                  </a:cubicBezTo>
                  <a:lnTo>
                    <a:pt x="536" y="22516"/>
                  </a:lnTo>
                  <a:cubicBezTo>
                    <a:pt x="631" y="22463"/>
                    <a:pt x="717" y="22399"/>
                    <a:pt x="802" y="22345"/>
                  </a:cubicBezTo>
                  <a:lnTo>
                    <a:pt x="781" y="22292"/>
                  </a:lnTo>
                  <a:close/>
                  <a:moveTo>
                    <a:pt x="236" y="22623"/>
                  </a:moveTo>
                  <a:cubicBezTo>
                    <a:pt x="151" y="22677"/>
                    <a:pt x="75" y="22720"/>
                    <a:pt x="1" y="22773"/>
                  </a:cubicBezTo>
                  <a:lnTo>
                    <a:pt x="33" y="22827"/>
                  </a:lnTo>
                  <a:cubicBezTo>
                    <a:pt x="108" y="22773"/>
                    <a:pt x="182" y="22730"/>
                    <a:pt x="268" y="22677"/>
                  </a:cubicBezTo>
                  <a:lnTo>
                    <a:pt x="236" y="2262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" name="Google Shape;66;p5"/>
          <p:cNvGrpSpPr/>
          <p:nvPr/>
        </p:nvGrpSpPr>
        <p:grpSpPr>
          <a:xfrm flipH="1">
            <a:off x="4020028" y="4487787"/>
            <a:ext cx="1051335" cy="357015"/>
            <a:chOff x="6522985" y="1435271"/>
            <a:chExt cx="1111700" cy="399033"/>
          </a:xfrm>
        </p:grpSpPr>
        <p:sp>
          <p:nvSpPr>
            <p:cNvPr id="67" name="Google Shape;67;p5"/>
            <p:cNvSpPr/>
            <p:nvPr/>
          </p:nvSpPr>
          <p:spPr>
            <a:xfrm>
              <a:off x="6522985" y="1438729"/>
              <a:ext cx="1111692" cy="392116"/>
            </a:xfrm>
            <a:custGeom>
              <a:rect b="b" l="l" r="r" t="t"/>
              <a:pathLst>
                <a:path extrusionOk="0" h="4876" w="13824">
                  <a:moveTo>
                    <a:pt x="6083" y="0"/>
                  </a:moveTo>
                  <a:cubicBezTo>
                    <a:pt x="4843" y="0"/>
                    <a:pt x="3774" y="727"/>
                    <a:pt x="3272" y="1786"/>
                  </a:cubicBezTo>
                  <a:cubicBezTo>
                    <a:pt x="3175" y="1754"/>
                    <a:pt x="3079" y="1732"/>
                    <a:pt x="2973" y="1732"/>
                  </a:cubicBezTo>
                  <a:cubicBezTo>
                    <a:pt x="2459" y="1732"/>
                    <a:pt x="2042" y="2150"/>
                    <a:pt x="2042" y="2663"/>
                  </a:cubicBezTo>
                  <a:cubicBezTo>
                    <a:pt x="2042" y="2770"/>
                    <a:pt x="2063" y="2877"/>
                    <a:pt x="2096" y="2973"/>
                  </a:cubicBezTo>
                  <a:cubicBezTo>
                    <a:pt x="1957" y="2930"/>
                    <a:pt x="1807" y="2908"/>
                    <a:pt x="1657" y="2908"/>
                  </a:cubicBezTo>
                  <a:cubicBezTo>
                    <a:pt x="738" y="2908"/>
                    <a:pt x="0" y="3647"/>
                    <a:pt x="0" y="4566"/>
                  </a:cubicBezTo>
                  <a:cubicBezTo>
                    <a:pt x="0" y="4673"/>
                    <a:pt x="11" y="4769"/>
                    <a:pt x="32" y="4876"/>
                  </a:cubicBezTo>
                  <a:lnTo>
                    <a:pt x="13824" y="4876"/>
                  </a:lnTo>
                  <a:cubicBezTo>
                    <a:pt x="13471" y="4288"/>
                    <a:pt x="12819" y="3892"/>
                    <a:pt x="12081" y="3892"/>
                  </a:cubicBezTo>
                  <a:cubicBezTo>
                    <a:pt x="11835" y="3892"/>
                    <a:pt x="11590" y="3935"/>
                    <a:pt x="11365" y="4020"/>
                  </a:cubicBezTo>
                  <a:cubicBezTo>
                    <a:pt x="11365" y="3977"/>
                    <a:pt x="11376" y="3946"/>
                    <a:pt x="11376" y="3903"/>
                  </a:cubicBezTo>
                  <a:cubicBezTo>
                    <a:pt x="11376" y="3091"/>
                    <a:pt x="10713" y="2428"/>
                    <a:pt x="9900" y="2428"/>
                  </a:cubicBezTo>
                  <a:cubicBezTo>
                    <a:pt x="9622" y="2428"/>
                    <a:pt x="9376" y="2502"/>
                    <a:pt x="9152" y="2630"/>
                  </a:cubicBezTo>
                  <a:cubicBezTo>
                    <a:pt x="8927" y="1145"/>
                    <a:pt x="7634" y="0"/>
                    <a:pt x="608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8" name="Google Shape;68;p5"/>
            <p:cNvGrpSpPr/>
            <p:nvPr/>
          </p:nvGrpSpPr>
          <p:grpSpPr>
            <a:xfrm>
              <a:off x="6525558" y="1435271"/>
              <a:ext cx="1109127" cy="399033"/>
              <a:chOff x="6525558" y="1435271"/>
              <a:chExt cx="1109127" cy="399033"/>
            </a:xfrm>
          </p:grpSpPr>
          <p:sp>
            <p:nvSpPr>
              <p:cNvPr id="69" name="Google Shape;69;p5"/>
              <p:cNvSpPr/>
              <p:nvPr/>
            </p:nvSpPr>
            <p:spPr>
              <a:xfrm>
                <a:off x="6525558" y="1827308"/>
                <a:ext cx="387854" cy="6996"/>
              </a:xfrm>
              <a:custGeom>
                <a:rect b="b" l="l" r="r" t="t"/>
                <a:pathLst>
                  <a:path extrusionOk="0" h="87" w="4823">
                    <a:moveTo>
                      <a:pt x="0" y="1"/>
                    </a:moveTo>
                    <a:lnTo>
                      <a:pt x="0" y="86"/>
                    </a:lnTo>
                    <a:lnTo>
                      <a:pt x="4822" y="86"/>
                    </a:lnTo>
                    <a:lnTo>
                      <a:pt x="48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5"/>
              <p:cNvSpPr/>
              <p:nvPr/>
            </p:nvSpPr>
            <p:spPr>
              <a:xfrm>
                <a:off x="6684625" y="1435271"/>
                <a:ext cx="577800" cy="243424"/>
              </a:xfrm>
              <a:custGeom>
                <a:rect b="b" l="l" r="r" t="t"/>
                <a:pathLst>
                  <a:path extrusionOk="0" h="3027" w="7185">
                    <a:moveTo>
                      <a:pt x="4073" y="1"/>
                    </a:moveTo>
                    <a:cubicBezTo>
                      <a:pt x="2876" y="1"/>
                      <a:pt x="1764" y="696"/>
                      <a:pt x="1241" y="1775"/>
                    </a:cubicBezTo>
                    <a:cubicBezTo>
                      <a:pt x="1155" y="1744"/>
                      <a:pt x="1058" y="1733"/>
                      <a:pt x="963" y="1733"/>
                    </a:cubicBezTo>
                    <a:cubicBezTo>
                      <a:pt x="428" y="1733"/>
                      <a:pt x="0" y="2171"/>
                      <a:pt x="0" y="2706"/>
                    </a:cubicBezTo>
                    <a:cubicBezTo>
                      <a:pt x="0" y="2813"/>
                      <a:pt x="11" y="2920"/>
                      <a:pt x="53" y="3027"/>
                    </a:cubicBezTo>
                    <a:lnTo>
                      <a:pt x="129" y="2994"/>
                    </a:lnTo>
                    <a:cubicBezTo>
                      <a:pt x="96" y="2898"/>
                      <a:pt x="75" y="2802"/>
                      <a:pt x="75" y="2706"/>
                    </a:cubicBezTo>
                    <a:cubicBezTo>
                      <a:pt x="75" y="2214"/>
                      <a:pt x="471" y="1818"/>
                      <a:pt x="963" y="1818"/>
                    </a:cubicBezTo>
                    <a:cubicBezTo>
                      <a:pt x="1058" y="1818"/>
                      <a:pt x="1155" y="1829"/>
                      <a:pt x="1251" y="1861"/>
                    </a:cubicBezTo>
                    <a:lnTo>
                      <a:pt x="1283" y="1872"/>
                    </a:lnTo>
                    <a:lnTo>
                      <a:pt x="1305" y="1840"/>
                    </a:lnTo>
                    <a:cubicBezTo>
                      <a:pt x="1807" y="770"/>
                      <a:pt x="2897" y="86"/>
                      <a:pt x="4073" y="86"/>
                    </a:cubicBezTo>
                    <a:cubicBezTo>
                      <a:pt x="4811" y="86"/>
                      <a:pt x="5517" y="354"/>
                      <a:pt x="6083" y="835"/>
                    </a:cubicBezTo>
                    <a:cubicBezTo>
                      <a:pt x="6629" y="1305"/>
                      <a:pt x="6992" y="1958"/>
                      <a:pt x="7110" y="2673"/>
                    </a:cubicBezTo>
                    <a:lnTo>
                      <a:pt x="7185" y="2663"/>
                    </a:lnTo>
                    <a:cubicBezTo>
                      <a:pt x="7067" y="1925"/>
                      <a:pt x="6693" y="1262"/>
                      <a:pt x="6126" y="770"/>
                    </a:cubicBezTo>
                    <a:cubicBezTo>
                      <a:pt x="5560" y="279"/>
                      <a:pt x="4833" y="1"/>
                      <a:pt x="407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" name="Google Shape;71;p5"/>
              <p:cNvSpPr/>
              <p:nvPr/>
            </p:nvSpPr>
            <p:spPr>
              <a:xfrm>
                <a:off x="7390457" y="1827308"/>
                <a:ext cx="244228" cy="6996"/>
              </a:xfrm>
              <a:custGeom>
                <a:rect b="b" l="l" r="r" t="t"/>
                <a:pathLst>
                  <a:path extrusionOk="0" h="87" w="3037">
                    <a:moveTo>
                      <a:pt x="0" y="1"/>
                    </a:moveTo>
                    <a:lnTo>
                      <a:pt x="0" y="86"/>
                    </a:lnTo>
                    <a:lnTo>
                      <a:pt x="3037" y="86"/>
                    </a:lnTo>
                    <a:lnTo>
                      <a:pt x="303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72" name="Google Shape;72;p5"/>
          <p:cNvSpPr/>
          <p:nvPr/>
        </p:nvSpPr>
        <p:spPr>
          <a:xfrm>
            <a:off x="3206113" y="4449785"/>
            <a:ext cx="779866" cy="276685"/>
          </a:xfrm>
          <a:custGeom>
            <a:rect b="b" l="l" r="r" t="t"/>
            <a:pathLst>
              <a:path extrusionOk="0" h="5239" w="14766">
                <a:moveTo>
                  <a:pt x="8275" y="64"/>
                </a:moveTo>
                <a:cubicBezTo>
                  <a:pt x="8906" y="64"/>
                  <a:pt x="9515" y="246"/>
                  <a:pt x="10050" y="588"/>
                </a:cubicBezTo>
                <a:cubicBezTo>
                  <a:pt x="10563" y="920"/>
                  <a:pt x="10969" y="1379"/>
                  <a:pt x="11226" y="1935"/>
                </a:cubicBezTo>
                <a:lnTo>
                  <a:pt x="11247" y="1956"/>
                </a:lnTo>
                <a:lnTo>
                  <a:pt x="11269" y="1946"/>
                </a:lnTo>
                <a:cubicBezTo>
                  <a:pt x="11365" y="1914"/>
                  <a:pt x="11472" y="1903"/>
                  <a:pt x="11579" y="1903"/>
                </a:cubicBezTo>
                <a:cubicBezTo>
                  <a:pt x="12103" y="1903"/>
                  <a:pt x="12530" y="2331"/>
                  <a:pt x="12530" y="2854"/>
                </a:cubicBezTo>
                <a:cubicBezTo>
                  <a:pt x="12530" y="2961"/>
                  <a:pt x="12509" y="3068"/>
                  <a:pt x="12477" y="3165"/>
                </a:cubicBezTo>
                <a:lnTo>
                  <a:pt x="12456" y="3229"/>
                </a:lnTo>
                <a:lnTo>
                  <a:pt x="12520" y="3208"/>
                </a:lnTo>
                <a:cubicBezTo>
                  <a:pt x="12670" y="3165"/>
                  <a:pt x="12819" y="3144"/>
                  <a:pt x="12979" y="3144"/>
                </a:cubicBezTo>
                <a:cubicBezTo>
                  <a:pt x="13931" y="3144"/>
                  <a:pt x="14701" y="3924"/>
                  <a:pt x="14701" y="4875"/>
                </a:cubicBezTo>
                <a:cubicBezTo>
                  <a:pt x="14701" y="4971"/>
                  <a:pt x="14690" y="5068"/>
                  <a:pt x="14680" y="5175"/>
                </a:cubicBezTo>
                <a:lnTo>
                  <a:pt x="118" y="5175"/>
                </a:lnTo>
                <a:cubicBezTo>
                  <a:pt x="513" y="4555"/>
                  <a:pt x="1176" y="4191"/>
                  <a:pt x="1914" y="4191"/>
                </a:cubicBezTo>
                <a:cubicBezTo>
                  <a:pt x="2171" y="4191"/>
                  <a:pt x="2416" y="4234"/>
                  <a:pt x="2663" y="4320"/>
                </a:cubicBezTo>
                <a:lnTo>
                  <a:pt x="2706" y="4341"/>
                </a:lnTo>
                <a:lnTo>
                  <a:pt x="2706" y="4287"/>
                </a:lnTo>
                <a:cubicBezTo>
                  <a:pt x="2706" y="4244"/>
                  <a:pt x="2694" y="4201"/>
                  <a:pt x="2694" y="4170"/>
                </a:cubicBezTo>
                <a:cubicBezTo>
                  <a:pt x="2694" y="3325"/>
                  <a:pt x="3390" y="2641"/>
                  <a:pt x="4234" y="2641"/>
                </a:cubicBezTo>
                <a:cubicBezTo>
                  <a:pt x="4502" y="2641"/>
                  <a:pt x="4768" y="2705"/>
                  <a:pt x="5004" y="2844"/>
                </a:cubicBezTo>
                <a:lnTo>
                  <a:pt x="5046" y="2866"/>
                </a:lnTo>
                <a:lnTo>
                  <a:pt x="5046" y="2823"/>
                </a:lnTo>
                <a:cubicBezTo>
                  <a:pt x="5164" y="2063"/>
                  <a:pt x="5560" y="1358"/>
                  <a:pt x="6148" y="856"/>
                </a:cubicBezTo>
                <a:cubicBezTo>
                  <a:pt x="6736" y="342"/>
                  <a:pt x="7495" y="64"/>
                  <a:pt x="8275" y="64"/>
                </a:cubicBezTo>
                <a:close/>
                <a:moveTo>
                  <a:pt x="8275" y="0"/>
                </a:moveTo>
                <a:cubicBezTo>
                  <a:pt x="7474" y="0"/>
                  <a:pt x="6704" y="289"/>
                  <a:pt x="6105" y="813"/>
                </a:cubicBezTo>
                <a:cubicBezTo>
                  <a:pt x="5517" y="1315"/>
                  <a:pt x="5122" y="2010"/>
                  <a:pt x="4993" y="2769"/>
                </a:cubicBezTo>
                <a:cubicBezTo>
                  <a:pt x="4758" y="2641"/>
                  <a:pt x="4502" y="2576"/>
                  <a:pt x="4234" y="2576"/>
                </a:cubicBezTo>
                <a:cubicBezTo>
                  <a:pt x="3347" y="2576"/>
                  <a:pt x="2630" y="3293"/>
                  <a:pt x="2630" y="4170"/>
                </a:cubicBezTo>
                <a:cubicBezTo>
                  <a:pt x="2630" y="4191"/>
                  <a:pt x="2630" y="4223"/>
                  <a:pt x="2641" y="4244"/>
                </a:cubicBezTo>
                <a:cubicBezTo>
                  <a:pt x="2406" y="4170"/>
                  <a:pt x="2160" y="4127"/>
                  <a:pt x="1914" y="4127"/>
                </a:cubicBezTo>
                <a:cubicBezTo>
                  <a:pt x="1134" y="4127"/>
                  <a:pt x="428" y="4522"/>
                  <a:pt x="33" y="5185"/>
                </a:cubicBezTo>
                <a:lnTo>
                  <a:pt x="0" y="5239"/>
                </a:lnTo>
                <a:lnTo>
                  <a:pt x="14733" y="5239"/>
                </a:lnTo>
                <a:lnTo>
                  <a:pt x="14733" y="5206"/>
                </a:lnTo>
                <a:cubicBezTo>
                  <a:pt x="14754" y="5100"/>
                  <a:pt x="14765" y="4982"/>
                  <a:pt x="14765" y="4875"/>
                </a:cubicBezTo>
                <a:cubicBezTo>
                  <a:pt x="14765" y="3881"/>
                  <a:pt x="13963" y="3079"/>
                  <a:pt x="12979" y="3079"/>
                </a:cubicBezTo>
                <a:cubicBezTo>
                  <a:pt x="12830" y="3079"/>
                  <a:pt x="12691" y="3101"/>
                  <a:pt x="12552" y="3132"/>
                </a:cubicBezTo>
                <a:cubicBezTo>
                  <a:pt x="12584" y="3037"/>
                  <a:pt x="12594" y="2951"/>
                  <a:pt x="12594" y="2854"/>
                </a:cubicBezTo>
                <a:cubicBezTo>
                  <a:pt x="12594" y="2288"/>
                  <a:pt x="12135" y="1839"/>
                  <a:pt x="11579" y="1839"/>
                </a:cubicBezTo>
                <a:cubicBezTo>
                  <a:pt x="11472" y="1839"/>
                  <a:pt x="11376" y="1849"/>
                  <a:pt x="11280" y="1882"/>
                </a:cubicBezTo>
                <a:cubicBezTo>
                  <a:pt x="11012" y="1326"/>
                  <a:pt x="10596" y="866"/>
                  <a:pt x="10082" y="524"/>
                </a:cubicBezTo>
                <a:cubicBezTo>
                  <a:pt x="9548" y="182"/>
                  <a:pt x="8917" y="0"/>
                  <a:pt x="8275" y="0"/>
                </a:cubicBezTo>
                <a:close/>
              </a:path>
            </a:pathLst>
          </a:cu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3" name="Google Shape;73;p5"/>
          <p:cNvGrpSpPr/>
          <p:nvPr/>
        </p:nvGrpSpPr>
        <p:grpSpPr>
          <a:xfrm>
            <a:off x="7937580" y="4316964"/>
            <a:ext cx="883804" cy="409512"/>
            <a:chOff x="6385975" y="2649937"/>
            <a:chExt cx="912173" cy="422613"/>
          </a:xfrm>
        </p:grpSpPr>
        <p:sp>
          <p:nvSpPr>
            <p:cNvPr id="74" name="Google Shape;74;p5"/>
            <p:cNvSpPr/>
            <p:nvPr/>
          </p:nvSpPr>
          <p:spPr>
            <a:xfrm>
              <a:off x="6385975" y="2654935"/>
              <a:ext cx="912173" cy="412617"/>
            </a:xfrm>
            <a:custGeom>
              <a:rect b="b" l="l" r="r" t="t"/>
              <a:pathLst>
                <a:path extrusionOk="0" h="3550" w="7848">
                  <a:moveTo>
                    <a:pt x="4459" y="1"/>
                  </a:moveTo>
                  <a:cubicBezTo>
                    <a:pt x="3198" y="1"/>
                    <a:pt x="2171" y="1027"/>
                    <a:pt x="2171" y="2288"/>
                  </a:cubicBezTo>
                  <a:lnTo>
                    <a:pt x="2171" y="2310"/>
                  </a:lnTo>
                  <a:cubicBezTo>
                    <a:pt x="2032" y="2267"/>
                    <a:pt x="1872" y="2246"/>
                    <a:pt x="1711" y="2246"/>
                  </a:cubicBezTo>
                  <a:cubicBezTo>
                    <a:pt x="899" y="2246"/>
                    <a:pt x="204" y="2802"/>
                    <a:pt x="1" y="3550"/>
                  </a:cubicBezTo>
                  <a:lnTo>
                    <a:pt x="7848" y="3550"/>
                  </a:lnTo>
                  <a:cubicBezTo>
                    <a:pt x="7624" y="3133"/>
                    <a:pt x="7185" y="2833"/>
                    <a:pt x="6683" y="2823"/>
                  </a:cubicBezTo>
                  <a:cubicBezTo>
                    <a:pt x="6726" y="2652"/>
                    <a:pt x="6747" y="2470"/>
                    <a:pt x="6747" y="2288"/>
                  </a:cubicBezTo>
                  <a:cubicBezTo>
                    <a:pt x="6747" y="1027"/>
                    <a:pt x="5721" y="1"/>
                    <a:pt x="445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5"/>
            <p:cNvSpPr/>
            <p:nvPr/>
          </p:nvSpPr>
          <p:spPr>
            <a:xfrm>
              <a:off x="6385975" y="3062554"/>
              <a:ext cx="334510" cy="9996"/>
            </a:xfrm>
            <a:custGeom>
              <a:rect b="b" l="l" r="r" t="t"/>
              <a:pathLst>
                <a:path extrusionOk="0" h="86" w="2878">
                  <a:moveTo>
                    <a:pt x="1" y="0"/>
                  </a:moveTo>
                  <a:lnTo>
                    <a:pt x="1" y="86"/>
                  </a:lnTo>
                  <a:lnTo>
                    <a:pt x="2877" y="86"/>
                  </a:lnTo>
                  <a:lnTo>
                    <a:pt x="28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5"/>
            <p:cNvSpPr/>
            <p:nvPr/>
          </p:nvSpPr>
          <p:spPr>
            <a:xfrm>
              <a:off x="6633313" y="2649937"/>
              <a:ext cx="541864" cy="273489"/>
            </a:xfrm>
            <a:custGeom>
              <a:rect b="b" l="l" r="r" t="t"/>
              <a:pathLst>
                <a:path extrusionOk="0" h="2353" w="4662">
                  <a:moveTo>
                    <a:pt x="2331" y="1"/>
                  </a:moveTo>
                  <a:cubicBezTo>
                    <a:pt x="1048" y="1"/>
                    <a:pt x="1" y="1049"/>
                    <a:pt x="1" y="2331"/>
                  </a:cubicBezTo>
                  <a:lnTo>
                    <a:pt x="1" y="2342"/>
                  </a:lnTo>
                  <a:lnTo>
                    <a:pt x="1" y="2353"/>
                  </a:lnTo>
                  <a:lnTo>
                    <a:pt x="86" y="2353"/>
                  </a:lnTo>
                  <a:lnTo>
                    <a:pt x="86" y="2342"/>
                  </a:lnTo>
                  <a:lnTo>
                    <a:pt x="86" y="2331"/>
                  </a:lnTo>
                  <a:cubicBezTo>
                    <a:pt x="86" y="1091"/>
                    <a:pt x="1091" y="86"/>
                    <a:pt x="2331" y="86"/>
                  </a:cubicBezTo>
                  <a:cubicBezTo>
                    <a:pt x="3571" y="86"/>
                    <a:pt x="4576" y="1091"/>
                    <a:pt x="4576" y="2331"/>
                  </a:cubicBezTo>
                  <a:lnTo>
                    <a:pt x="4662" y="2331"/>
                  </a:lnTo>
                  <a:cubicBezTo>
                    <a:pt x="4662" y="1049"/>
                    <a:pt x="3614" y="1"/>
                    <a:pt x="23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5"/>
          <p:cNvSpPr txBox="1"/>
          <p:nvPr>
            <p:ph idx="3" type="subTitle"/>
          </p:nvPr>
        </p:nvSpPr>
        <p:spPr>
          <a:xfrm>
            <a:off x="1475450" y="2458270"/>
            <a:ext cx="2486400" cy="31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Black"/>
              <a:buNone/>
              <a:defRPr sz="1800"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Black"/>
              <a:buNone/>
              <a:defRPr sz="1800"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Black"/>
              <a:buNone/>
              <a:defRPr sz="1800"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Black"/>
              <a:buNone/>
              <a:defRPr sz="1800"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Black"/>
              <a:buNone/>
              <a:defRPr sz="1800"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Black"/>
              <a:buNone/>
              <a:defRPr sz="1800"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Black"/>
              <a:buNone/>
              <a:defRPr sz="1800"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Black"/>
              <a:buNone/>
              <a:defRPr sz="1800"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Black"/>
              <a:buNone/>
              <a:defRPr sz="1800"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/>
        </p:txBody>
      </p:sp>
      <p:sp>
        <p:nvSpPr>
          <p:cNvPr id="78" name="Google Shape;78;p5"/>
          <p:cNvSpPr txBox="1"/>
          <p:nvPr>
            <p:ph idx="4" type="subTitle"/>
          </p:nvPr>
        </p:nvSpPr>
        <p:spPr>
          <a:xfrm>
            <a:off x="5182150" y="2458270"/>
            <a:ext cx="2486400" cy="31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Black"/>
              <a:buNone/>
              <a:defRPr sz="1800"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Black"/>
              <a:buNone/>
              <a:defRPr sz="1800"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Black"/>
              <a:buNone/>
              <a:defRPr sz="1800"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Black"/>
              <a:buNone/>
              <a:defRPr sz="1800"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Black"/>
              <a:buNone/>
              <a:defRPr sz="1800"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Black"/>
              <a:buNone/>
              <a:defRPr sz="1800"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Black"/>
              <a:buNone/>
              <a:defRPr sz="1800"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Black"/>
              <a:buNone/>
              <a:defRPr sz="1800"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Black"/>
              <a:buNone/>
              <a:defRPr sz="1800"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accent3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6"/>
          <p:cNvSpPr/>
          <p:nvPr/>
        </p:nvSpPr>
        <p:spPr>
          <a:xfrm>
            <a:off x="0" y="0"/>
            <a:ext cx="9144012" cy="1087925"/>
          </a:xfrm>
          <a:custGeom>
            <a:rect b="b" l="l" r="r" t="t"/>
            <a:pathLst>
              <a:path extrusionOk="0" h="42017" w="32256">
                <a:moveTo>
                  <a:pt x="0" y="0"/>
                </a:moveTo>
                <a:lnTo>
                  <a:pt x="0" y="37066"/>
                </a:lnTo>
                <a:cubicBezTo>
                  <a:pt x="4608" y="40188"/>
                  <a:pt x="10157" y="42016"/>
                  <a:pt x="16133" y="42016"/>
                </a:cubicBezTo>
                <a:cubicBezTo>
                  <a:pt x="22109" y="42016"/>
                  <a:pt x="27658" y="40188"/>
                  <a:pt x="32256" y="37066"/>
                </a:cubicBezTo>
                <a:lnTo>
                  <a:pt x="3225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82" name="Google Shape;82;p6"/>
          <p:cNvGrpSpPr/>
          <p:nvPr/>
        </p:nvGrpSpPr>
        <p:grpSpPr>
          <a:xfrm flipH="1">
            <a:off x="7973328" y="4460512"/>
            <a:ext cx="1051335" cy="357015"/>
            <a:chOff x="6522985" y="1435271"/>
            <a:chExt cx="1111700" cy="399033"/>
          </a:xfrm>
        </p:grpSpPr>
        <p:sp>
          <p:nvSpPr>
            <p:cNvPr id="83" name="Google Shape;83;p6"/>
            <p:cNvSpPr/>
            <p:nvPr/>
          </p:nvSpPr>
          <p:spPr>
            <a:xfrm>
              <a:off x="6522985" y="1438729"/>
              <a:ext cx="1111692" cy="392116"/>
            </a:xfrm>
            <a:custGeom>
              <a:rect b="b" l="l" r="r" t="t"/>
              <a:pathLst>
                <a:path extrusionOk="0" h="4876" w="13824">
                  <a:moveTo>
                    <a:pt x="6083" y="0"/>
                  </a:moveTo>
                  <a:cubicBezTo>
                    <a:pt x="4843" y="0"/>
                    <a:pt x="3774" y="727"/>
                    <a:pt x="3272" y="1786"/>
                  </a:cubicBezTo>
                  <a:cubicBezTo>
                    <a:pt x="3175" y="1754"/>
                    <a:pt x="3079" y="1732"/>
                    <a:pt x="2973" y="1732"/>
                  </a:cubicBezTo>
                  <a:cubicBezTo>
                    <a:pt x="2459" y="1732"/>
                    <a:pt x="2042" y="2150"/>
                    <a:pt x="2042" y="2663"/>
                  </a:cubicBezTo>
                  <a:cubicBezTo>
                    <a:pt x="2042" y="2770"/>
                    <a:pt x="2063" y="2877"/>
                    <a:pt x="2096" y="2973"/>
                  </a:cubicBezTo>
                  <a:cubicBezTo>
                    <a:pt x="1957" y="2930"/>
                    <a:pt x="1807" y="2908"/>
                    <a:pt x="1657" y="2908"/>
                  </a:cubicBezTo>
                  <a:cubicBezTo>
                    <a:pt x="738" y="2908"/>
                    <a:pt x="0" y="3647"/>
                    <a:pt x="0" y="4566"/>
                  </a:cubicBezTo>
                  <a:cubicBezTo>
                    <a:pt x="0" y="4673"/>
                    <a:pt x="11" y="4769"/>
                    <a:pt x="32" y="4876"/>
                  </a:cubicBezTo>
                  <a:lnTo>
                    <a:pt x="13824" y="4876"/>
                  </a:lnTo>
                  <a:cubicBezTo>
                    <a:pt x="13471" y="4288"/>
                    <a:pt x="12819" y="3892"/>
                    <a:pt x="12081" y="3892"/>
                  </a:cubicBezTo>
                  <a:cubicBezTo>
                    <a:pt x="11835" y="3892"/>
                    <a:pt x="11590" y="3935"/>
                    <a:pt x="11365" y="4020"/>
                  </a:cubicBezTo>
                  <a:cubicBezTo>
                    <a:pt x="11365" y="3977"/>
                    <a:pt x="11376" y="3946"/>
                    <a:pt x="11376" y="3903"/>
                  </a:cubicBezTo>
                  <a:cubicBezTo>
                    <a:pt x="11376" y="3091"/>
                    <a:pt x="10713" y="2428"/>
                    <a:pt x="9900" y="2428"/>
                  </a:cubicBezTo>
                  <a:cubicBezTo>
                    <a:pt x="9622" y="2428"/>
                    <a:pt x="9376" y="2502"/>
                    <a:pt x="9152" y="2630"/>
                  </a:cubicBezTo>
                  <a:cubicBezTo>
                    <a:pt x="8927" y="1145"/>
                    <a:pt x="7634" y="0"/>
                    <a:pt x="608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4" name="Google Shape;84;p6"/>
            <p:cNvGrpSpPr/>
            <p:nvPr/>
          </p:nvGrpSpPr>
          <p:grpSpPr>
            <a:xfrm>
              <a:off x="6525558" y="1435271"/>
              <a:ext cx="1109127" cy="399033"/>
              <a:chOff x="6525558" y="1435271"/>
              <a:chExt cx="1109127" cy="399033"/>
            </a:xfrm>
          </p:grpSpPr>
          <p:sp>
            <p:nvSpPr>
              <p:cNvPr id="85" name="Google Shape;85;p6"/>
              <p:cNvSpPr/>
              <p:nvPr/>
            </p:nvSpPr>
            <p:spPr>
              <a:xfrm>
                <a:off x="6525558" y="1827308"/>
                <a:ext cx="387854" cy="6996"/>
              </a:xfrm>
              <a:custGeom>
                <a:rect b="b" l="l" r="r" t="t"/>
                <a:pathLst>
                  <a:path extrusionOk="0" h="87" w="4823">
                    <a:moveTo>
                      <a:pt x="0" y="1"/>
                    </a:moveTo>
                    <a:lnTo>
                      <a:pt x="0" y="86"/>
                    </a:lnTo>
                    <a:lnTo>
                      <a:pt x="4822" y="86"/>
                    </a:lnTo>
                    <a:lnTo>
                      <a:pt x="48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" name="Google Shape;86;p6"/>
              <p:cNvSpPr/>
              <p:nvPr/>
            </p:nvSpPr>
            <p:spPr>
              <a:xfrm>
                <a:off x="6684625" y="1435271"/>
                <a:ext cx="577800" cy="243424"/>
              </a:xfrm>
              <a:custGeom>
                <a:rect b="b" l="l" r="r" t="t"/>
                <a:pathLst>
                  <a:path extrusionOk="0" h="3027" w="7185">
                    <a:moveTo>
                      <a:pt x="4073" y="1"/>
                    </a:moveTo>
                    <a:cubicBezTo>
                      <a:pt x="2876" y="1"/>
                      <a:pt x="1764" y="696"/>
                      <a:pt x="1241" y="1775"/>
                    </a:cubicBezTo>
                    <a:cubicBezTo>
                      <a:pt x="1155" y="1744"/>
                      <a:pt x="1058" y="1733"/>
                      <a:pt x="963" y="1733"/>
                    </a:cubicBezTo>
                    <a:cubicBezTo>
                      <a:pt x="428" y="1733"/>
                      <a:pt x="0" y="2171"/>
                      <a:pt x="0" y="2706"/>
                    </a:cubicBezTo>
                    <a:cubicBezTo>
                      <a:pt x="0" y="2813"/>
                      <a:pt x="11" y="2920"/>
                      <a:pt x="53" y="3027"/>
                    </a:cubicBezTo>
                    <a:lnTo>
                      <a:pt x="129" y="2994"/>
                    </a:lnTo>
                    <a:cubicBezTo>
                      <a:pt x="96" y="2898"/>
                      <a:pt x="75" y="2802"/>
                      <a:pt x="75" y="2706"/>
                    </a:cubicBezTo>
                    <a:cubicBezTo>
                      <a:pt x="75" y="2214"/>
                      <a:pt x="471" y="1818"/>
                      <a:pt x="963" y="1818"/>
                    </a:cubicBezTo>
                    <a:cubicBezTo>
                      <a:pt x="1058" y="1818"/>
                      <a:pt x="1155" y="1829"/>
                      <a:pt x="1251" y="1861"/>
                    </a:cubicBezTo>
                    <a:lnTo>
                      <a:pt x="1283" y="1872"/>
                    </a:lnTo>
                    <a:lnTo>
                      <a:pt x="1305" y="1840"/>
                    </a:lnTo>
                    <a:cubicBezTo>
                      <a:pt x="1807" y="770"/>
                      <a:pt x="2897" y="86"/>
                      <a:pt x="4073" y="86"/>
                    </a:cubicBezTo>
                    <a:cubicBezTo>
                      <a:pt x="4811" y="86"/>
                      <a:pt x="5517" y="354"/>
                      <a:pt x="6083" y="835"/>
                    </a:cubicBezTo>
                    <a:cubicBezTo>
                      <a:pt x="6629" y="1305"/>
                      <a:pt x="6992" y="1958"/>
                      <a:pt x="7110" y="2673"/>
                    </a:cubicBezTo>
                    <a:lnTo>
                      <a:pt x="7185" y="2663"/>
                    </a:lnTo>
                    <a:cubicBezTo>
                      <a:pt x="7067" y="1925"/>
                      <a:pt x="6693" y="1262"/>
                      <a:pt x="6126" y="770"/>
                    </a:cubicBezTo>
                    <a:cubicBezTo>
                      <a:pt x="5560" y="279"/>
                      <a:pt x="4833" y="1"/>
                      <a:pt x="407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" name="Google Shape;87;p6"/>
              <p:cNvSpPr/>
              <p:nvPr/>
            </p:nvSpPr>
            <p:spPr>
              <a:xfrm>
                <a:off x="7390457" y="1827308"/>
                <a:ext cx="244228" cy="6996"/>
              </a:xfrm>
              <a:custGeom>
                <a:rect b="b" l="l" r="r" t="t"/>
                <a:pathLst>
                  <a:path extrusionOk="0" h="87" w="3037">
                    <a:moveTo>
                      <a:pt x="0" y="1"/>
                    </a:moveTo>
                    <a:lnTo>
                      <a:pt x="0" y="86"/>
                    </a:lnTo>
                    <a:lnTo>
                      <a:pt x="3037" y="86"/>
                    </a:lnTo>
                    <a:lnTo>
                      <a:pt x="303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88" name="Google Shape;88;p6"/>
          <p:cNvGrpSpPr/>
          <p:nvPr/>
        </p:nvGrpSpPr>
        <p:grpSpPr>
          <a:xfrm flipH="1">
            <a:off x="124626" y="4603992"/>
            <a:ext cx="814479" cy="357024"/>
            <a:chOff x="6385975" y="2649937"/>
            <a:chExt cx="912173" cy="422613"/>
          </a:xfrm>
        </p:grpSpPr>
        <p:sp>
          <p:nvSpPr>
            <p:cNvPr id="89" name="Google Shape;89;p6"/>
            <p:cNvSpPr/>
            <p:nvPr/>
          </p:nvSpPr>
          <p:spPr>
            <a:xfrm>
              <a:off x="6385975" y="2654935"/>
              <a:ext cx="912173" cy="412617"/>
            </a:xfrm>
            <a:custGeom>
              <a:rect b="b" l="l" r="r" t="t"/>
              <a:pathLst>
                <a:path extrusionOk="0" h="3550" w="7848">
                  <a:moveTo>
                    <a:pt x="4459" y="1"/>
                  </a:moveTo>
                  <a:cubicBezTo>
                    <a:pt x="3198" y="1"/>
                    <a:pt x="2171" y="1027"/>
                    <a:pt x="2171" y="2288"/>
                  </a:cubicBezTo>
                  <a:lnTo>
                    <a:pt x="2171" y="2310"/>
                  </a:lnTo>
                  <a:cubicBezTo>
                    <a:pt x="2032" y="2267"/>
                    <a:pt x="1872" y="2246"/>
                    <a:pt x="1711" y="2246"/>
                  </a:cubicBezTo>
                  <a:cubicBezTo>
                    <a:pt x="899" y="2246"/>
                    <a:pt x="204" y="2802"/>
                    <a:pt x="1" y="3550"/>
                  </a:cubicBezTo>
                  <a:lnTo>
                    <a:pt x="7848" y="3550"/>
                  </a:lnTo>
                  <a:cubicBezTo>
                    <a:pt x="7624" y="3133"/>
                    <a:pt x="7185" y="2833"/>
                    <a:pt x="6683" y="2823"/>
                  </a:cubicBezTo>
                  <a:cubicBezTo>
                    <a:pt x="6726" y="2652"/>
                    <a:pt x="6747" y="2470"/>
                    <a:pt x="6747" y="2288"/>
                  </a:cubicBezTo>
                  <a:cubicBezTo>
                    <a:pt x="6747" y="1027"/>
                    <a:pt x="5721" y="1"/>
                    <a:pt x="445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6"/>
            <p:cNvSpPr/>
            <p:nvPr/>
          </p:nvSpPr>
          <p:spPr>
            <a:xfrm>
              <a:off x="6385975" y="3062554"/>
              <a:ext cx="334510" cy="9996"/>
            </a:xfrm>
            <a:custGeom>
              <a:rect b="b" l="l" r="r" t="t"/>
              <a:pathLst>
                <a:path extrusionOk="0" h="86" w="2878">
                  <a:moveTo>
                    <a:pt x="1" y="0"/>
                  </a:moveTo>
                  <a:lnTo>
                    <a:pt x="1" y="86"/>
                  </a:lnTo>
                  <a:lnTo>
                    <a:pt x="2877" y="86"/>
                  </a:lnTo>
                  <a:lnTo>
                    <a:pt x="28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6"/>
            <p:cNvSpPr/>
            <p:nvPr/>
          </p:nvSpPr>
          <p:spPr>
            <a:xfrm>
              <a:off x="6633313" y="2649937"/>
              <a:ext cx="541864" cy="273489"/>
            </a:xfrm>
            <a:custGeom>
              <a:rect b="b" l="l" r="r" t="t"/>
              <a:pathLst>
                <a:path extrusionOk="0" h="2353" w="4662">
                  <a:moveTo>
                    <a:pt x="2331" y="1"/>
                  </a:moveTo>
                  <a:cubicBezTo>
                    <a:pt x="1048" y="1"/>
                    <a:pt x="1" y="1049"/>
                    <a:pt x="1" y="2331"/>
                  </a:cubicBezTo>
                  <a:lnTo>
                    <a:pt x="1" y="2342"/>
                  </a:lnTo>
                  <a:lnTo>
                    <a:pt x="1" y="2353"/>
                  </a:lnTo>
                  <a:lnTo>
                    <a:pt x="86" y="2353"/>
                  </a:lnTo>
                  <a:lnTo>
                    <a:pt x="86" y="2342"/>
                  </a:lnTo>
                  <a:lnTo>
                    <a:pt x="86" y="2331"/>
                  </a:lnTo>
                  <a:cubicBezTo>
                    <a:pt x="86" y="1091"/>
                    <a:pt x="1091" y="86"/>
                    <a:pt x="2331" y="86"/>
                  </a:cubicBezTo>
                  <a:cubicBezTo>
                    <a:pt x="3571" y="86"/>
                    <a:pt x="4576" y="1091"/>
                    <a:pt x="4576" y="2331"/>
                  </a:cubicBezTo>
                  <a:lnTo>
                    <a:pt x="4662" y="2331"/>
                  </a:lnTo>
                  <a:cubicBezTo>
                    <a:pt x="4662" y="1049"/>
                    <a:pt x="3614" y="1"/>
                    <a:pt x="23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" name="Google Shape;92;p6"/>
          <p:cNvGrpSpPr/>
          <p:nvPr/>
        </p:nvGrpSpPr>
        <p:grpSpPr>
          <a:xfrm rot="771045">
            <a:off x="6672303" y="-348447"/>
            <a:ext cx="3516930" cy="2159628"/>
            <a:chOff x="6452225" y="-568367"/>
            <a:chExt cx="3517120" cy="2159745"/>
          </a:xfrm>
        </p:grpSpPr>
        <p:sp>
          <p:nvSpPr>
            <p:cNvPr id="93" name="Google Shape;93;p6"/>
            <p:cNvSpPr/>
            <p:nvPr/>
          </p:nvSpPr>
          <p:spPr>
            <a:xfrm rot="1369020">
              <a:off x="7237301" y="-115142"/>
              <a:ext cx="2590388" cy="1253293"/>
            </a:xfrm>
            <a:custGeom>
              <a:rect b="b" l="l" r="r" t="t"/>
              <a:pathLst>
                <a:path extrusionOk="0" h="9078" w="18763">
                  <a:moveTo>
                    <a:pt x="18121" y="0"/>
                  </a:moveTo>
                  <a:cubicBezTo>
                    <a:pt x="18025" y="0"/>
                    <a:pt x="17907" y="11"/>
                    <a:pt x="17811" y="11"/>
                  </a:cubicBezTo>
                  <a:lnTo>
                    <a:pt x="17811" y="76"/>
                  </a:lnTo>
                  <a:cubicBezTo>
                    <a:pt x="17918" y="64"/>
                    <a:pt x="18025" y="64"/>
                    <a:pt x="18132" y="64"/>
                  </a:cubicBezTo>
                  <a:lnTo>
                    <a:pt x="18121" y="0"/>
                  </a:lnTo>
                  <a:close/>
                  <a:moveTo>
                    <a:pt x="18442" y="0"/>
                  </a:moveTo>
                  <a:lnTo>
                    <a:pt x="18442" y="64"/>
                  </a:lnTo>
                  <a:cubicBezTo>
                    <a:pt x="18549" y="64"/>
                    <a:pt x="18655" y="64"/>
                    <a:pt x="18762" y="76"/>
                  </a:cubicBezTo>
                  <a:lnTo>
                    <a:pt x="18762" y="11"/>
                  </a:lnTo>
                  <a:cubicBezTo>
                    <a:pt x="18655" y="11"/>
                    <a:pt x="18549" y="0"/>
                    <a:pt x="18442" y="0"/>
                  </a:cubicBezTo>
                  <a:close/>
                  <a:moveTo>
                    <a:pt x="17491" y="43"/>
                  </a:moveTo>
                  <a:lnTo>
                    <a:pt x="17170" y="76"/>
                  </a:lnTo>
                  <a:lnTo>
                    <a:pt x="17180" y="140"/>
                  </a:lnTo>
                  <a:cubicBezTo>
                    <a:pt x="17287" y="118"/>
                    <a:pt x="17394" y="107"/>
                    <a:pt x="17491" y="97"/>
                  </a:cubicBezTo>
                  <a:lnTo>
                    <a:pt x="17491" y="43"/>
                  </a:lnTo>
                  <a:close/>
                  <a:moveTo>
                    <a:pt x="16859" y="129"/>
                  </a:moveTo>
                  <a:cubicBezTo>
                    <a:pt x="16752" y="150"/>
                    <a:pt x="16646" y="171"/>
                    <a:pt x="16550" y="193"/>
                  </a:cubicBezTo>
                  <a:lnTo>
                    <a:pt x="16560" y="257"/>
                  </a:lnTo>
                  <a:cubicBezTo>
                    <a:pt x="16667" y="236"/>
                    <a:pt x="16764" y="214"/>
                    <a:pt x="16871" y="193"/>
                  </a:cubicBezTo>
                  <a:lnTo>
                    <a:pt x="16859" y="129"/>
                  </a:lnTo>
                  <a:close/>
                  <a:moveTo>
                    <a:pt x="16239" y="278"/>
                  </a:moveTo>
                  <a:cubicBezTo>
                    <a:pt x="16132" y="311"/>
                    <a:pt x="16037" y="332"/>
                    <a:pt x="15930" y="364"/>
                  </a:cubicBezTo>
                  <a:lnTo>
                    <a:pt x="15951" y="428"/>
                  </a:lnTo>
                  <a:cubicBezTo>
                    <a:pt x="16047" y="396"/>
                    <a:pt x="16154" y="364"/>
                    <a:pt x="16250" y="332"/>
                  </a:cubicBezTo>
                  <a:lnTo>
                    <a:pt x="16239" y="278"/>
                  </a:lnTo>
                  <a:close/>
                  <a:moveTo>
                    <a:pt x="15630" y="471"/>
                  </a:moveTo>
                  <a:cubicBezTo>
                    <a:pt x="15534" y="514"/>
                    <a:pt x="15438" y="546"/>
                    <a:pt x="15331" y="589"/>
                  </a:cubicBezTo>
                  <a:lnTo>
                    <a:pt x="15363" y="642"/>
                  </a:lnTo>
                  <a:cubicBezTo>
                    <a:pt x="15459" y="599"/>
                    <a:pt x="15555" y="567"/>
                    <a:pt x="15652" y="525"/>
                  </a:cubicBezTo>
                  <a:lnTo>
                    <a:pt x="15630" y="471"/>
                  </a:lnTo>
                  <a:close/>
                  <a:moveTo>
                    <a:pt x="15042" y="717"/>
                  </a:moveTo>
                  <a:cubicBezTo>
                    <a:pt x="14946" y="760"/>
                    <a:pt x="14849" y="813"/>
                    <a:pt x="14754" y="867"/>
                  </a:cubicBezTo>
                  <a:lnTo>
                    <a:pt x="14785" y="910"/>
                  </a:lnTo>
                  <a:cubicBezTo>
                    <a:pt x="14882" y="867"/>
                    <a:pt x="14978" y="813"/>
                    <a:pt x="15074" y="770"/>
                  </a:cubicBezTo>
                  <a:lnTo>
                    <a:pt x="15042" y="717"/>
                  </a:lnTo>
                  <a:close/>
                  <a:moveTo>
                    <a:pt x="14476" y="1016"/>
                  </a:moveTo>
                  <a:cubicBezTo>
                    <a:pt x="14390" y="1069"/>
                    <a:pt x="14294" y="1123"/>
                    <a:pt x="14208" y="1176"/>
                  </a:cubicBezTo>
                  <a:lnTo>
                    <a:pt x="14241" y="1230"/>
                  </a:lnTo>
                  <a:cubicBezTo>
                    <a:pt x="14326" y="1176"/>
                    <a:pt x="14422" y="1123"/>
                    <a:pt x="14507" y="1069"/>
                  </a:cubicBezTo>
                  <a:lnTo>
                    <a:pt x="14476" y="1016"/>
                  </a:lnTo>
                  <a:close/>
                  <a:moveTo>
                    <a:pt x="13941" y="1359"/>
                  </a:moveTo>
                  <a:lnTo>
                    <a:pt x="13685" y="1551"/>
                  </a:lnTo>
                  <a:lnTo>
                    <a:pt x="13716" y="1594"/>
                  </a:lnTo>
                  <a:cubicBezTo>
                    <a:pt x="13802" y="1530"/>
                    <a:pt x="13887" y="1465"/>
                    <a:pt x="13973" y="1412"/>
                  </a:cubicBezTo>
                  <a:lnTo>
                    <a:pt x="13941" y="1359"/>
                  </a:lnTo>
                  <a:close/>
                  <a:moveTo>
                    <a:pt x="13438" y="1743"/>
                  </a:moveTo>
                  <a:cubicBezTo>
                    <a:pt x="13353" y="1818"/>
                    <a:pt x="13278" y="1882"/>
                    <a:pt x="13193" y="1957"/>
                  </a:cubicBezTo>
                  <a:lnTo>
                    <a:pt x="13236" y="2000"/>
                  </a:lnTo>
                  <a:cubicBezTo>
                    <a:pt x="13321" y="1936"/>
                    <a:pt x="13395" y="1861"/>
                    <a:pt x="13471" y="1796"/>
                  </a:cubicBezTo>
                  <a:lnTo>
                    <a:pt x="13438" y="1743"/>
                  </a:lnTo>
                  <a:close/>
                  <a:moveTo>
                    <a:pt x="12968" y="2181"/>
                  </a:moveTo>
                  <a:lnTo>
                    <a:pt x="12744" y="2406"/>
                  </a:lnTo>
                  <a:lnTo>
                    <a:pt x="12787" y="2449"/>
                  </a:lnTo>
                  <a:lnTo>
                    <a:pt x="13011" y="2224"/>
                  </a:lnTo>
                  <a:lnTo>
                    <a:pt x="12968" y="2181"/>
                  </a:lnTo>
                  <a:close/>
                  <a:moveTo>
                    <a:pt x="12540" y="2652"/>
                  </a:moveTo>
                  <a:cubicBezTo>
                    <a:pt x="12466" y="2727"/>
                    <a:pt x="12402" y="2813"/>
                    <a:pt x="12338" y="2898"/>
                  </a:cubicBezTo>
                  <a:lnTo>
                    <a:pt x="12380" y="2930"/>
                  </a:lnTo>
                  <a:cubicBezTo>
                    <a:pt x="12444" y="2844"/>
                    <a:pt x="12519" y="2770"/>
                    <a:pt x="12583" y="2684"/>
                  </a:cubicBezTo>
                  <a:lnTo>
                    <a:pt x="12540" y="2652"/>
                  </a:lnTo>
                  <a:close/>
                  <a:moveTo>
                    <a:pt x="12145" y="3155"/>
                  </a:moveTo>
                  <a:cubicBezTo>
                    <a:pt x="12081" y="3240"/>
                    <a:pt x="12027" y="3326"/>
                    <a:pt x="11963" y="3411"/>
                  </a:cubicBezTo>
                  <a:lnTo>
                    <a:pt x="12017" y="3443"/>
                  </a:lnTo>
                  <a:cubicBezTo>
                    <a:pt x="12070" y="3357"/>
                    <a:pt x="12134" y="3272"/>
                    <a:pt x="12198" y="3186"/>
                  </a:cubicBezTo>
                  <a:lnTo>
                    <a:pt x="12145" y="3155"/>
                  </a:lnTo>
                  <a:close/>
                  <a:moveTo>
                    <a:pt x="11803" y="3689"/>
                  </a:moveTo>
                  <a:cubicBezTo>
                    <a:pt x="11749" y="3775"/>
                    <a:pt x="11696" y="3871"/>
                    <a:pt x="11642" y="3967"/>
                  </a:cubicBezTo>
                  <a:lnTo>
                    <a:pt x="11696" y="3989"/>
                  </a:lnTo>
                  <a:cubicBezTo>
                    <a:pt x="11749" y="3903"/>
                    <a:pt x="11792" y="3806"/>
                    <a:pt x="11846" y="3721"/>
                  </a:cubicBezTo>
                  <a:lnTo>
                    <a:pt x="11803" y="3689"/>
                  </a:lnTo>
                  <a:close/>
                  <a:moveTo>
                    <a:pt x="11492" y="4245"/>
                  </a:moveTo>
                  <a:lnTo>
                    <a:pt x="11364" y="4533"/>
                  </a:lnTo>
                  <a:lnTo>
                    <a:pt x="11418" y="4566"/>
                  </a:lnTo>
                  <a:lnTo>
                    <a:pt x="11546" y="4277"/>
                  </a:lnTo>
                  <a:lnTo>
                    <a:pt x="11492" y="4245"/>
                  </a:lnTo>
                  <a:close/>
                  <a:moveTo>
                    <a:pt x="11247" y="4833"/>
                  </a:moveTo>
                  <a:cubicBezTo>
                    <a:pt x="11204" y="4929"/>
                    <a:pt x="11172" y="5036"/>
                    <a:pt x="11140" y="5132"/>
                  </a:cubicBezTo>
                  <a:lnTo>
                    <a:pt x="11193" y="5153"/>
                  </a:lnTo>
                  <a:cubicBezTo>
                    <a:pt x="11226" y="5058"/>
                    <a:pt x="11268" y="4951"/>
                    <a:pt x="11300" y="4854"/>
                  </a:cubicBezTo>
                  <a:lnTo>
                    <a:pt x="11247" y="4833"/>
                  </a:lnTo>
                  <a:close/>
                  <a:moveTo>
                    <a:pt x="11043" y="5443"/>
                  </a:moveTo>
                  <a:lnTo>
                    <a:pt x="11012" y="5538"/>
                  </a:lnTo>
                  <a:cubicBezTo>
                    <a:pt x="11001" y="5602"/>
                    <a:pt x="10979" y="5667"/>
                    <a:pt x="10958" y="5742"/>
                  </a:cubicBezTo>
                  <a:lnTo>
                    <a:pt x="11022" y="5763"/>
                  </a:lnTo>
                  <a:cubicBezTo>
                    <a:pt x="11043" y="5688"/>
                    <a:pt x="11055" y="5624"/>
                    <a:pt x="11076" y="5560"/>
                  </a:cubicBezTo>
                  <a:cubicBezTo>
                    <a:pt x="11086" y="5528"/>
                    <a:pt x="11086" y="5485"/>
                    <a:pt x="11097" y="5453"/>
                  </a:cubicBezTo>
                  <a:lnTo>
                    <a:pt x="11043" y="5443"/>
                  </a:lnTo>
                  <a:close/>
                  <a:moveTo>
                    <a:pt x="10894" y="6052"/>
                  </a:moveTo>
                  <a:lnTo>
                    <a:pt x="10884" y="6105"/>
                  </a:lnTo>
                  <a:lnTo>
                    <a:pt x="10819" y="6362"/>
                  </a:lnTo>
                  <a:lnTo>
                    <a:pt x="10872" y="6383"/>
                  </a:lnTo>
                  <a:cubicBezTo>
                    <a:pt x="10894" y="6287"/>
                    <a:pt x="10915" y="6201"/>
                    <a:pt x="10937" y="6116"/>
                  </a:cubicBezTo>
                  <a:lnTo>
                    <a:pt x="10948" y="6073"/>
                  </a:lnTo>
                  <a:lnTo>
                    <a:pt x="10894" y="6052"/>
                  </a:lnTo>
                  <a:close/>
                  <a:moveTo>
                    <a:pt x="10744" y="6672"/>
                  </a:moveTo>
                  <a:cubicBezTo>
                    <a:pt x="10712" y="6779"/>
                    <a:pt x="10680" y="6885"/>
                    <a:pt x="10648" y="6971"/>
                  </a:cubicBezTo>
                  <a:lnTo>
                    <a:pt x="10712" y="6992"/>
                  </a:lnTo>
                  <a:cubicBezTo>
                    <a:pt x="10744" y="6897"/>
                    <a:pt x="10765" y="6800"/>
                    <a:pt x="10798" y="6683"/>
                  </a:cubicBezTo>
                  <a:lnTo>
                    <a:pt x="10744" y="6672"/>
                  </a:lnTo>
                  <a:close/>
                  <a:moveTo>
                    <a:pt x="10541" y="7270"/>
                  </a:moveTo>
                  <a:cubicBezTo>
                    <a:pt x="10499" y="7367"/>
                    <a:pt x="10456" y="7463"/>
                    <a:pt x="10402" y="7548"/>
                  </a:cubicBezTo>
                  <a:lnTo>
                    <a:pt x="10456" y="7581"/>
                  </a:lnTo>
                  <a:cubicBezTo>
                    <a:pt x="10509" y="7495"/>
                    <a:pt x="10552" y="7399"/>
                    <a:pt x="10594" y="7292"/>
                  </a:cubicBezTo>
                  <a:lnTo>
                    <a:pt x="10541" y="7270"/>
                  </a:lnTo>
                  <a:close/>
                  <a:moveTo>
                    <a:pt x="2854" y="7805"/>
                  </a:moveTo>
                  <a:lnTo>
                    <a:pt x="2865" y="7859"/>
                  </a:lnTo>
                  <a:lnTo>
                    <a:pt x="3175" y="7859"/>
                  </a:lnTo>
                  <a:lnTo>
                    <a:pt x="3175" y="7805"/>
                  </a:lnTo>
                  <a:close/>
                  <a:moveTo>
                    <a:pt x="2544" y="7826"/>
                  </a:moveTo>
                  <a:cubicBezTo>
                    <a:pt x="2438" y="7837"/>
                    <a:pt x="2331" y="7848"/>
                    <a:pt x="2224" y="7869"/>
                  </a:cubicBezTo>
                  <a:lnTo>
                    <a:pt x="2234" y="7923"/>
                  </a:lnTo>
                  <a:cubicBezTo>
                    <a:pt x="2341" y="7912"/>
                    <a:pt x="2438" y="7890"/>
                    <a:pt x="2544" y="7880"/>
                  </a:cubicBezTo>
                  <a:lnTo>
                    <a:pt x="2544" y="7826"/>
                  </a:lnTo>
                  <a:close/>
                  <a:moveTo>
                    <a:pt x="3496" y="7826"/>
                  </a:moveTo>
                  <a:lnTo>
                    <a:pt x="3496" y="7880"/>
                  </a:lnTo>
                  <a:cubicBezTo>
                    <a:pt x="3592" y="7890"/>
                    <a:pt x="3699" y="7901"/>
                    <a:pt x="3806" y="7923"/>
                  </a:cubicBezTo>
                  <a:lnTo>
                    <a:pt x="3816" y="7859"/>
                  </a:lnTo>
                  <a:lnTo>
                    <a:pt x="3496" y="7826"/>
                  </a:lnTo>
                  <a:close/>
                  <a:moveTo>
                    <a:pt x="4127" y="7923"/>
                  </a:moveTo>
                  <a:lnTo>
                    <a:pt x="4116" y="7976"/>
                  </a:lnTo>
                  <a:cubicBezTo>
                    <a:pt x="4212" y="7997"/>
                    <a:pt x="4319" y="8030"/>
                    <a:pt x="4426" y="8051"/>
                  </a:cubicBezTo>
                  <a:lnTo>
                    <a:pt x="4436" y="7997"/>
                  </a:lnTo>
                  <a:cubicBezTo>
                    <a:pt x="4329" y="7966"/>
                    <a:pt x="4223" y="7944"/>
                    <a:pt x="4127" y="7923"/>
                  </a:cubicBezTo>
                  <a:close/>
                  <a:moveTo>
                    <a:pt x="1913" y="7933"/>
                  </a:moveTo>
                  <a:cubicBezTo>
                    <a:pt x="1806" y="7955"/>
                    <a:pt x="1699" y="7987"/>
                    <a:pt x="1604" y="8019"/>
                  </a:cubicBezTo>
                  <a:lnTo>
                    <a:pt x="1625" y="8073"/>
                  </a:lnTo>
                  <a:cubicBezTo>
                    <a:pt x="1721" y="8040"/>
                    <a:pt x="1828" y="8019"/>
                    <a:pt x="1924" y="7987"/>
                  </a:cubicBezTo>
                  <a:lnTo>
                    <a:pt x="1913" y="7933"/>
                  </a:lnTo>
                  <a:close/>
                  <a:moveTo>
                    <a:pt x="10242" y="7816"/>
                  </a:moveTo>
                  <a:cubicBezTo>
                    <a:pt x="10178" y="7901"/>
                    <a:pt x="10114" y="7987"/>
                    <a:pt x="10038" y="8061"/>
                  </a:cubicBezTo>
                  <a:lnTo>
                    <a:pt x="10081" y="8104"/>
                  </a:lnTo>
                  <a:cubicBezTo>
                    <a:pt x="10157" y="8019"/>
                    <a:pt x="10221" y="7944"/>
                    <a:pt x="10285" y="7859"/>
                  </a:cubicBezTo>
                  <a:lnTo>
                    <a:pt x="10242" y="7816"/>
                  </a:lnTo>
                  <a:close/>
                  <a:moveTo>
                    <a:pt x="4747" y="8094"/>
                  </a:moveTo>
                  <a:lnTo>
                    <a:pt x="4725" y="8147"/>
                  </a:lnTo>
                  <a:cubicBezTo>
                    <a:pt x="4821" y="8179"/>
                    <a:pt x="4918" y="8211"/>
                    <a:pt x="5025" y="8254"/>
                  </a:cubicBezTo>
                  <a:lnTo>
                    <a:pt x="5046" y="8190"/>
                  </a:lnTo>
                  <a:cubicBezTo>
                    <a:pt x="4939" y="8158"/>
                    <a:pt x="4832" y="8115"/>
                    <a:pt x="4747" y="8094"/>
                  </a:cubicBezTo>
                  <a:close/>
                  <a:moveTo>
                    <a:pt x="1304" y="8137"/>
                  </a:moveTo>
                  <a:cubicBezTo>
                    <a:pt x="1208" y="8179"/>
                    <a:pt x="1112" y="8222"/>
                    <a:pt x="1015" y="8275"/>
                  </a:cubicBezTo>
                  <a:lnTo>
                    <a:pt x="1048" y="8329"/>
                  </a:lnTo>
                  <a:cubicBezTo>
                    <a:pt x="1133" y="8275"/>
                    <a:pt x="1229" y="8232"/>
                    <a:pt x="1326" y="8190"/>
                  </a:cubicBezTo>
                  <a:lnTo>
                    <a:pt x="1304" y="8137"/>
                  </a:lnTo>
                  <a:close/>
                  <a:moveTo>
                    <a:pt x="5346" y="8308"/>
                  </a:moveTo>
                  <a:lnTo>
                    <a:pt x="5324" y="8361"/>
                  </a:lnTo>
                  <a:lnTo>
                    <a:pt x="5581" y="8457"/>
                  </a:lnTo>
                  <a:lnTo>
                    <a:pt x="5612" y="8468"/>
                  </a:lnTo>
                  <a:lnTo>
                    <a:pt x="5634" y="8415"/>
                  </a:lnTo>
                  <a:lnTo>
                    <a:pt x="5602" y="8404"/>
                  </a:lnTo>
                  <a:lnTo>
                    <a:pt x="5346" y="8308"/>
                  </a:lnTo>
                  <a:close/>
                  <a:moveTo>
                    <a:pt x="9814" y="8275"/>
                  </a:moveTo>
                  <a:cubicBezTo>
                    <a:pt x="9729" y="8339"/>
                    <a:pt x="9643" y="8404"/>
                    <a:pt x="9558" y="8457"/>
                  </a:cubicBezTo>
                  <a:lnTo>
                    <a:pt x="9589" y="8510"/>
                  </a:lnTo>
                  <a:cubicBezTo>
                    <a:pt x="9686" y="8457"/>
                    <a:pt x="9772" y="8393"/>
                    <a:pt x="9846" y="8318"/>
                  </a:cubicBezTo>
                  <a:lnTo>
                    <a:pt x="9814" y="8275"/>
                  </a:lnTo>
                  <a:close/>
                  <a:moveTo>
                    <a:pt x="737" y="8436"/>
                  </a:moveTo>
                  <a:cubicBezTo>
                    <a:pt x="652" y="8489"/>
                    <a:pt x="566" y="8553"/>
                    <a:pt x="481" y="8617"/>
                  </a:cubicBezTo>
                  <a:lnTo>
                    <a:pt x="513" y="8660"/>
                  </a:lnTo>
                  <a:cubicBezTo>
                    <a:pt x="599" y="8596"/>
                    <a:pt x="684" y="8543"/>
                    <a:pt x="770" y="8479"/>
                  </a:cubicBezTo>
                  <a:lnTo>
                    <a:pt x="737" y="8436"/>
                  </a:lnTo>
                  <a:close/>
                  <a:moveTo>
                    <a:pt x="5933" y="8532"/>
                  </a:moveTo>
                  <a:lnTo>
                    <a:pt x="5912" y="8586"/>
                  </a:lnTo>
                  <a:cubicBezTo>
                    <a:pt x="6030" y="8628"/>
                    <a:pt x="6126" y="8660"/>
                    <a:pt x="6211" y="8693"/>
                  </a:cubicBezTo>
                  <a:lnTo>
                    <a:pt x="6232" y="8639"/>
                  </a:lnTo>
                  <a:cubicBezTo>
                    <a:pt x="6147" y="8607"/>
                    <a:pt x="6051" y="8575"/>
                    <a:pt x="5933" y="8532"/>
                  </a:cubicBezTo>
                  <a:close/>
                  <a:moveTo>
                    <a:pt x="9290" y="8617"/>
                  </a:moveTo>
                  <a:cubicBezTo>
                    <a:pt x="9194" y="8671"/>
                    <a:pt x="9098" y="8714"/>
                    <a:pt x="9002" y="8746"/>
                  </a:cubicBezTo>
                  <a:lnTo>
                    <a:pt x="9023" y="8810"/>
                  </a:lnTo>
                  <a:cubicBezTo>
                    <a:pt x="9119" y="8767"/>
                    <a:pt x="9216" y="8724"/>
                    <a:pt x="9312" y="8671"/>
                  </a:cubicBezTo>
                  <a:lnTo>
                    <a:pt x="9290" y="8617"/>
                  </a:lnTo>
                  <a:close/>
                  <a:moveTo>
                    <a:pt x="6532" y="8735"/>
                  </a:moveTo>
                  <a:lnTo>
                    <a:pt x="6522" y="8800"/>
                  </a:lnTo>
                  <a:cubicBezTo>
                    <a:pt x="6628" y="8831"/>
                    <a:pt x="6724" y="8853"/>
                    <a:pt x="6821" y="8885"/>
                  </a:cubicBezTo>
                  <a:lnTo>
                    <a:pt x="6842" y="8821"/>
                  </a:lnTo>
                  <a:cubicBezTo>
                    <a:pt x="6735" y="8800"/>
                    <a:pt x="6639" y="8767"/>
                    <a:pt x="6532" y="8735"/>
                  </a:cubicBezTo>
                  <a:close/>
                  <a:moveTo>
                    <a:pt x="8703" y="8853"/>
                  </a:moveTo>
                  <a:cubicBezTo>
                    <a:pt x="8606" y="8874"/>
                    <a:pt x="8499" y="8906"/>
                    <a:pt x="8392" y="8917"/>
                  </a:cubicBezTo>
                  <a:lnTo>
                    <a:pt x="8403" y="8981"/>
                  </a:lnTo>
                  <a:cubicBezTo>
                    <a:pt x="8510" y="8959"/>
                    <a:pt x="8617" y="8938"/>
                    <a:pt x="8724" y="8906"/>
                  </a:cubicBezTo>
                  <a:lnTo>
                    <a:pt x="8703" y="8853"/>
                  </a:lnTo>
                  <a:close/>
                  <a:moveTo>
                    <a:pt x="7142" y="8895"/>
                  </a:moveTo>
                  <a:lnTo>
                    <a:pt x="7131" y="8949"/>
                  </a:lnTo>
                  <a:cubicBezTo>
                    <a:pt x="7237" y="8971"/>
                    <a:pt x="7344" y="8992"/>
                    <a:pt x="7451" y="9002"/>
                  </a:cubicBezTo>
                  <a:lnTo>
                    <a:pt x="7451" y="8949"/>
                  </a:lnTo>
                  <a:cubicBezTo>
                    <a:pt x="7355" y="8928"/>
                    <a:pt x="7249" y="8917"/>
                    <a:pt x="7142" y="8895"/>
                  </a:cubicBezTo>
                  <a:close/>
                  <a:moveTo>
                    <a:pt x="8082" y="8959"/>
                  </a:moveTo>
                  <a:cubicBezTo>
                    <a:pt x="7986" y="8971"/>
                    <a:pt x="7879" y="8971"/>
                    <a:pt x="7772" y="8971"/>
                  </a:cubicBezTo>
                  <a:lnTo>
                    <a:pt x="7772" y="9024"/>
                  </a:lnTo>
                  <a:lnTo>
                    <a:pt x="8093" y="9024"/>
                  </a:lnTo>
                  <a:lnTo>
                    <a:pt x="8082" y="8959"/>
                  </a:lnTo>
                  <a:close/>
                  <a:moveTo>
                    <a:pt x="224" y="8821"/>
                  </a:moveTo>
                  <a:cubicBezTo>
                    <a:pt x="150" y="8885"/>
                    <a:pt x="74" y="8959"/>
                    <a:pt x="0" y="9035"/>
                  </a:cubicBezTo>
                  <a:lnTo>
                    <a:pt x="43" y="9078"/>
                  </a:lnTo>
                  <a:cubicBezTo>
                    <a:pt x="117" y="9002"/>
                    <a:pt x="192" y="8928"/>
                    <a:pt x="267" y="8864"/>
                  </a:cubicBezTo>
                  <a:lnTo>
                    <a:pt x="224" y="882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4" name="Google Shape;94;p6"/>
            <p:cNvGrpSpPr/>
            <p:nvPr/>
          </p:nvGrpSpPr>
          <p:grpSpPr>
            <a:xfrm flipH="1" rot="498713">
              <a:off x="6503255" y="198389"/>
              <a:ext cx="650553" cy="792391"/>
              <a:chOff x="601243" y="325205"/>
              <a:chExt cx="912171" cy="1032184"/>
            </a:xfrm>
          </p:grpSpPr>
          <p:grpSp>
            <p:nvGrpSpPr>
              <p:cNvPr id="95" name="Google Shape;95;p6"/>
              <p:cNvGrpSpPr/>
              <p:nvPr/>
            </p:nvGrpSpPr>
            <p:grpSpPr>
              <a:xfrm>
                <a:off x="601243" y="325205"/>
                <a:ext cx="912171" cy="1032184"/>
                <a:chOff x="601218" y="5"/>
                <a:chExt cx="912171" cy="1032184"/>
              </a:xfrm>
            </p:grpSpPr>
            <p:sp>
              <p:nvSpPr>
                <p:cNvPr id="96" name="Google Shape;96;p6"/>
                <p:cNvSpPr/>
                <p:nvPr/>
              </p:nvSpPr>
              <p:spPr>
                <a:xfrm>
                  <a:off x="758458" y="570672"/>
                  <a:ext cx="431977" cy="461517"/>
                </a:xfrm>
                <a:custGeom>
                  <a:rect b="b" l="l" r="r" t="t"/>
                  <a:pathLst>
                    <a:path extrusionOk="0" h="3484" w="3261">
                      <a:moveTo>
                        <a:pt x="12" y="3435"/>
                      </a:moveTo>
                      <a:cubicBezTo>
                        <a:pt x="0" y="3435"/>
                        <a:pt x="11" y="3443"/>
                        <a:pt x="11" y="3443"/>
                      </a:cubicBezTo>
                      <a:lnTo>
                        <a:pt x="15" y="3436"/>
                      </a:lnTo>
                      <a:lnTo>
                        <a:pt x="15" y="3436"/>
                      </a:lnTo>
                      <a:cubicBezTo>
                        <a:pt x="14" y="3435"/>
                        <a:pt x="13" y="3435"/>
                        <a:pt x="12" y="3435"/>
                      </a:cubicBezTo>
                      <a:close/>
                      <a:moveTo>
                        <a:pt x="1871" y="1"/>
                      </a:moveTo>
                      <a:lnTo>
                        <a:pt x="15" y="3436"/>
                      </a:lnTo>
                      <a:lnTo>
                        <a:pt x="15" y="3436"/>
                      </a:lnTo>
                      <a:cubicBezTo>
                        <a:pt x="29" y="3437"/>
                        <a:pt x="65" y="3446"/>
                        <a:pt x="150" y="3476"/>
                      </a:cubicBezTo>
                      <a:cubicBezTo>
                        <a:pt x="166" y="3481"/>
                        <a:pt x="183" y="3484"/>
                        <a:pt x="200" y="3484"/>
                      </a:cubicBezTo>
                      <a:cubicBezTo>
                        <a:pt x="380" y="3484"/>
                        <a:pt x="620" y="3208"/>
                        <a:pt x="620" y="3208"/>
                      </a:cubicBezTo>
                      <a:lnTo>
                        <a:pt x="3261" y="739"/>
                      </a:lnTo>
                      <a:lnTo>
                        <a:pt x="1871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7" name="Google Shape;97;p6"/>
                <p:cNvSpPr/>
                <p:nvPr/>
              </p:nvSpPr>
              <p:spPr>
                <a:xfrm>
                  <a:off x="601218" y="464566"/>
                  <a:ext cx="187044" cy="140680"/>
                </a:xfrm>
                <a:custGeom>
                  <a:rect b="b" l="l" r="r" t="t"/>
                  <a:pathLst>
                    <a:path extrusionOk="0" h="1062" w="1412">
                      <a:moveTo>
                        <a:pt x="674" y="0"/>
                      </a:moveTo>
                      <a:lnTo>
                        <a:pt x="0" y="941"/>
                      </a:lnTo>
                      <a:cubicBezTo>
                        <a:pt x="0" y="941"/>
                        <a:pt x="246" y="1027"/>
                        <a:pt x="385" y="1058"/>
                      </a:cubicBezTo>
                      <a:cubicBezTo>
                        <a:pt x="396" y="1061"/>
                        <a:pt x="408" y="1062"/>
                        <a:pt x="419" y="1062"/>
                      </a:cubicBezTo>
                      <a:cubicBezTo>
                        <a:pt x="565" y="1062"/>
                        <a:pt x="749" y="887"/>
                        <a:pt x="749" y="887"/>
                      </a:cubicBezTo>
                      <a:lnTo>
                        <a:pt x="1411" y="417"/>
                      </a:lnTo>
                      <a:lnTo>
                        <a:pt x="674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8" name="Google Shape;98;p6"/>
                <p:cNvSpPr/>
                <p:nvPr/>
              </p:nvSpPr>
              <p:spPr>
                <a:xfrm>
                  <a:off x="1011869" y="740627"/>
                  <a:ext cx="107696" cy="113790"/>
                </a:xfrm>
                <a:custGeom>
                  <a:rect b="b" l="l" r="r" t="t"/>
                  <a:pathLst>
                    <a:path extrusionOk="0" h="859" w="813">
                      <a:moveTo>
                        <a:pt x="428" y="1"/>
                      </a:moveTo>
                      <a:lnTo>
                        <a:pt x="1" y="610"/>
                      </a:lnTo>
                      <a:cubicBezTo>
                        <a:pt x="1" y="610"/>
                        <a:pt x="247" y="813"/>
                        <a:pt x="343" y="856"/>
                      </a:cubicBezTo>
                      <a:cubicBezTo>
                        <a:pt x="346" y="857"/>
                        <a:pt x="349" y="858"/>
                        <a:pt x="353" y="858"/>
                      </a:cubicBezTo>
                      <a:cubicBezTo>
                        <a:pt x="464" y="858"/>
                        <a:pt x="812" y="276"/>
                        <a:pt x="792" y="214"/>
                      </a:cubicBezTo>
                      <a:cubicBezTo>
                        <a:pt x="770" y="150"/>
                        <a:pt x="428" y="1"/>
                        <a:pt x="428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9" name="Google Shape;99;p6"/>
                <p:cNvSpPr/>
                <p:nvPr/>
              </p:nvSpPr>
              <p:spPr>
                <a:xfrm>
                  <a:off x="649304" y="425223"/>
                  <a:ext cx="864086" cy="302158"/>
                </a:xfrm>
                <a:custGeom>
                  <a:rect b="b" l="l" r="r" t="t"/>
                  <a:pathLst>
                    <a:path extrusionOk="0" h="2281" w="6523">
                      <a:moveTo>
                        <a:pt x="494" y="0"/>
                      </a:moveTo>
                      <a:cubicBezTo>
                        <a:pt x="249" y="0"/>
                        <a:pt x="87" y="33"/>
                        <a:pt x="65" y="115"/>
                      </a:cubicBezTo>
                      <a:cubicBezTo>
                        <a:pt x="1" y="319"/>
                        <a:pt x="835" y="725"/>
                        <a:pt x="1668" y="1067"/>
                      </a:cubicBezTo>
                      <a:cubicBezTo>
                        <a:pt x="2513" y="1419"/>
                        <a:pt x="4106" y="1911"/>
                        <a:pt x="5090" y="2189"/>
                      </a:cubicBezTo>
                      <a:cubicBezTo>
                        <a:pt x="5309" y="2255"/>
                        <a:pt x="5504" y="2280"/>
                        <a:pt x="5673" y="2280"/>
                      </a:cubicBezTo>
                      <a:cubicBezTo>
                        <a:pt x="6056" y="2280"/>
                        <a:pt x="6311" y="2150"/>
                        <a:pt x="6437" y="2061"/>
                      </a:cubicBezTo>
                      <a:cubicBezTo>
                        <a:pt x="6501" y="2018"/>
                        <a:pt x="6522" y="1933"/>
                        <a:pt x="6491" y="1868"/>
                      </a:cubicBezTo>
                      <a:cubicBezTo>
                        <a:pt x="6405" y="1655"/>
                        <a:pt x="6137" y="1248"/>
                        <a:pt x="5421" y="1035"/>
                      </a:cubicBezTo>
                      <a:cubicBezTo>
                        <a:pt x="4438" y="757"/>
                        <a:pt x="2823" y="319"/>
                        <a:pt x="1936" y="169"/>
                      </a:cubicBezTo>
                      <a:cubicBezTo>
                        <a:pt x="1400" y="73"/>
                        <a:pt x="856" y="0"/>
                        <a:pt x="494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0" name="Google Shape;100;p6"/>
                <p:cNvSpPr/>
                <p:nvPr/>
              </p:nvSpPr>
              <p:spPr>
                <a:xfrm>
                  <a:off x="1021804" y="5"/>
                  <a:ext cx="208239" cy="531195"/>
                </a:xfrm>
                <a:custGeom>
                  <a:rect b="b" l="l" r="r" t="t"/>
                  <a:pathLst>
                    <a:path extrusionOk="0" h="4010" w="1572">
                      <a:moveTo>
                        <a:pt x="268" y="1"/>
                      </a:moveTo>
                      <a:cubicBezTo>
                        <a:pt x="268" y="1"/>
                        <a:pt x="252" y="1"/>
                        <a:pt x="267" y="6"/>
                      </a:cubicBezTo>
                      <a:lnTo>
                        <a:pt x="267" y="6"/>
                      </a:lnTo>
                      <a:lnTo>
                        <a:pt x="268" y="1"/>
                      </a:lnTo>
                      <a:close/>
                      <a:moveTo>
                        <a:pt x="267" y="6"/>
                      </a:moveTo>
                      <a:lnTo>
                        <a:pt x="1" y="3902"/>
                      </a:lnTo>
                      <a:lnTo>
                        <a:pt x="1572" y="4009"/>
                      </a:lnTo>
                      <a:lnTo>
                        <a:pt x="653" y="524"/>
                      </a:lnTo>
                      <a:cubicBezTo>
                        <a:pt x="653" y="524"/>
                        <a:pt x="588" y="75"/>
                        <a:pt x="396" y="32"/>
                      </a:cubicBezTo>
                      <a:cubicBezTo>
                        <a:pt x="314" y="18"/>
                        <a:pt x="280" y="10"/>
                        <a:pt x="267" y="6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1" name="Google Shape;101;p6"/>
                <p:cNvSpPr/>
                <p:nvPr/>
              </p:nvSpPr>
              <p:spPr>
                <a:xfrm>
                  <a:off x="689044" y="284676"/>
                  <a:ext cx="120545" cy="158696"/>
                </a:xfrm>
                <a:custGeom>
                  <a:rect b="b" l="l" r="r" t="t"/>
                  <a:pathLst>
                    <a:path extrusionOk="0" h="1198" w="910">
                      <a:moveTo>
                        <a:pt x="0" y="0"/>
                      </a:moveTo>
                      <a:lnTo>
                        <a:pt x="64" y="1155"/>
                      </a:lnTo>
                      <a:lnTo>
                        <a:pt x="909" y="1198"/>
                      </a:lnTo>
                      <a:lnTo>
                        <a:pt x="610" y="439"/>
                      </a:lnTo>
                      <a:cubicBezTo>
                        <a:pt x="610" y="439"/>
                        <a:pt x="535" y="161"/>
                        <a:pt x="396" y="107"/>
                      </a:cubicBezTo>
                      <a:cubicBezTo>
                        <a:pt x="257" y="54"/>
                        <a:pt x="0" y="0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2" name="Google Shape;102;p6"/>
                <p:cNvSpPr/>
                <p:nvPr/>
              </p:nvSpPr>
              <p:spPr>
                <a:xfrm>
                  <a:off x="1160630" y="302824"/>
                  <a:ext cx="68088" cy="107166"/>
                </a:xfrm>
                <a:custGeom>
                  <a:rect b="b" l="l" r="r" t="t"/>
                  <a:pathLst>
                    <a:path extrusionOk="0" h="809" w="514">
                      <a:moveTo>
                        <a:pt x="376" y="1"/>
                      </a:moveTo>
                      <a:cubicBezTo>
                        <a:pt x="252" y="1"/>
                        <a:pt x="1" y="34"/>
                        <a:pt x="1" y="34"/>
                      </a:cubicBezTo>
                      <a:lnTo>
                        <a:pt x="32" y="772"/>
                      </a:lnTo>
                      <a:cubicBezTo>
                        <a:pt x="32" y="772"/>
                        <a:pt x="243" y="808"/>
                        <a:pt x="371" y="808"/>
                      </a:cubicBezTo>
                      <a:cubicBezTo>
                        <a:pt x="413" y="808"/>
                        <a:pt x="447" y="804"/>
                        <a:pt x="460" y="794"/>
                      </a:cubicBezTo>
                      <a:cubicBezTo>
                        <a:pt x="514" y="740"/>
                        <a:pt x="514" y="24"/>
                        <a:pt x="417" y="3"/>
                      </a:cubicBezTo>
                      <a:cubicBezTo>
                        <a:pt x="406" y="1"/>
                        <a:pt x="392" y="1"/>
                        <a:pt x="376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03" name="Google Shape;103;p6"/>
              <p:cNvSpPr/>
              <p:nvPr/>
            </p:nvSpPr>
            <p:spPr>
              <a:xfrm>
                <a:off x="1414066" y="944090"/>
                <a:ext cx="59610" cy="87958"/>
              </a:xfrm>
              <a:custGeom>
                <a:rect b="b" l="l" r="r" t="t"/>
                <a:pathLst>
                  <a:path extrusionOk="0" h="664" w="450">
                    <a:moveTo>
                      <a:pt x="193" y="0"/>
                    </a:moveTo>
                    <a:lnTo>
                      <a:pt x="193" y="0"/>
                    </a:lnTo>
                    <a:cubicBezTo>
                      <a:pt x="226" y="97"/>
                      <a:pt x="257" y="171"/>
                      <a:pt x="269" y="235"/>
                    </a:cubicBezTo>
                    <a:cubicBezTo>
                      <a:pt x="290" y="332"/>
                      <a:pt x="257" y="439"/>
                      <a:pt x="193" y="503"/>
                    </a:cubicBezTo>
                    <a:cubicBezTo>
                      <a:pt x="151" y="546"/>
                      <a:pt x="86" y="610"/>
                      <a:pt x="1" y="663"/>
                    </a:cubicBezTo>
                    <a:cubicBezTo>
                      <a:pt x="172" y="620"/>
                      <a:pt x="300" y="556"/>
                      <a:pt x="375" y="503"/>
                    </a:cubicBezTo>
                    <a:cubicBezTo>
                      <a:pt x="428" y="471"/>
                      <a:pt x="450" y="396"/>
                      <a:pt x="418" y="332"/>
                    </a:cubicBezTo>
                    <a:cubicBezTo>
                      <a:pt x="386" y="247"/>
                      <a:pt x="322" y="129"/>
                      <a:pt x="19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" name="Google Shape;104;p6"/>
              <p:cNvSpPr/>
              <p:nvPr/>
            </p:nvSpPr>
            <p:spPr>
              <a:xfrm>
                <a:off x="868961" y="887394"/>
                <a:ext cx="635976" cy="170088"/>
              </a:xfrm>
              <a:custGeom>
                <a:rect b="b" l="l" r="r" t="t"/>
                <a:pathLst>
                  <a:path extrusionOk="0" h="1284" w="4801">
                    <a:moveTo>
                      <a:pt x="32" y="1"/>
                    </a:moveTo>
                    <a:lnTo>
                      <a:pt x="0" y="76"/>
                    </a:lnTo>
                    <a:cubicBezTo>
                      <a:pt x="780" y="407"/>
                      <a:pt x="2277" y="867"/>
                      <a:pt x="3410" y="1198"/>
                    </a:cubicBezTo>
                    <a:cubicBezTo>
                      <a:pt x="3645" y="1262"/>
                      <a:pt x="3838" y="1284"/>
                      <a:pt x="4009" y="1284"/>
                    </a:cubicBezTo>
                    <a:cubicBezTo>
                      <a:pt x="4394" y="1284"/>
                      <a:pt x="4662" y="1166"/>
                      <a:pt x="4800" y="1070"/>
                    </a:cubicBezTo>
                    <a:lnTo>
                      <a:pt x="4757" y="995"/>
                    </a:lnTo>
                    <a:cubicBezTo>
                      <a:pt x="4625" y="1091"/>
                      <a:pt x="4380" y="1207"/>
                      <a:pt x="4014" y="1207"/>
                    </a:cubicBezTo>
                    <a:cubicBezTo>
                      <a:pt x="3849" y="1207"/>
                      <a:pt x="3659" y="1183"/>
                      <a:pt x="3443" y="1124"/>
                    </a:cubicBezTo>
                    <a:cubicBezTo>
                      <a:pt x="2309" y="792"/>
                      <a:pt x="813" y="332"/>
                      <a:pt x="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" name="Google Shape;105;p6"/>
              <p:cNvSpPr/>
              <p:nvPr/>
            </p:nvSpPr>
            <p:spPr>
              <a:xfrm>
                <a:off x="1072829" y="325205"/>
                <a:ext cx="147436" cy="475956"/>
              </a:xfrm>
              <a:custGeom>
                <a:rect b="b" l="l" r="r" t="t"/>
                <a:pathLst>
                  <a:path extrusionOk="0" h="3593" w="1113">
                    <a:moveTo>
                      <a:pt x="22" y="1"/>
                    </a:moveTo>
                    <a:lnTo>
                      <a:pt x="1" y="75"/>
                    </a:lnTo>
                    <a:cubicBezTo>
                      <a:pt x="139" y="108"/>
                      <a:pt x="215" y="417"/>
                      <a:pt x="225" y="524"/>
                    </a:cubicBezTo>
                    <a:lnTo>
                      <a:pt x="1037" y="3593"/>
                    </a:lnTo>
                    <a:lnTo>
                      <a:pt x="1113" y="3582"/>
                    </a:lnTo>
                    <a:lnTo>
                      <a:pt x="300" y="514"/>
                    </a:lnTo>
                    <a:cubicBezTo>
                      <a:pt x="300" y="450"/>
                      <a:pt x="225" y="43"/>
                      <a:pt x="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" name="Google Shape;106;p6"/>
              <p:cNvSpPr/>
              <p:nvPr/>
            </p:nvSpPr>
            <p:spPr>
              <a:xfrm>
                <a:off x="674895" y="762742"/>
                <a:ext cx="162935" cy="59610"/>
              </a:xfrm>
              <a:custGeom>
                <a:rect b="b" l="l" r="r" t="t"/>
                <a:pathLst>
                  <a:path extrusionOk="0" h="450" w="1230">
                    <a:moveTo>
                      <a:pt x="33" y="1"/>
                    </a:moveTo>
                    <a:lnTo>
                      <a:pt x="0" y="76"/>
                    </a:lnTo>
                    <a:lnTo>
                      <a:pt x="1209" y="450"/>
                    </a:lnTo>
                    <a:lnTo>
                      <a:pt x="1230" y="375"/>
                    </a:lnTo>
                    <a:lnTo>
                      <a:pt x="3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" name="Google Shape;107;p6"/>
              <p:cNvSpPr/>
              <p:nvPr/>
            </p:nvSpPr>
            <p:spPr>
              <a:xfrm>
                <a:off x="796633" y="932697"/>
                <a:ext cx="192740" cy="344416"/>
              </a:xfrm>
              <a:custGeom>
                <a:rect b="b" l="l" r="r" t="t"/>
                <a:pathLst>
                  <a:path extrusionOk="0" h="2600" w="1455">
                    <a:moveTo>
                      <a:pt x="1380" y="1"/>
                    </a:moveTo>
                    <a:lnTo>
                      <a:pt x="1" y="2567"/>
                    </a:lnTo>
                    <a:lnTo>
                      <a:pt x="76" y="2599"/>
                    </a:lnTo>
                    <a:lnTo>
                      <a:pt x="1455" y="33"/>
                    </a:lnTo>
                    <a:lnTo>
                      <a:pt x="138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" name="Google Shape;108;p6"/>
              <p:cNvSpPr/>
              <p:nvPr/>
            </p:nvSpPr>
            <p:spPr>
              <a:xfrm>
                <a:off x="929764" y="1048871"/>
                <a:ext cx="201218" cy="188501"/>
              </a:xfrm>
              <a:custGeom>
                <a:rect b="b" l="l" r="r" t="t"/>
                <a:pathLst>
                  <a:path extrusionOk="0" h="1423" w="1519">
                    <a:moveTo>
                      <a:pt x="1466" y="0"/>
                    </a:moveTo>
                    <a:lnTo>
                      <a:pt x="0" y="1359"/>
                    </a:lnTo>
                    <a:lnTo>
                      <a:pt x="54" y="1423"/>
                    </a:lnTo>
                    <a:lnTo>
                      <a:pt x="1519" y="54"/>
                    </a:lnTo>
                    <a:lnTo>
                      <a:pt x="146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7"/>
          <p:cNvSpPr/>
          <p:nvPr/>
        </p:nvSpPr>
        <p:spPr>
          <a:xfrm rot="-5400000">
            <a:off x="-2149523" y="2149503"/>
            <a:ext cx="5148945" cy="849899"/>
          </a:xfrm>
          <a:custGeom>
            <a:rect b="b" l="l" r="r" t="t"/>
            <a:pathLst>
              <a:path extrusionOk="0" h="42017" w="32256">
                <a:moveTo>
                  <a:pt x="0" y="0"/>
                </a:moveTo>
                <a:lnTo>
                  <a:pt x="0" y="37066"/>
                </a:lnTo>
                <a:cubicBezTo>
                  <a:pt x="4608" y="40188"/>
                  <a:pt x="10157" y="42016"/>
                  <a:pt x="16133" y="42016"/>
                </a:cubicBezTo>
                <a:cubicBezTo>
                  <a:pt x="22109" y="42016"/>
                  <a:pt x="27658" y="40188"/>
                  <a:pt x="32256" y="37066"/>
                </a:cubicBezTo>
                <a:lnTo>
                  <a:pt x="3225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7"/>
          <p:cNvSpPr txBox="1"/>
          <p:nvPr>
            <p:ph idx="1" type="subTitle"/>
          </p:nvPr>
        </p:nvSpPr>
        <p:spPr>
          <a:xfrm>
            <a:off x="1062863" y="2739776"/>
            <a:ext cx="3282600" cy="111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7"/>
          <p:cNvSpPr txBox="1"/>
          <p:nvPr>
            <p:ph type="title"/>
          </p:nvPr>
        </p:nvSpPr>
        <p:spPr>
          <a:xfrm>
            <a:off x="1062863" y="1285625"/>
            <a:ext cx="3282600" cy="130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3" name="Google Shape;113;p7"/>
          <p:cNvSpPr/>
          <p:nvPr/>
        </p:nvSpPr>
        <p:spPr>
          <a:xfrm rot="10800000">
            <a:off x="4481908" y="3170014"/>
            <a:ext cx="4662092" cy="1997244"/>
          </a:xfrm>
          <a:custGeom>
            <a:rect b="b" l="l" r="r" t="t"/>
            <a:pathLst>
              <a:path extrusionOk="0" h="7965" w="19919">
                <a:moveTo>
                  <a:pt x="1" y="0"/>
                </a:moveTo>
                <a:lnTo>
                  <a:pt x="1" y="7730"/>
                </a:lnTo>
                <a:cubicBezTo>
                  <a:pt x="1038" y="7879"/>
                  <a:pt x="2096" y="7965"/>
                  <a:pt x="3177" y="7965"/>
                </a:cubicBezTo>
                <a:cubicBezTo>
                  <a:pt x="9933" y="7965"/>
                  <a:pt x="15963" y="4864"/>
                  <a:pt x="19919" y="0"/>
                </a:cubicBezTo>
                <a:close/>
              </a:path>
            </a:pathLst>
          </a:custGeom>
          <a:solidFill>
            <a:srgbClr val="FDD8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8"/>
          <p:cNvSpPr/>
          <p:nvPr/>
        </p:nvSpPr>
        <p:spPr>
          <a:xfrm rot="5400000">
            <a:off x="1999815" y="-1996306"/>
            <a:ext cx="5136629" cy="9136091"/>
          </a:xfrm>
          <a:custGeom>
            <a:rect b="b" l="l" r="r" t="t"/>
            <a:pathLst>
              <a:path extrusionOk="0" h="45834" w="32245">
                <a:moveTo>
                  <a:pt x="16123" y="0"/>
                </a:moveTo>
                <a:cubicBezTo>
                  <a:pt x="9836" y="0"/>
                  <a:pt x="4137" y="2534"/>
                  <a:pt x="0" y="6628"/>
                </a:cubicBezTo>
                <a:lnTo>
                  <a:pt x="0" y="39205"/>
                </a:lnTo>
                <a:cubicBezTo>
                  <a:pt x="4137" y="43299"/>
                  <a:pt x="9836" y="45833"/>
                  <a:pt x="16123" y="45833"/>
                </a:cubicBezTo>
                <a:cubicBezTo>
                  <a:pt x="22409" y="45833"/>
                  <a:pt x="28107" y="43299"/>
                  <a:pt x="32245" y="39205"/>
                </a:cubicBezTo>
                <a:lnTo>
                  <a:pt x="32245" y="6628"/>
                </a:lnTo>
                <a:cubicBezTo>
                  <a:pt x="28107" y="2534"/>
                  <a:pt x="22409" y="0"/>
                  <a:pt x="1612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8"/>
          <p:cNvSpPr txBox="1"/>
          <p:nvPr>
            <p:ph type="title"/>
          </p:nvPr>
        </p:nvSpPr>
        <p:spPr>
          <a:xfrm>
            <a:off x="840775" y="1342950"/>
            <a:ext cx="4288800" cy="1973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9"/>
          <p:cNvSpPr/>
          <p:nvPr/>
        </p:nvSpPr>
        <p:spPr>
          <a:xfrm flipH="1">
            <a:off x="-25" y="0"/>
            <a:ext cx="9144037" cy="3667038"/>
          </a:xfrm>
          <a:custGeom>
            <a:rect b="b" l="l" r="r" t="t"/>
            <a:pathLst>
              <a:path extrusionOk="0" h="44690" w="32245">
                <a:moveTo>
                  <a:pt x="0" y="1"/>
                </a:moveTo>
                <a:lnTo>
                  <a:pt x="0" y="33966"/>
                </a:lnTo>
                <a:cubicBezTo>
                  <a:pt x="5410" y="40520"/>
                  <a:pt x="13589" y="44690"/>
                  <a:pt x="22751" y="44690"/>
                </a:cubicBezTo>
                <a:cubicBezTo>
                  <a:pt x="26076" y="44690"/>
                  <a:pt x="29262" y="44144"/>
                  <a:pt x="32244" y="43129"/>
                </a:cubicBezTo>
                <a:lnTo>
                  <a:pt x="32244" y="1"/>
                </a:lnTo>
                <a:close/>
              </a:path>
            </a:pathLst>
          </a:custGeom>
          <a:solidFill>
            <a:srgbClr val="22CA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9"/>
          <p:cNvSpPr txBox="1"/>
          <p:nvPr>
            <p:ph type="title"/>
          </p:nvPr>
        </p:nvSpPr>
        <p:spPr>
          <a:xfrm>
            <a:off x="713292" y="829400"/>
            <a:ext cx="4679400" cy="1230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8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0" name="Google Shape;120;p9"/>
          <p:cNvSpPr txBox="1"/>
          <p:nvPr>
            <p:ph idx="1" type="subTitle"/>
          </p:nvPr>
        </p:nvSpPr>
        <p:spPr>
          <a:xfrm>
            <a:off x="713213" y="2059400"/>
            <a:ext cx="4679400" cy="9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0"/>
          <p:cNvSpPr/>
          <p:nvPr/>
        </p:nvSpPr>
        <p:spPr>
          <a:xfrm rot="10800000">
            <a:off x="4481908" y="3170014"/>
            <a:ext cx="4662092" cy="1997244"/>
          </a:xfrm>
          <a:custGeom>
            <a:rect b="b" l="l" r="r" t="t"/>
            <a:pathLst>
              <a:path extrusionOk="0" h="7965" w="19919">
                <a:moveTo>
                  <a:pt x="1" y="0"/>
                </a:moveTo>
                <a:lnTo>
                  <a:pt x="1" y="7730"/>
                </a:lnTo>
                <a:cubicBezTo>
                  <a:pt x="1038" y="7879"/>
                  <a:pt x="2096" y="7965"/>
                  <a:pt x="3177" y="7965"/>
                </a:cubicBezTo>
                <a:cubicBezTo>
                  <a:pt x="9933" y="7965"/>
                  <a:pt x="15963" y="4864"/>
                  <a:pt x="19919" y="0"/>
                </a:cubicBezTo>
                <a:close/>
              </a:path>
            </a:pathLst>
          </a:custGeom>
          <a:solidFill>
            <a:srgbClr val="FDD8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0"/>
          <p:cNvSpPr/>
          <p:nvPr/>
        </p:nvSpPr>
        <p:spPr>
          <a:xfrm rot="10800000">
            <a:off x="-37" y="9"/>
            <a:ext cx="9144037" cy="720690"/>
          </a:xfrm>
          <a:custGeom>
            <a:rect b="b" l="l" r="r" t="t"/>
            <a:pathLst>
              <a:path extrusionOk="0" h="18988" w="32245">
                <a:moveTo>
                  <a:pt x="22441" y="0"/>
                </a:moveTo>
                <a:cubicBezTo>
                  <a:pt x="13546" y="0"/>
                  <a:pt x="5538" y="3839"/>
                  <a:pt x="0" y="9933"/>
                </a:cubicBezTo>
                <a:lnTo>
                  <a:pt x="0" y="18988"/>
                </a:lnTo>
                <a:lnTo>
                  <a:pt x="32244" y="18988"/>
                </a:lnTo>
                <a:lnTo>
                  <a:pt x="32244" y="1625"/>
                </a:lnTo>
                <a:cubicBezTo>
                  <a:pt x="29165" y="577"/>
                  <a:pt x="25872" y="0"/>
                  <a:pt x="22441" y="0"/>
                </a:cubicBezTo>
                <a:close/>
              </a:path>
            </a:pathLst>
          </a:custGeom>
          <a:solidFill>
            <a:srgbClr val="FDD8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4" name="Google Shape;124;p10"/>
          <p:cNvGrpSpPr/>
          <p:nvPr/>
        </p:nvGrpSpPr>
        <p:grpSpPr>
          <a:xfrm rot="5553390">
            <a:off x="3282596" y="461418"/>
            <a:ext cx="912076" cy="1032076"/>
            <a:chOff x="601243" y="325205"/>
            <a:chExt cx="912171" cy="1032184"/>
          </a:xfrm>
        </p:grpSpPr>
        <p:grpSp>
          <p:nvGrpSpPr>
            <p:cNvPr id="125" name="Google Shape;125;p10"/>
            <p:cNvGrpSpPr/>
            <p:nvPr/>
          </p:nvGrpSpPr>
          <p:grpSpPr>
            <a:xfrm>
              <a:off x="601243" y="325205"/>
              <a:ext cx="912171" cy="1032184"/>
              <a:chOff x="601218" y="5"/>
              <a:chExt cx="912171" cy="1032184"/>
            </a:xfrm>
          </p:grpSpPr>
          <p:sp>
            <p:nvSpPr>
              <p:cNvPr id="126" name="Google Shape;126;p10"/>
              <p:cNvSpPr/>
              <p:nvPr/>
            </p:nvSpPr>
            <p:spPr>
              <a:xfrm>
                <a:off x="758458" y="570672"/>
                <a:ext cx="431977" cy="461517"/>
              </a:xfrm>
              <a:custGeom>
                <a:rect b="b" l="l" r="r" t="t"/>
                <a:pathLst>
                  <a:path extrusionOk="0" h="3484" w="3261">
                    <a:moveTo>
                      <a:pt x="12" y="3435"/>
                    </a:moveTo>
                    <a:cubicBezTo>
                      <a:pt x="0" y="3435"/>
                      <a:pt x="11" y="3443"/>
                      <a:pt x="11" y="3443"/>
                    </a:cubicBezTo>
                    <a:lnTo>
                      <a:pt x="15" y="3436"/>
                    </a:lnTo>
                    <a:lnTo>
                      <a:pt x="15" y="3436"/>
                    </a:lnTo>
                    <a:cubicBezTo>
                      <a:pt x="14" y="3435"/>
                      <a:pt x="13" y="3435"/>
                      <a:pt x="12" y="3435"/>
                    </a:cubicBezTo>
                    <a:close/>
                    <a:moveTo>
                      <a:pt x="1871" y="1"/>
                    </a:moveTo>
                    <a:lnTo>
                      <a:pt x="15" y="3436"/>
                    </a:lnTo>
                    <a:lnTo>
                      <a:pt x="15" y="3436"/>
                    </a:lnTo>
                    <a:cubicBezTo>
                      <a:pt x="29" y="3437"/>
                      <a:pt x="65" y="3446"/>
                      <a:pt x="150" y="3476"/>
                    </a:cubicBezTo>
                    <a:cubicBezTo>
                      <a:pt x="166" y="3481"/>
                      <a:pt x="183" y="3484"/>
                      <a:pt x="200" y="3484"/>
                    </a:cubicBezTo>
                    <a:cubicBezTo>
                      <a:pt x="380" y="3484"/>
                      <a:pt x="620" y="3208"/>
                      <a:pt x="620" y="3208"/>
                    </a:cubicBezTo>
                    <a:lnTo>
                      <a:pt x="3261" y="739"/>
                    </a:lnTo>
                    <a:lnTo>
                      <a:pt x="187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" name="Google Shape;127;p10"/>
              <p:cNvSpPr/>
              <p:nvPr/>
            </p:nvSpPr>
            <p:spPr>
              <a:xfrm>
                <a:off x="601218" y="464566"/>
                <a:ext cx="187044" cy="140680"/>
              </a:xfrm>
              <a:custGeom>
                <a:rect b="b" l="l" r="r" t="t"/>
                <a:pathLst>
                  <a:path extrusionOk="0" h="1062" w="1412">
                    <a:moveTo>
                      <a:pt x="674" y="0"/>
                    </a:moveTo>
                    <a:lnTo>
                      <a:pt x="0" y="941"/>
                    </a:lnTo>
                    <a:cubicBezTo>
                      <a:pt x="0" y="941"/>
                      <a:pt x="246" y="1027"/>
                      <a:pt x="385" y="1058"/>
                    </a:cubicBezTo>
                    <a:cubicBezTo>
                      <a:pt x="396" y="1061"/>
                      <a:pt x="408" y="1062"/>
                      <a:pt x="419" y="1062"/>
                    </a:cubicBezTo>
                    <a:cubicBezTo>
                      <a:pt x="565" y="1062"/>
                      <a:pt x="749" y="887"/>
                      <a:pt x="749" y="887"/>
                    </a:cubicBezTo>
                    <a:lnTo>
                      <a:pt x="1411" y="417"/>
                    </a:lnTo>
                    <a:lnTo>
                      <a:pt x="67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" name="Google Shape;128;p10"/>
              <p:cNvSpPr/>
              <p:nvPr/>
            </p:nvSpPr>
            <p:spPr>
              <a:xfrm>
                <a:off x="1011869" y="740627"/>
                <a:ext cx="107696" cy="113790"/>
              </a:xfrm>
              <a:custGeom>
                <a:rect b="b" l="l" r="r" t="t"/>
                <a:pathLst>
                  <a:path extrusionOk="0" h="859" w="813">
                    <a:moveTo>
                      <a:pt x="428" y="1"/>
                    </a:moveTo>
                    <a:lnTo>
                      <a:pt x="1" y="610"/>
                    </a:lnTo>
                    <a:cubicBezTo>
                      <a:pt x="1" y="610"/>
                      <a:pt x="247" y="813"/>
                      <a:pt x="343" y="856"/>
                    </a:cubicBezTo>
                    <a:cubicBezTo>
                      <a:pt x="346" y="857"/>
                      <a:pt x="349" y="858"/>
                      <a:pt x="353" y="858"/>
                    </a:cubicBezTo>
                    <a:cubicBezTo>
                      <a:pt x="464" y="858"/>
                      <a:pt x="812" y="276"/>
                      <a:pt x="792" y="214"/>
                    </a:cubicBezTo>
                    <a:cubicBezTo>
                      <a:pt x="770" y="150"/>
                      <a:pt x="428" y="1"/>
                      <a:pt x="42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" name="Google Shape;129;p10"/>
              <p:cNvSpPr/>
              <p:nvPr/>
            </p:nvSpPr>
            <p:spPr>
              <a:xfrm>
                <a:off x="649304" y="425223"/>
                <a:ext cx="864086" cy="302158"/>
              </a:xfrm>
              <a:custGeom>
                <a:rect b="b" l="l" r="r" t="t"/>
                <a:pathLst>
                  <a:path extrusionOk="0" h="2281" w="6523">
                    <a:moveTo>
                      <a:pt x="494" y="0"/>
                    </a:moveTo>
                    <a:cubicBezTo>
                      <a:pt x="249" y="0"/>
                      <a:pt x="87" y="33"/>
                      <a:pt x="65" y="115"/>
                    </a:cubicBezTo>
                    <a:cubicBezTo>
                      <a:pt x="1" y="319"/>
                      <a:pt x="835" y="725"/>
                      <a:pt x="1668" y="1067"/>
                    </a:cubicBezTo>
                    <a:cubicBezTo>
                      <a:pt x="2513" y="1419"/>
                      <a:pt x="4106" y="1911"/>
                      <a:pt x="5090" y="2189"/>
                    </a:cubicBezTo>
                    <a:cubicBezTo>
                      <a:pt x="5309" y="2255"/>
                      <a:pt x="5504" y="2280"/>
                      <a:pt x="5673" y="2280"/>
                    </a:cubicBezTo>
                    <a:cubicBezTo>
                      <a:pt x="6056" y="2280"/>
                      <a:pt x="6311" y="2150"/>
                      <a:pt x="6437" y="2061"/>
                    </a:cubicBezTo>
                    <a:cubicBezTo>
                      <a:pt x="6501" y="2018"/>
                      <a:pt x="6522" y="1933"/>
                      <a:pt x="6491" y="1868"/>
                    </a:cubicBezTo>
                    <a:cubicBezTo>
                      <a:pt x="6405" y="1655"/>
                      <a:pt x="6137" y="1248"/>
                      <a:pt x="5421" y="1035"/>
                    </a:cubicBezTo>
                    <a:cubicBezTo>
                      <a:pt x="4438" y="757"/>
                      <a:pt x="2823" y="319"/>
                      <a:pt x="1936" y="169"/>
                    </a:cubicBezTo>
                    <a:cubicBezTo>
                      <a:pt x="1400" y="73"/>
                      <a:pt x="856" y="0"/>
                      <a:pt x="49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" name="Google Shape;130;p10"/>
              <p:cNvSpPr/>
              <p:nvPr/>
            </p:nvSpPr>
            <p:spPr>
              <a:xfrm>
                <a:off x="1021804" y="5"/>
                <a:ext cx="208239" cy="531195"/>
              </a:xfrm>
              <a:custGeom>
                <a:rect b="b" l="l" r="r" t="t"/>
                <a:pathLst>
                  <a:path extrusionOk="0" h="4010" w="1572">
                    <a:moveTo>
                      <a:pt x="268" y="1"/>
                    </a:moveTo>
                    <a:cubicBezTo>
                      <a:pt x="268" y="1"/>
                      <a:pt x="252" y="1"/>
                      <a:pt x="267" y="6"/>
                    </a:cubicBezTo>
                    <a:lnTo>
                      <a:pt x="267" y="6"/>
                    </a:lnTo>
                    <a:lnTo>
                      <a:pt x="268" y="1"/>
                    </a:lnTo>
                    <a:close/>
                    <a:moveTo>
                      <a:pt x="267" y="6"/>
                    </a:moveTo>
                    <a:lnTo>
                      <a:pt x="1" y="3902"/>
                    </a:lnTo>
                    <a:lnTo>
                      <a:pt x="1572" y="4009"/>
                    </a:lnTo>
                    <a:lnTo>
                      <a:pt x="653" y="524"/>
                    </a:lnTo>
                    <a:cubicBezTo>
                      <a:pt x="653" y="524"/>
                      <a:pt x="588" y="75"/>
                      <a:pt x="396" y="32"/>
                    </a:cubicBezTo>
                    <a:cubicBezTo>
                      <a:pt x="314" y="18"/>
                      <a:pt x="280" y="10"/>
                      <a:pt x="267" y="6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" name="Google Shape;131;p10"/>
              <p:cNvSpPr/>
              <p:nvPr/>
            </p:nvSpPr>
            <p:spPr>
              <a:xfrm>
                <a:off x="689044" y="284676"/>
                <a:ext cx="120545" cy="158696"/>
              </a:xfrm>
              <a:custGeom>
                <a:rect b="b" l="l" r="r" t="t"/>
                <a:pathLst>
                  <a:path extrusionOk="0" h="1198" w="910">
                    <a:moveTo>
                      <a:pt x="0" y="0"/>
                    </a:moveTo>
                    <a:lnTo>
                      <a:pt x="64" y="1155"/>
                    </a:lnTo>
                    <a:lnTo>
                      <a:pt x="909" y="1198"/>
                    </a:lnTo>
                    <a:lnTo>
                      <a:pt x="610" y="439"/>
                    </a:lnTo>
                    <a:cubicBezTo>
                      <a:pt x="610" y="439"/>
                      <a:pt x="535" y="161"/>
                      <a:pt x="396" y="107"/>
                    </a:cubicBezTo>
                    <a:cubicBezTo>
                      <a:pt x="257" y="54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" name="Google Shape;132;p10"/>
              <p:cNvSpPr/>
              <p:nvPr/>
            </p:nvSpPr>
            <p:spPr>
              <a:xfrm>
                <a:off x="1160630" y="302824"/>
                <a:ext cx="68088" cy="107166"/>
              </a:xfrm>
              <a:custGeom>
                <a:rect b="b" l="l" r="r" t="t"/>
                <a:pathLst>
                  <a:path extrusionOk="0" h="809" w="514">
                    <a:moveTo>
                      <a:pt x="376" y="1"/>
                    </a:moveTo>
                    <a:cubicBezTo>
                      <a:pt x="252" y="1"/>
                      <a:pt x="1" y="34"/>
                      <a:pt x="1" y="34"/>
                    </a:cubicBezTo>
                    <a:lnTo>
                      <a:pt x="32" y="772"/>
                    </a:lnTo>
                    <a:cubicBezTo>
                      <a:pt x="32" y="772"/>
                      <a:pt x="243" y="808"/>
                      <a:pt x="371" y="808"/>
                    </a:cubicBezTo>
                    <a:cubicBezTo>
                      <a:pt x="413" y="808"/>
                      <a:pt x="447" y="804"/>
                      <a:pt x="460" y="794"/>
                    </a:cubicBezTo>
                    <a:cubicBezTo>
                      <a:pt x="514" y="740"/>
                      <a:pt x="514" y="24"/>
                      <a:pt x="417" y="3"/>
                    </a:cubicBezTo>
                    <a:cubicBezTo>
                      <a:pt x="406" y="1"/>
                      <a:pt x="392" y="1"/>
                      <a:pt x="37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33" name="Google Shape;133;p10"/>
            <p:cNvSpPr/>
            <p:nvPr/>
          </p:nvSpPr>
          <p:spPr>
            <a:xfrm>
              <a:off x="1414066" y="944090"/>
              <a:ext cx="59610" cy="87958"/>
            </a:xfrm>
            <a:custGeom>
              <a:rect b="b" l="l" r="r" t="t"/>
              <a:pathLst>
                <a:path extrusionOk="0" h="664" w="450">
                  <a:moveTo>
                    <a:pt x="193" y="0"/>
                  </a:moveTo>
                  <a:lnTo>
                    <a:pt x="193" y="0"/>
                  </a:lnTo>
                  <a:cubicBezTo>
                    <a:pt x="226" y="97"/>
                    <a:pt x="257" y="171"/>
                    <a:pt x="269" y="235"/>
                  </a:cubicBezTo>
                  <a:cubicBezTo>
                    <a:pt x="290" y="332"/>
                    <a:pt x="257" y="439"/>
                    <a:pt x="193" y="503"/>
                  </a:cubicBezTo>
                  <a:cubicBezTo>
                    <a:pt x="151" y="546"/>
                    <a:pt x="86" y="610"/>
                    <a:pt x="1" y="663"/>
                  </a:cubicBezTo>
                  <a:cubicBezTo>
                    <a:pt x="172" y="620"/>
                    <a:pt x="300" y="556"/>
                    <a:pt x="375" y="503"/>
                  </a:cubicBezTo>
                  <a:cubicBezTo>
                    <a:pt x="428" y="471"/>
                    <a:pt x="450" y="396"/>
                    <a:pt x="418" y="332"/>
                  </a:cubicBezTo>
                  <a:cubicBezTo>
                    <a:pt x="386" y="247"/>
                    <a:pt x="322" y="129"/>
                    <a:pt x="1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10"/>
            <p:cNvSpPr/>
            <p:nvPr/>
          </p:nvSpPr>
          <p:spPr>
            <a:xfrm>
              <a:off x="868961" y="887394"/>
              <a:ext cx="635976" cy="170088"/>
            </a:xfrm>
            <a:custGeom>
              <a:rect b="b" l="l" r="r" t="t"/>
              <a:pathLst>
                <a:path extrusionOk="0" h="1284" w="4801">
                  <a:moveTo>
                    <a:pt x="32" y="1"/>
                  </a:moveTo>
                  <a:lnTo>
                    <a:pt x="0" y="76"/>
                  </a:lnTo>
                  <a:cubicBezTo>
                    <a:pt x="780" y="407"/>
                    <a:pt x="2277" y="867"/>
                    <a:pt x="3410" y="1198"/>
                  </a:cubicBezTo>
                  <a:cubicBezTo>
                    <a:pt x="3645" y="1262"/>
                    <a:pt x="3838" y="1284"/>
                    <a:pt x="4009" y="1284"/>
                  </a:cubicBezTo>
                  <a:cubicBezTo>
                    <a:pt x="4394" y="1284"/>
                    <a:pt x="4662" y="1166"/>
                    <a:pt x="4800" y="1070"/>
                  </a:cubicBezTo>
                  <a:lnTo>
                    <a:pt x="4757" y="995"/>
                  </a:lnTo>
                  <a:cubicBezTo>
                    <a:pt x="4625" y="1091"/>
                    <a:pt x="4380" y="1207"/>
                    <a:pt x="4014" y="1207"/>
                  </a:cubicBezTo>
                  <a:cubicBezTo>
                    <a:pt x="3849" y="1207"/>
                    <a:pt x="3659" y="1183"/>
                    <a:pt x="3443" y="1124"/>
                  </a:cubicBezTo>
                  <a:cubicBezTo>
                    <a:pt x="2309" y="792"/>
                    <a:pt x="813" y="332"/>
                    <a:pt x="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10"/>
            <p:cNvSpPr/>
            <p:nvPr/>
          </p:nvSpPr>
          <p:spPr>
            <a:xfrm>
              <a:off x="1072829" y="325205"/>
              <a:ext cx="147436" cy="475956"/>
            </a:xfrm>
            <a:custGeom>
              <a:rect b="b" l="l" r="r" t="t"/>
              <a:pathLst>
                <a:path extrusionOk="0" h="3593" w="1113">
                  <a:moveTo>
                    <a:pt x="22" y="1"/>
                  </a:moveTo>
                  <a:lnTo>
                    <a:pt x="1" y="75"/>
                  </a:lnTo>
                  <a:cubicBezTo>
                    <a:pt x="139" y="108"/>
                    <a:pt x="215" y="417"/>
                    <a:pt x="225" y="524"/>
                  </a:cubicBezTo>
                  <a:lnTo>
                    <a:pt x="1037" y="3593"/>
                  </a:lnTo>
                  <a:lnTo>
                    <a:pt x="1113" y="3582"/>
                  </a:lnTo>
                  <a:lnTo>
                    <a:pt x="300" y="514"/>
                  </a:lnTo>
                  <a:cubicBezTo>
                    <a:pt x="300" y="450"/>
                    <a:pt x="225" y="43"/>
                    <a:pt x="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10"/>
            <p:cNvSpPr/>
            <p:nvPr/>
          </p:nvSpPr>
          <p:spPr>
            <a:xfrm>
              <a:off x="674895" y="762742"/>
              <a:ext cx="162935" cy="59610"/>
            </a:xfrm>
            <a:custGeom>
              <a:rect b="b" l="l" r="r" t="t"/>
              <a:pathLst>
                <a:path extrusionOk="0" h="450" w="1230">
                  <a:moveTo>
                    <a:pt x="33" y="1"/>
                  </a:moveTo>
                  <a:lnTo>
                    <a:pt x="0" y="76"/>
                  </a:lnTo>
                  <a:lnTo>
                    <a:pt x="1209" y="450"/>
                  </a:lnTo>
                  <a:lnTo>
                    <a:pt x="1230" y="375"/>
                  </a:lnTo>
                  <a:lnTo>
                    <a:pt x="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10"/>
            <p:cNvSpPr/>
            <p:nvPr/>
          </p:nvSpPr>
          <p:spPr>
            <a:xfrm>
              <a:off x="796633" y="932697"/>
              <a:ext cx="192740" cy="344416"/>
            </a:xfrm>
            <a:custGeom>
              <a:rect b="b" l="l" r="r" t="t"/>
              <a:pathLst>
                <a:path extrusionOk="0" h="2600" w="1455">
                  <a:moveTo>
                    <a:pt x="1380" y="1"/>
                  </a:moveTo>
                  <a:lnTo>
                    <a:pt x="1" y="2567"/>
                  </a:lnTo>
                  <a:lnTo>
                    <a:pt x="76" y="2599"/>
                  </a:lnTo>
                  <a:lnTo>
                    <a:pt x="1455" y="33"/>
                  </a:lnTo>
                  <a:lnTo>
                    <a:pt x="13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>
              <a:off x="929764" y="1048871"/>
              <a:ext cx="201218" cy="188501"/>
            </a:xfrm>
            <a:custGeom>
              <a:rect b="b" l="l" r="r" t="t"/>
              <a:pathLst>
                <a:path extrusionOk="0" h="1423" w="1519">
                  <a:moveTo>
                    <a:pt x="1466" y="0"/>
                  </a:moveTo>
                  <a:lnTo>
                    <a:pt x="0" y="1359"/>
                  </a:lnTo>
                  <a:lnTo>
                    <a:pt x="54" y="1423"/>
                  </a:lnTo>
                  <a:lnTo>
                    <a:pt x="1519" y="54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/>
          <p:nvPr/>
        </p:nvSpPr>
        <p:spPr>
          <a:xfrm rot="5553750">
            <a:off x="1875186" y="-1452419"/>
            <a:ext cx="939062" cy="3023835"/>
          </a:xfrm>
          <a:custGeom>
            <a:rect b="b" l="l" r="r" t="t"/>
            <a:pathLst>
              <a:path extrusionOk="0" h="22827" w="7089">
                <a:moveTo>
                  <a:pt x="6779" y="1"/>
                </a:moveTo>
                <a:lnTo>
                  <a:pt x="6768" y="55"/>
                </a:lnTo>
                <a:cubicBezTo>
                  <a:pt x="6875" y="65"/>
                  <a:pt x="6982" y="76"/>
                  <a:pt x="7078" y="97"/>
                </a:cubicBezTo>
                <a:lnTo>
                  <a:pt x="7089" y="44"/>
                </a:lnTo>
                <a:cubicBezTo>
                  <a:pt x="6993" y="22"/>
                  <a:pt x="6886" y="1"/>
                  <a:pt x="6779" y="1"/>
                </a:cubicBezTo>
                <a:close/>
                <a:moveTo>
                  <a:pt x="6447" y="12"/>
                </a:moveTo>
                <a:cubicBezTo>
                  <a:pt x="6351" y="22"/>
                  <a:pt x="6245" y="44"/>
                  <a:pt x="6138" y="76"/>
                </a:cubicBezTo>
                <a:lnTo>
                  <a:pt x="6159" y="140"/>
                </a:lnTo>
                <a:cubicBezTo>
                  <a:pt x="6255" y="108"/>
                  <a:pt x="6362" y="86"/>
                  <a:pt x="6458" y="65"/>
                </a:cubicBezTo>
                <a:lnTo>
                  <a:pt x="6447" y="12"/>
                </a:lnTo>
                <a:close/>
                <a:moveTo>
                  <a:pt x="5838" y="193"/>
                </a:moveTo>
                <a:cubicBezTo>
                  <a:pt x="5742" y="236"/>
                  <a:pt x="5646" y="290"/>
                  <a:pt x="5560" y="354"/>
                </a:cubicBezTo>
                <a:lnTo>
                  <a:pt x="5592" y="407"/>
                </a:lnTo>
                <a:cubicBezTo>
                  <a:pt x="5677" y="343"/>
                  <a:pt x="5774" y="290"/>
                  <a:pt x="5860" y="247"/>
                </a:cubicBezTo>
                <a:lnTo>
                  <a:pt x="5838" y="193"/>
                </a:lnTo>
                <a:close/>
                <a:moveTo>
                  <a:pt x="5304" y="546"/>
                </a:moveTo>
                <a:cubicBezTo>
                  <a:pt x="5218" y="611"/>
                  <a:pt x="5143" y="696"/>
                  <a:pt x="5069" y="771"/>
                </a:cubicBezTo>
                <a:lnTo>
                  <a:pt x="5111" y="813"/>
                </a:lnTo>
                <a:cubicBezTo>
                  <a:pt x="5186" y="728"/>
                  <a:pt x="5261" y="664"/>
                  <a:pt x="5335" y="589"/>
                </a:cubicBezTo>
                <a:lnTo>
                  <a:pt x="5304" y="546"/>
                </a:lnTo>
                <a:close/>
                <a:moveTo>
                  <a:pt x="4865" y="1017"/>
                </a:moveTo>
                <a:cubicBezTo>
                  <a:pt x="4812" y="1091"/>
                  <a:pt x="4769" y="1167"/>
                  <a:pt x="4726" y="1252"/>
                </a:cubicBezTo>
                <a:cubicBezTo>
                  <a:pt x="4715" y="1262"/>
                  <a:pt x="4705" y="1273"/>
                  <a:pt x="4694" y="1295"/>
                </a:cubicBezTo>
                <a:lnTo>
                  <a:pt x="4748" y="1316"/>
                </a:lnTo>
                <a:cubicBezTo>
                  <a:pt x="4758" y="1305"/>
                  <a:pt x="4769" y="1295"/>
                  <a:pt x="4779" y="1273"/>
                </a:cubicBezTo>
                <a:cubicBezTo>
                  <a:pt x="4822" y="1198"/>
                  <a:pt x="4865" y="1124"/>
                  <a:pt x="4919" y="1048"/>
                </a:cubicBezTo>
                <a:lnTo>
                  <a:pt x="4865" y="1017"/>
                </a:lnTo>
                <a:close/>
                <a:moveTo>
                  <a:pt x="4566" y="1583"/>
                </a:moveTo>
                <a:cubicBezTo>
                  <a:pt x="4523" y="1680"/>
                  <a:pt x="4480" y="1775"/>
                  <a:pt x="4448" y="1882"/>
                </a:cubicBezTo>
                <a:lnTo>
                  <a:pt x="4513" y="1904"/>
                </a:lnTo>
                <a:cubicBezTo>
                  <a:pt x="4544" y="1797"/>
                  <a:pt x="4577" y="1701"/>
                  <a:pt x="4620" y="1604"/>
                </a:cubicBezTo>
                <a:lnTo>
                  <a:pt x="4566" y="1583"/>
                </a:lnTo>
                <a:close/>
                <a:moveTo>
                  <a:pt x="4373" y="2193"/>
                </a:moveTo>
                <a:cubicBezTo>
                  <a:pt x="4352" y="2289"/>
                  <a:pt x="4330" y="2396"/>
                  <a:pt x="4309" y="2502"/>
                </a:cubicBezTo>
                <a:lnTo>
                  <a:pt x="4373" y="2514"/>
                </a:lnTo>
                <a:cubicBezTo>
                  <a:pt x="4384" y="2407"/>
                  <a:pt x="4406" y="2300"/>
                  <a:pt x="4427" y="2203"/>
                </a:cubicBezTo>
                <a:lnTo>
                  <a:pt x="4373" y="2193"/>
                </a:lnTo>
                <a:close/>
                <a:moveTo>
                  <a:pt x="4266" y="2823"/>
                </a:moveTo>
                <a:cubicBezTo>
                  <a:pt x="4266" y="2920"/>
                  <a:pt x="4256" y="3027"/>
                  <a:pt x="4245" y="3144"/>
                </a:cubicBezTo>
                <a:lnTo>
                  <a:pt x="4309" y="3144"/>
                </a:lnTo>
                <a:cubicBezTo>
                  <a:pt x="4309" y="3037"/>
                  <a:pt x="4320" y="2930"/>
                  <a:pt x="4330" y="2823"/>
                </a:cubicBezTo>
                <a:close/>
                <a:moveTo>
                  <a:pt x="4245" y="3454"/>
                </a:moveTo>
                <a:lnTo>
                  <a:pt x="4245" y="3476"/>
                </a:lnTo>
                <a:lnTo>
                  <a:pt x="4245" y="3775"/>
                </a:lnTo>
                <a:lnTo>
                  <a:pt x="4309" y="3775"/>
                </a:lnTo>
                <a:cubicBezTo>
                  <a:pt x="4299" y="3668"/>
                  <a:pt x="4299" y="3572"/>
                  <a:pt x="4299" y="3476"/>
                </a:cubicBezTo>
                <a:lnTo>
                  <a:pt x="4299" y="3454"/>
                </a:lnTo>
                <a:close/>
                <a:moveTo>
                  <a:pt x="4266" y="4096"/>
                </a:moveTo>
                <a:cubicBezTo>
                  <a:pt x="4266" y="4203"/>
                  <a:pt x="4277" y="4310"/>
                  <a:pt x="4288" y="4417"/>
                </a:cubicBezTo>
                <a:lnTo>
                  <a:pt x="4342" y="4405"/>
                </a:lnTo>
                <a:cubicBezTo>
                  <a:pt x="4330" y="4299"/>
                  <a:pt x="4330" y="4192"/>
                  <a:pt x="4320" y="4096"/>
                </a:cubicBezTo>
                <a:close/>
                <a:moveTo>
                  <a:pt x="4309" y="4726"/>
                </a:moveTo>
                <a:lnTo>
                  <a:pt x="4342" y="5047"/>
                </a:lnTo>
                <a:lnTo>
                  <a:pt x="4406" y="5037"/>
                </a:lnTo>
                <a:cubicBezTo>
                  <a:pt x="4395" y="4930"/>
                  <a:pt x="4384" y="4823"/>
                  <a:pt x="4373" y="4726"/>
                </a:cubicBezTo>
                <a:close/>
                <a:moveTo>
                  <a:pt x="4384" y="5357"/>
                </a:moveTo>
                <a:cubicBezTo>
                  <a:pt x="4395" y="5464"/>
                  <a:pt x="4406" y="5571"/>
                  <a:pt x="4427" y="5678"/>
                </a:cubicBezTo>
                <a:lnTo>
                  <a:pt x="4480" y="5667"/>
                </a:lnTo>
                <a:cubicBezTo>
                  <a:pt x="4470" y="5560"/>
                  <a:pt x="4459" y="5453"/>
                  <a:pt x="4437" y="5357"/>
                </a:cubicBezTo>
                <a:close/>
                <a:moveTo>
                  <a:pt x="4534" y="5978"/>
                </a:moveTo>
                <a:lnTo>
                  <a:pt x="4470" y="5988"/>
                </a:lnTo>
                <a:cubicBezTo>
                  <a:pt x="4491" y="6095"/>
                  <a:pt x="4501" y="6202"/>
                  <a:pt x="4523" y="6309"/>
                </a:cubicBezTo>
                <a:lnTo>
                  <a:pt x="4587" y="6298"/>
                </a:lnTo>
                <a:cubicBezTo>
                  <a:pt x="4566" y="6191"/>
                  <a:pt x="4544" y="6084"/>
                  <a:pt x="4534" y="5978"/>
                </a:cubicBezTo>
                <a:close/>
                <a:moveTo>
                  <a:pt x="4641" y="6608"/>
                </a:moveTo>
                <a:lnTo>
                  <a:pt x="4577" y="6619"/>
                </a:lnTo>
                <a:cubicBezTo>
                  <a:pt x="4598" y="6726"/>
                  <a:pt x="4620" y="6822"/>
                  <a:pt x="4641" y="6929"/>
                </a:cubicBezTo>
                <a:lnTo>
                  <a:pt x="4694" y="6918"/>
                </a:lnTo>
                <a:cubicBezTo>
                  <a:pt x="4673" y="6811"/>
                  <a:pt x="4651" y="6715"/>
                  <a:pt x="4641" y="6608"/>
                </a:cubicBezTo>
                <a:close/>
                <a:moveTo>
                  <a:pt x="4758" y="7228"/>
                </a:moveTo>
                <a:lnTo>
                  <a:pt x="4694" y="7239"/>
                </a:lnTo>
                <a:cubicBezTo>
                  <a:pt x="4715" y="7346"/>
                  <a:pt x="4737" y="7453"/>
                  <a:pt x="4758" y="7549"/>
                </a:cubicBezTo>
                <a:lnTo>
                  <a:pt x="4822" y="7538"/>
                </a:lnTo>
                <a:cubicBezTo>
                  <a:pt x="4801" y="7442"/>
                  <a:pt x="4779" y="7335"/>
                  <a:pt x="4758" y="7228"/>
                </a:cubicBezTo>
                <a:close/>
                <a:moveTo>
                  <a:pt x="4876" y="7848"/>
                </a:moveTo>
                <a:lnTo>
                  <a:pt x="4822" y="7869"/>
                </a:lnTo>
                <a:cubicBezTo>
                  <a:pt x="4844" y="7966"/>
                  <a:pt x="4865" y="8073"/>
                  <a:pt x="4886" y="8180"/>
                </a:cubicBezTo>
                <a:lnTo>
                  <a:pt x="4951" y="8158"/>
                </a:lnTo>
                <a:cubicBezTo>
                  <a:pt x="4929" y="8062"/>
                  <a:pt x="4908" y="7955"/>
                  <a:pt x="4876" y="7848"/>
                </a:cubicBezTo>
                <a:close/>
                <a:moveTo>
                  <a:pt x="5015" y="8468"/>
                </a:moveTo>
                <a:lnTo>
                  <a:pt x="4951" y="8489"/>
                </a:lnTo>
                <a:lnTo>
                  <a:pt x="5015" y="8800"/>
                </a:lnTo>
                <a:lnTo>
                  <a:pt x="5079" y="8789"/>
                </a:lnTo>
                <a:lnTo>
                  <a:pt x="5015" y="8468"/>
                </a:lnTo>
                <a:close/>
                <a:moveTo>
                  <a:pt x="5143" y="9099"/>
                </a:moveTo>
                <a:lnTo>
                  <a:pt x="5090" y="9110"/>
                </a:lnTo>
                <a:cubicBezTo>
                  <a:pt x="5111" y="9206"/>
                  <a:pt x="5133" y="9313"/>
                  <a:pt x="5154" y="9420"/>
                </a:cubicBezTo>
                <a:lnTo>
                  <a:pt x="5207" y="9409"/>
                </a:lnTo>
                <a:cubicBezTo>
                  <a:pt x="5186" y="9302"/>
                  <a:pt x="5164" y="9195"/>
                  <a:pt x="5143" y="9099"/>
                </a:cubicBezTo>
                <a:close/>
                <a:moveTo>
                  <a:pt x="5271" y="9719"/>
                </a:moveTo>
                <a:lnTo>
                  <a:pt x="5218" y="9730"/>
                </a:lnTo>
                <a:cubicBezTo>
                  <a:pt x="5240" y="9837"/>
                  <a:pt x="5261" y="9933"/>
                  <a:pt x="5282" y="10040"/>
                </a:cubicBezTo>
                <a:lnTo>
                  <a:pt x="5335" y="10029"/>
                </a:lnTo>
                <a:cubicBezTo>
                  <a:pt x="5314" y="9922"/>
                  <a:pt x="5293" y="9815"/>
                  <a:pt x="5271" y="9719"/>
                </a:cubicBezTo>
                <a:close/>
                <a:moveTo>
                  <a:pt x="5400" y="10339"/>
                </a:moveTo>
                <a:lnTo>
                  <a:pt x="5346" y="10350"/>
                </a:lnTo>
                <a:cubicBezTo>
                  <a:pt x="5357" y="10457"/>
                  <a:pt x="5378" y="10553"/>
                  <a:pt x="5400" y="10660"/>
                </a:cubicBezTo>
                <a:lnTo>
                  <a:pt x="5464" y="10649"/>
                </a:lnTo>
                <a:cubicBezTo>
                  <a:pt x="5442" y="10542"/>
                  <a:pt x="5421" y="10446"/>
                  <a:pt x="5400" y="10339"/>
                </a:cubicBezTo>
                <a:close/>
                <a:moveTo>
                  <a:pt x="5518" y="10960"/>
                </a:moveTo>
                <a:lnTo>
                  <a:pt x="5453" y="10970"/>
                </a:lnTo>
                <a:cubicBezTo>
                  <a:pt x="5475" y="11077"/>
                  <a:pt x="5496" y="11184"/>
                  <a:pt x="5506" y="11291"/>
                </a:cubicBezTo>
                <a:lnTo>
                  <a:pt x="5571" y="11280"/>
                </a:lnTo>
                <a:cubicBezTo>
                  <a:pt x="5549" y="11173"/>
                  <a:pt x="5539" y="11066"/>
                  <a:pt x="5518" y="10960"/>
                </a:cubicBezTo>
                <a:close/>
                <a:moveTo>
                  <a:pt x="5613" y="11590"/>
                </a:moveTo>
                <a:lnTo>
                  <a:pt x="5560" y="11601"/>
                </a:lnTo>
                <a:lnTo>
                  <a:pt x="5571" y="11665"/>
                </a:lnTo>
                <a:cubicBezTo>
                  <a:pt x="5582" y="11751"/>
                  <a:pt x="5592" y="11836"/>
                  <a:pt x="5603" y="11911"/>
                </a:cubicBezTo>
                <a:lnTo>
                  <a:pt x="5667" y="11911"/>
                </a:lnTo>
                <a:cubicBezTo>
                  <a:pt x="5656" y="11825"/>
                  <a:pt x="5646" y="11740"/>
                  <a:pt x="5624" y="11654"/>
                </a:cubicBezTo>
                <a:lnTo>
                  <a:pt x="5613" y="11590"/>
                </a:lnTo>
                <a:close/>
                <a:moveTo>
                  <a:pt x="5699" y="12221"/>
                </a:moveTo>
                <a:lnTo>
                  <a:pt x="5646" y="12231"/>
                </a:lnTo>
                <a:cubicBezTo>
                  <a:pt x="5656" y="12338"/>
                  <a:pt x="5667" y="12435"/>
                  <a:pt x="5677" y="12542"/>
                </a:cubicBezTo>
                <a:lnTo>
                  <a:pt x="5742" y="12542"/>
                </a:lnTo>
                <a:cubicBezTo>
                  <a:pt x="5731" y="12435"/>
                  <a:pt x="5720" y="12328"/>
                  <a:pt x="5699" y="12221"/>
                </a:cubicBezTo>
                <a:close/>
                <a:moveTo>
                  <a:pt x="5774" y="12851"/>
                </a:moveTo>
                <a:lnTo>
                  <a:pt x="5710" y="12863"/>
                </a:lnTo>
                <a:cubicBezTo>
                  <a:pt x="5720" y="12969"/>
                  <a:pt x="5731" y="13076"/>
                  <a:pt x="5731" y="13172"/>
                </a:cubicBezTo>
                <a:lnTo>
                  <a:pt x="5796" y="13172"/>
                </a:lnTo>
                <a:cubicBezTo>
                  <a:pt x="5784" y="13065"/>
                  <a:pt x="5774" y="12958"/>
                  <a:pt x="5774" y="12851"/>
                </a:cubicBezTo>
                <a:close/>
                <a:moveTo>
                  <a:pt x="5753" y="13493"/>
                </a:moveTo>
                <a:cubicBezTo>
                  <a:pt x="5753" y="13600"/>
                  <a:pt x="5753" y="13707"/>
                  <a:pt x="5763" y="13814"/>
                </a:cubicBezTo>
                <a:lnTo>
                  <a:pt x="5817" y="13803"/>
                </a:lnTo>
                <a:cubicBezTo>
                  <a:pt x="5817" y="13707"/>
                  <a:pt x="5817" y="13600"/>
                  <a:pt x="5806" y="13493"/>
                </a:cubicBezTo>
                <a:close/>
                <a:moveTo>
                  <a:pt x="5763" y="14124"/>
                </a:moveTo>
                <a:lnTo>
                  <a:pt x="5763" y="14445"/>
                </a:lnTo>
                <a:lnTo>
                  <a:pt x="5817" y="14445"/>
                </a:lnTo>
                <a:cubicBezTo>
                  <a:pt x="5817" y="14338"/>
                  <a:pt x="5827" y="14231"/>
                  <a:pt x="5827" y="14124"/>
                </a:cubicBezTo>
                <a:close/>
                <a:moveTo>
                  <a:pt x="5753" y="14754"/>
                </a:moveTo>
                <a:cubicBezTo>
                  <a:pt x="5742" y="14861"/>
                  <a:pt x="5731" y="14968"/>
                  <a:pt x="5731" y="15075"/>
                </a:cubicBezTo>
                <a:lnTo>
                  <a:pt x="5784" y="15075"/>
                </a:lnTo>
                <a:cubicBezTo>
                  <a:pt x="5796" y="14979"/>
                  <a:pt x="5806" y="14873"/>
                  <a:pt x="5806" y="14766"/>
                </a:cubicBezTo>
                <a:lnTo>
                  <a:pt x="5753" y="14754"/>
                </a:lnTo>
                <a:close/>
                <a:moveTo>
                  <a:pt x="5699" y="15386"/>
                </a:moveTo>
                <a:lnTo>
                  <a:pt x="5667" y="15706"/>
                </a:lnTo>
                <a:lnTo>
                  <a:pt x="5720" y="15717"/>
                </a:lnTo>
                <a:cubicBezTo>
                  <a:pt x="5731" y="15610"/>
                  <a:pt x="5753" y="15503"/>
                  <a:pt x="5763" y="15396"/>
                </a:cubicBezTo>
                <a:lnTo>
                  <a:pt x="5699" y="15386"/>
                </a:lnTo>
                <a:close/>
                <a:moveTo>
                  <a:pt x="5613" y="16016"/>
                </a:moveTo>
                <a:cubicBezTo>
                  <a:pt x="5603" y="16123"/>
                  <a:pt x="5582" y="16230"/>
                  <a:pt x="5560" y="16327"/>
                </a:cubicBezTo>
                <a:lnTo>
                  <a:pt x="5613" y="16337"/>
                </a:lnTo>
                <a:cubicBezTo>
                  <a:pt x="5635" y="16241"/>
                  <a:pt x="5656" y="16134"/>
                  <a:pt x="5677" y="16027"/>
                </a:cubicBezTo>
                <a:lnTo>
                  <a:pt x="5613" y="16016"/>
                </a:lnTo>
                <a:close/>
                <a:moveTo>
                  <a:pt x="5496" y="16636"/>
                </a:moveTo>
                <a:cubicBezTo>
                  <a:pt x="5464" y="16743"/>
                  <a:pt x="5442" y="16850"/>
                  <a:pt x="5411" y="16947"/>
                </a:cubicBezTo>
                <a:lnTo>
                  <a:pt x="5475" y="16957"/>
                </a:lnTo>
                <a:cubicBezTo>
                  <a:pt x="5496" y="16861"/>
                  <a:pt x="5528" y="16754"/>
                  <a:pt x="5549" y="16657"/>
                </a:cubicBezTo>
                <a:lnTo>
                  <a:pt x="5496" y="16636"/>
                </a:lnTo>
                <a:close/>
                <a:moveTo>
                  <a:pt x="5325" y="17246"/>
                </a:moveTo>
                <a:cubicBezTo>
                  <a:pt x="5293" y="17353"/>
                  <a:pt x="5261" y="17449"/>
                  <a:pt x="5228" y="17545"/>
                </a:cubicBezTo>
                <a:lnTo>
                  <a:pt x="5282" y="17567"/>
                </a:lnTo>
                <a:cubicBezTo>
                  <a:pt x="5314" y="17470"/>
                  <a:pt x="5346" y="17363"/>
                  <a:pt x="5378" y="17267"/>
                </a:cubicBezTo>
                <a:lnTo>
                  <a:pt x="5325" y="17246"/>
                </a:lnTo>
                <a:close/>
                <a:moveTo>
                  <a:pt x="5111" y="17845"/>
                </a:moveTo>
                <a:lnTo>
                  <a:pt x="4983" y="18133"/>
                </a:lnTo>
                <a:lnTo>
                  <a:pt x="5036" y="18154"/>
                </a:lnTo>
                <a:cubicBezTo>
                  <a:pt x="5079" y="18069"/>
                  <a:pt x="5122" y="17962"/>
                  <a:pt x="5164" y="17866"/>
                </a:cubicBezTo>
                <a:lnTo>
                  <a:pt x="5111" y="17845"/>
                </a:lnTo>
                <a:close/>
                <a:moveTo>
                  <a:pt x="4844" y="18422"/>
                </a:moveTo>
                <a:cubicBezTo>
                  <a:pt x="4801" y="18518"/>
                  <a:pt x="4748" y="18603"/>
                  <a:pt x="4694" y="18700"/>
                </a:cubicBezTo>
                <a:lnTo>
                  <a:pt x="4748" y="18732"/>
                </a:lnTo>
                <a:cubicBezTo>
                  <a:pt x="4801" y="18636"/>
                  <a:pt x="4855" y="18539"/>
                  <a:pt x="4897" y="18443"/>
                </a:cubicBezTo>
                <a:lnTo>
                  <a:pt x="4844" y="18422"/>
                </a:lnTo>
                <a:close/>
                <a:moveTo>
                  <a:pt x="4534" y="18967"/>
                </a:moveTo>
                <a:cubicBezTo>
                  <a:pt x="4501" y="19031"/>
                  <a:pt x="4459" y="19095"/>
                  <a:pt x="4416" y="19149"/>
                </a:cubicBezTo>
                <a:cubicBezTo>
                  <a:pt x="4395" y="19181"/>
                  <a:pt x="4384" y="19202"/>
                  <a:pt x="4363" y="19234"/>
                </a:cubicBezTo>
                <a:lnTo>
                  <a:pt x="4406" y="19266"/>
                </a:lnTo>
                <a:cubicBezTo>
                  <a:pt x="4427" y="19234"/>
                  <a:pt x="4448" y="19213"/>
                  <a:pt x="4470" y="19181"/>
                </a:cubicBezTo>
                <a:cubicBezTo>
                  <a:pt x="4513" y="19128"/>
                  <a:pt x="4544" y="19063"/>
                  <a:pt x="4587" y="18999"/>
                </a:cubicBezTo>
                <a:lnTo>
                  <a:pt x="4534" y="18967"/>
                </a:lnTo>
                <a:close/>
                <a:moveTo>
                  <a:pt x="4170" y="19491"/>
                </a:moveTo>
                <a:cubicBezTo>
                  <a:pt x="4106" y="19565"/>
                  <a:pt x="4042" y="19651"/>
                  <a:pt x="3978" y="19737"/>
                </a:cubicBezTo>
                <a:lnTo>
                  <a:pt x="4021" y="19769"/>
                </a:lnTo>
                <a:cubicBezTo>
                  <a:pt x="4085" y="19694"/>
                  <a:pt x="4159" y="19608"/>
                  <a:pt x="4224" y="19523"/>
                </a:cubicBezTo>
                <a:lnTo>
                  <a:pt x="4170" y="19491"/>
                </a:lnTo>
                <a:close/>
                <a:moveTo>
                  <a:pt x="3764" y="19972"/>
                </a:moveTo>
                <a:cubicBezTo>
                  <a:pt x="3700" y="20047"/>
                  <a:pt x="3625" y="20121"/>
                  <a:pt x="3550" y="20197"/>
                </a:cubicBezTo>
                <a:lnTo>
                  <a:pt x="3593" y="20239"/>
                </a:lnTo>
                <a:cubicBezTo>
                  <a:pt x="3668" y="20164"/>
                  <a:pt x="3743" y="20090"/>
                  <a:pt x="3807" y="20015"/>
                </a:cubicBezTo>
                <a:lnTo>
                  <a:pt x="3764" y="19972"/>
                </a:lnTo>
                <a:close/>
                <a:moveTo>
                  <a:pt x="3325" y="20421"/>
                </a:moveTo>
                <a:cubicBezTo>
                  <a:pt x="3251" y="20496"/>
                  <a:pt x="3166" y="20560"/>
                  <a:pt x="3090" y="20635"/>
                </a:cubicBezTo>
                <a:lnTo>
                  <a:pt x="3133" y="20677"/>
                </a:lnTo>
                <a:cubicBezTo>
                  <a:pt x="3208" y="20613"/>
                  <a:pt x="3294" y="20539"/>
                  <a:pt x="3368" y="20464"/>
                </a:cubicBezTo>
                <a:lnTo>
                  <a:pt x="3325" y="20421"/>
                </a:lnTo>
                <a:close/>
                <a:moveTo>
                  <a:pt x="2855" y="20838"/>
                </a:moveTo>
                <a:cubicBezTo>
                  <a:pt x="2770" y="20913"/>
                  <a:pt x="2684" y="20977"/>
                  <a:pt x="2610" y="21041"/>
                </a:cubicBezTo>
                <a:lnTo>
                  <a:pt x="2641" y="21084"/>
                </a:lnTo>
                <a:cubicBezTo>
                  <a:pt x="2727" y="21019"/>
                  <a:pt x="2812" y="20955"/>
                  <a:pt x="2888" y="20891"/>
                </a:cubicBezTo>
                <a:lnTo>
                  <a:pt x="2855" y="20838"/>
                </a:lnTo>
                <a:close/>
                <a:moveTo>
                  <a:pt x="2353" y="21233"/>
                </a:moveTo>
                <a:lnTo>
                  <a:pt x="2096" y="21426"/>
                </a:lnTo>
                <a:lnTo>
                  <a:pt x="2128" y="21468"/>
                </a:lnTo>
                <a:cubicBezTo>
                  <a:pt x="2225" y="21404"/>
                  <a:pt x="2310" y="21340"/>
                  <a:pt x="2385" y="21287"/>
                </a:cubicBezTo>
                <a:lnTo>
                  <a:pt x="2353" y="21233"/>
                </a:lnTo>
                <a:close/>
                <a:moveTo>
                  <a:pt x="1840" y="21608"/>
                </a:moveTo>
                <a:cubicBezTo>
                  <a:pt x="1754" y="21661"/>
                  <a:pt x="1669" y="21725"/>
                  <a:pt x="1572" y="21779"/>
                </a:cubicBezTo>
                <a:lnTo>
                  <a:pt x="1615" y="21832"/>
                </a:lnTo>
                <a:cubicBezTo>
                  <a:pt x="1700" y="21768"/>
                  <a:pt x="1786" y="21715"/>
                  <a:pt x="1871" y="21651"/>
                </a:cubicBezTo>
                <a:lnTo>
                  <a:pt x="1840" y="21608"/>
                </a:lnTo>
                <a:close/>
                <a:moveTo>
                  <a:pt x="1316" y="21960"/>
                </a:moveTo>
                <a:cubicBezTo>
                  <a:pt x="1220" y="22014"/>
                  <a:pt x="1134" y="22067"/>
                  <a:pt x="1049" y="22131"/>
                </a:cubicBezTo>
                <a:lnTo>
                  <a:pt x="1080" y="22174"/>
                </a:lnTo>
                <a:cubicBezTo>
                  <a:pt x="1166" y="22121"/>
                  <a:pt x="1251" y="22067"/>
                  <a:pt x="1348" y="22003"/>
                </a:cubicBezTo>
                <a:lnTo>
                  <a:pt x="1316" y="21960"/>
                </a:lnTo>
                <a:close/>
                <a:moveTo>
                  <a:pt x="781" y="22292"/>
                </a:moveTo>
                <a:cubicBezTo>
                  <a:pt x="685" y="22356"/>
                  <a:pt x="600" y="22409"/>
                  <a:pt x="503" y="22463"/>
                </a:cubicBezTo>
                <a:lnTo>
                  <a:pt x="536" y="22516"/>
                </a:lnTo>
                <a:cubicBezTo>
                  <a:pt x="631" y="22463"/>
                  <a:pt x="717" y="22399"/>
                  <a:pt x="802" y="22345"/>
                </a:cubicBezTo>
                <a:lnTo>
                  <a:pt x="781" y="22292"/>
                </a:lnTo>
                <a:close/>
                <a:moveTo>
                  <a:pt x="236" y="22623"/>
                </a:moveTo>
                <a:cubicBezTo>
                  <a:pt x="151" y="22677"/>
                  <a:pt x="75" y="22720"/>
                  <a:pt x="1" y="22773"/>
                </a:cubicBezTo>
                <a:lnTo>
                  <a:pt x="33" y="22827"/>
                </a:lnTo>
                <a:cubicBezTo>
                  <a:pt x="108" y="22773"/>
                  <a:pt x="182" y="22730"/>
                  <a:pt x="268" y="22677"/>
                </a:cubicBezTo>
                <a:lnTo>
                  <a:pt x="236" y="22623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0"/>
          <p:cNvSpPr txBox="1"/>
          <p:nvPr>
            <p:ph type="title"/>
          </p:nvPr>
        </p:nvSpPr>
        <p:spPr>
          <a:xfrm>
            <a:off x="4020200" y="1002225"/>
            <a:ext cx="4409100" cy="1069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2" Type="http://schemas.openxmlformats.org/officeDocument/2006/relationships/theme" Target="../theme/theme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noFill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Black"/>
              <a:buNone/>
              <a:defRPr sz="28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Black"/>
              <a:buNone/>
              <a:defRPr sz="28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Black"/>
              <a:buNone/>
              <a:defRPr sz="28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Black"/>
              <a:buNone/>
              <a:defRPr sz="28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Black"/>
              <a:buNone/>
              <a:defRPr sz="28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Black"/>
              <a:buNone/>
              <a:defRPr sz="28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Black"/>
              <a:buNone/>
              <a:defRPr sz="28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Black"/>
              <a:buNone/>
              <a:defRPr sz="28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Black"/>
              <a:buNone/>
              <a:defRPr sz="28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Relationship Id="rId4" Type="http://schemas.openxmlformats.org/officeDocument/2006/relationships/image" Target="../media/image3.jpg"/><Relationship Id="rId5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1" name="Google Shape;571;p33"/>
          <p:cNvPicPr preferRelativeResize="0"/>
          <p:nvPr/>
        </p:nvPicPr>
        <p:blipFill rotWithShape="1">
          <a:blip r:embed="rId4">
            <a:alphaModFix/>
          </a:blip>
          <a:srcRect b="0" l="22112" r="0" t="0"/>
          <a:stretch/>
        </p:blipFill>
        <p:spPr>
          <a:xfrm flipH="1">
            <a:off x="5790650" y="-111450"/>
            <a:ext cx="5566200" cy="53664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572" name="Google Shape;572;p33"/>
          <p:cNvSpPr/>
          <p:nvPr/>
        </p:nvSpPr>
        <p:spPr>
          <a:xfrm>
            <a:off x="-25" y="4237350"/>
            <a:ext cx="9144037" cy="929890"/>
          </a:xfrm>
          <a:custGeom>
            <a:rect b="b" l="l" r="r" t="t"/>
            <a:pathLst>
              <a:path extrusionOk="0" h="18988" w="32245">
                <a:moveTo>
                  <a:pt x="22441" y="0"/>
                </a:moveTo>
                <a:cubicBezTo>
                  <a:pt x="13546" y="0"/>
                  <a:pt x="5538" y="3839"/>
                  <a:pt x="0" y="9933"/>
                </a:cubicBezTo>
                <a:lnTo>
                  <a:pt x="0" y="18988"/>
                </a:lnTo>
                <a:lnTo>
                  <a:pt x="32244" y="18988"/>
                </a:lnTo>
                <a:lnTo>
                  <a:pt x="32244" y="1625"/>
                </a:lnTo>
                <a:cubicBezTo>
                  <a:pt x="29165" y="577"/>
                  <a:pt x="25872" y="0"/>
                  <a:pt x="22441" y="0"/>
                </a:cubicBezTo>
                <a:close/>
              </a:path>
            </a:pathLst>
          </a:custGeom>
          <a:solidFill>
            <a:srgbClr val="FDD8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73" name="Google Shape;573;p33"/>
          <p:cNvGrpSpPr/>
          <p:nvPr/>
        </p:nvGrpSpPr>
        <p:grpSpPr>
          <a:xfrm>
            <a:off x="4384354" y="588917"/>
            <a:ext cx="1406300" cy="504776"/>
            <a:chOff x="6522985" y="1435271"/>
            <a:chExt cx="1111700" cy="399033"/>
          </a:xfrm>
        </p:grpSpPr>
        <p:sp>
          <p:nvSpPr>
            <p:cNvPr id="574" name="Google Shape;574;p33"/>
            <p:cNvSpPr/>
            <p:nvPr/>
          </p:nvSpPr>
          <p:spPr>
            <a:xfrm>
              <a:off x="6522985" y="1438729"/>
              <a:ext cx="1111692" cy="392116"/>
            </a:xfrm>
            <a:custGeom>
              <a:rect b="b" l="l" r="r" t="t"/>
              <a:pathLst>
                <a:path extrusionOk="0" h="4876" w="13824">
                  <a:moveTo>
                    <a:pt x="6083" y="0"/>
                  </a:moveTo>
                  <a:cubicBezTo>
                    <a:pt x="4843" y="0"/>
                    <a:pt x="3774" y="727"/>
                    <a:pt x="3272" y="1786"/>
                  </a:cubicBezTo>
                  <a:cubicBezTo>
                    <a:pt x="3175" y="1754"/>
                    <a:pt x="3079" y="1732"/>
                    <a:pt x="2973" y="1732"/>
                  </a:cubicBezTo>
                  <a:cubicBezTo>
                    <a:pt x="2459" y="1732"/>
                    <a:pt x="2042" y="2150"/>
                    <a:pt x="2042" y="2663"/>
                  </a:cubicBezTo>
                  <a:cubicBezTo>
                    <a:pt x="2042" y="2770"/>
                    <a:pt x="2063" y="2877"/>
                    <a:pt x="2096" y="2973"/>
                  </a:cubicBezTo>
                  <a:cubicBezTo>
                    <a:pt x="1957" y="2930"/>
                    <a:pt x="1807" y="2908"/>
                    <a:pt x="1657" y="2908"/>
                  </a:cubicBezTo>
                  <a:cubicBezTo>
                    <a:pt x="738" y="2908"/>
                    <a:pt x="0" y="3647"/>
                    <a:pt x="0" y="4566"/>
                  </a:cubicBezTo>
                  <a:cubicBezTo>
                    <a:pt x="0" y="4673"/>
                    <a:pt x="11" y="4769"/>
                    <a:pt x="32" y="4876"/>
                  </a:cubicBezTo>
                  <a:lnTo>
                    <a:pt x="13824" y="4876"/>
                  </a:lnTo>
                  <a:cubicBezTo>
                    <a:pt x="13471" y="4288"/>
                    <a:pt x="12819" y="3892"/>
                    <a:pt x="12081" y="3892"/>
                  </a:cubicBezTo>
                  <a:cubicBezTo>
                    <a:pt x="11835" y="3892"/>
                    <a:pt x="11590" y="3935"/>
                    <a:pt x="11365" y="4020"/>
                  </a:cubicBezTo>
                  <a:cubicBezTo>
                    <a:pt x="11365" y="3977"/>
                    <a:pt x="11376" y="3946"/>
                    <a:pt x="11376" y="3903"/>
                  </a:cubicBezTo>
                  <a:cubicBezTo>
                    <a:pt x="11376" y="3091"/>
                    <a:pt x="10713" y="2428"/>
                    <a:pt x="9900" y="2428"/>
                  </a:cubicBezTo>
                  <a:cubicBezTo>
                    <a:pt x="9622" y="2428"/>
                    <a:pt x="9376" y="2502"/>
                    <a:pt x="9152" y="2630"/>
                  </a:cubicBezTo>
                  <a:cubicBezTo>
                    <a:pt x="8927" y="1145"/>
                    <a:pt x="7634" y="0"/>
                    <a:pt x="608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75" name="Google Shape;575;p33"/>
            <p:cNvGrpSpPr/>
            <p:nvPr/>
          </p:nvGrpSpPr>
          <p:grpSpPr>
            <a:xfrm>
              <a:off x="6525558" y="1435271"/>
              <a:ext cx="1109127" cy="399033"/>
              <a:chOff x="6525558" y="1435271"/>
              <a:chExt cx="1109127" cy="399033"/>
            </a:xfrm>
          </p:grpSpPr>
          <p:sp>
            <p:nvSpPr>
              <p:cNvPr id="576" name="Google Shape;576;p33"/>
              <p:cNvSpPr/>
              <p:nvPr/>
            </p:nvSpPr>
            <p:spPr>
              <a:xfrm>
                <a:off x="6525558" y="1827308"/>
                <a:ext cx="387854" cy="6996"/>
              </a:xfrm>
              <a:custGeom>
                <a:rect b="b" l="l" r="r" t="t"/>
                <a:pathLst>
                  <a:path extrusionOk="0" h="87" w="4823">
                    <a:moveTo>
                      <a:pt x="0" y="1"/>
                    </a:moveTo>
                    <a:lnTo>
                      <a:pt x="0" y="86"/>
                    </a:lnTo>
                    <a:lnTo>
                      <a:pt x="4822" y="86"/>
                    </a:lnTo>
                    <a:lnTo>
                      <a:pt x="48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7" name="Google Shape;577;p33"/>
              <p:cNvSpPr/>
              <p:nvPr/>
            </p:nvSpPr>
            <p:spPr>
              <a:xfrm>
                <a:off x="6684625" y="1435271"/>
                <a:ext cx="577800" cy="243424"/>
              </a:xfrm>
              <a:custGeom>
                <a:rect b="b" l="l" r="r" t="t"/>
                <a:pathLst>
                  <a:path extrusionOk="0" h="3027" w="7185">
                    <a:moveTo>
                      <a:pt x="4073" y="1"/>
                    </a:moveTo>
                    <a:cubicBezTo>
                      <a:pt x="2876" y="1"/>
                      <a:pt x="1764" y="696"/>
                      <a:pt x="1241" y="1775"/>
                    </a:cubicBezTo>
                    <a:cubicBezTo>
                      <a:pt x="1155" y="1744"/>
                      <a:pt x="1058" y="1733"/>
                      <a:pt x="963" y="1733"/>
                    </a:cubicBezTo>
                    <a:cubicBezTo>
                      <a:pt x="428" y="1733"/>
                      <a:pt x="0" y="2171"/>
                      <a:pt x="0" y="2706"/>
                    </a:cubicBezTo>
                    <a:cubicBezTo>
                      <a:pt x="0" y="2813"/>
                      <a:pt x="11" y="2920"/>
                      <a:pt x="53" y="3027"/>
                    </a:cubicBezTo>
                    <a:lnTo>
                      <a:pt x="129" y="2994"/>
                    </a:lnTo>
                    <a:cubicBezTo>
                      <a:pt x="96" y="2898"/>
                      <a:pt x="75" y="2802"/>
                      <a:pt x="75" y="2706"/>
                    </a:cubicBezTo>
                    <a:cubicBezTo>
                      <a:pt x="75" y="2214"/>
                      <a:pt x="471" y="1818"/>
                      <a:pt x="963" y="1818"/>
                    </a:cubicBezTo>
                    <a:cubicBezTo>
                      <a:pt x="1058" y="1818"/>
                      <a:pt x="1155" y="1829"/>
                      <a:pt x="1251" y="1861"/>
                    </a:cubicBezTo>
                    <a:lnTo>
                      <a:pt x="1283" y="1872"/>
                    </a:lnTo>
                    <a:lnTo>
                      <a:pt x="1305" y="1840"/>
                    </a:lnTo>
                    <a:cubicBezTo>
                      <a:pt x="1807" y="770"/>
                      <a:pt x="2897" y="86"/>
                      <a:pt x="4073" y="86"/>
                    </a:cubicBezTo>
                    <a:cubicBezTo>
                      <a:pt x="4811" y="86"/>
                      <a:pt x="5517" y="354"/>
                      <a:pt x="6083" y="835"/>
                    </a:cubicBezTo>
                    <a:cubicBezTo>
                      <a:pt x="6629" y="1305"/>
                      <a:pt x="6992" y="1958"/>
                      <a:pt x="7110" y="2673"/>
                    </a:cubicBezTo>
                    <a:lnTo>
                      <a:pt x="7185" y="2663"/>
                    </a:lnTo>
                    <a:cubicBezTo>
                      <a:pt x="7067" y="1925"/>
                      <a:pt x="6693" y="1262"/>
                      <a:pt x="6126" y="770"/>
                    </a:cubicBezTo>
                    <a:cubicBezTo>
                      <a:pt x="5560" y="279"/>
                      <a:pt x="4833" y="1"/>
                      <a:pt x="407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8" name="Google Shape;578;p33"/>
              <p:cNvSpPr/>
              <p:nvPr/>
            </p:nvSpPr>
            <p:spPr>
              <a:xfrm>
                <a:off x="7390457" y="1827308"/>
                <a:ext cx="244228" cy="6996"/>
              </a:xfrm>
              <a:custGeom>
                <a:rect b="b" l="l" r="r" t="t"/>
                <a:pathLst>
                  <a:path extrusionOk="0" h="87" w="3037">
                    <a:moveTo>
                      <a:pt x="0" y="1"/>
                    </a:moveTo>
                    <a:lnTo>
                      <a:pt x="0" y="86"/>
                    </a:lnTo>
                    <a:lnTo>
                      <a:pt x="3037" y="86"/>
                    </a:lnTo>
                    <a:lnTo>
                      <a:pt x="303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579" name="Google Shape;579;p33"/>
          <p:cNvGrpSpPr/>
          <p:nvPr/>
        </p:nvGrpSpPr>
        <p:grpSpPr>
          <a:xfrm>
            <a:off x="601218" y="325205"/>
            <a:ext cx="912171" cy="1032184"/>
            <a:chOff x="601243" y="325205"/>
            <a:chExt cx="912171" cy="1032184"/>
          </a:xfrm>
        </p:grpSpPr>
        <p:grpSp>
          <p:nvGrpSpPr>
            <p:cNvPr id="580" name="Google Shape;580;p33"/>
            <p:cNvGrpSpPr/>
            <p:nvPr/>
          </p:nvGrpSpPr>
          <p:grpSpPr>
            <a:xfrm>
              <a:off x="601243" y="325205"/>
              <a:ext cx="912171" cy="1032184"/>
              <a:chOff x="601218" y="5"/>
              <a:chExt cx="912171" cy="1032184"/>
            </a:xfrm>
          </p:grpSpPr>
          <p:sp>
            <p:nvSpPr>
              <p:cNvPr id="581" name="Google Shape;581;p33"/>
              <p:cNvSpPr/>
              <p:nvPr/>
            </p:nvSpPr>
            <p:spPr>
              <a:xfrm>
                <a:off x="758458" y="570672"/>
                <a:ext cx="431977" cy="461517"/>
              </a:xfrm>
              <a:custGeom>
                <a:rect b="b" l="l" r="r" t="t"/>
                <a:pathLst>
                  <a:path extrusionOk="0" h="3484" w="3261">
                    <a:moveTo>
                      <a:pt x="12" y="3435"/>
                    </a:moveTo>
                    <a:cubicBezTo>
                      <a:pt x="0" y="3435"/>
                      <a:pt x="11" y="3443"/>
                      <a:pt x="11" y="3443"/>
                    </a:cubicBezTo>
                    <a:lnTo>
                      <a:pt x="15" y="3436"/>
                    </a:lnTo>
                    <a:lnTo>
                      <a:pt x="15" y="3436"/>
                    </a:lnTo>
                    <a:cubicBezTo>
                      <a:pt x="14" y="3435"/>
                      <a:pt x="13" y="3435"/>
                      <a:pt x="12" y="3435"/>
                    </a:cubicBezTo>
                    <a:close/>
                    <a:moveTo>
                      <a:pt x="1871" y="1"/>
                    </a:moveTo>
                    <a:lnTo>
                      <a:pt x="15" y="3436"/>
                    </a:lnTo>
                    <a:lnTo>
                      <a:pt x="15" y="3436"/>
                    </a:lnTo>
                    <a:cubicBezTo>
                      <a:pt x="29" y="3437"/>
                      <a:pt x="65" y="3446"/>
                      <a:pt x="150" y="3476"/>
                    </a:cubicBezTo>
                    <a:cubicBezTo>
                      <a:pt x="166" y="3481"/>
                      <a:pt x="183" y="3484"/>
                      <a:pt x="200" y="3484"/>
                    </a:cubicBezTo>
                    <a:cubicBezTo>
                      <a:pt x="380" y="3484"/>
                      <a:pt x="620" y="3208"/>
                      <a:pt x="620" y="3208"/>
                    </a:cubicBezTo>
                    <a:lnTo>
                      <a:pt x="3261" y="739"/>
                    </a:lnTo>
                    <a:lnTo>
                      <a:pt x="187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2" name="Google Shape;582;p33"/>
              <p:cNvSpPr/>
              <p:nvPr/>
            </p:nvSpPr>
            <p:spPr>
              <a:xfrm>
                <a:off x="601218" y="464566"/>
                <a:ext cx="187044" cy="140680"/>
              </a:xfrm>
              <a:custGeom>
                <a:rect b="b" l="l" r="r" t="t"/>
                <a:pathLst>
                  <a:path extrusionOk="0" h="1062" w="1412">
                    <a:moveTo>
                      <a:pt x="674" y="0"/>
                    </a:moveTo>
                    <a:lnTo>
                      <a:pt x="0" y="941"/>
                    </a:lnTo>
                    <a:cubicBezTo>
                      <a:pt x="0" y="941"/>
                      <a:pt x="246" y="1027"/>
                      <a:pt x="385" y="1058"/>
                    </a:cubicBezTo>
                    <a:cubicBezTo>
                      <a:pt x="396" y="1061"/>
                      <a:pt x="408" y="1062"/>
                      <a:pt x="419" y="1062"/>
                    </a:cubicBezTo>
                    <a:cubicBezTo>
                      <a:pt x="565" y="1062"/>
                      <a:pt x="749" y="887"/>
                      <a:pt x="749" y="887"/>
                    </a:cubicBezTo>
                    <a:lnTo>
                      <a:pt x="1411" y="417"/>
                    </a:lnTo>
                    <a:lnTo>
                      <a:pt x="67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3" name="Google Shape;583;p33"/>
              <p:cNvSpPr/>
              <p:nvPr/>
            </p:nvSpPr>
            <p:spPr>
              <a:xfrm>
                <a:off x="1011869" y="740627"/>
                <a:ext cx="107696" cy="113790"/>
              </a:xfrm>
              <a:custGeom>
                <a:rect b="b" l="l" r="r" t="t"/>
                <a:pathLst>
                  <a:path extrusionOk="0" h="859" w="813">
                    <a:moveTo>
                      <a:pt x="428" y="1"/>
                    </a:moveTo>
                    <a:lnTo>
                      <a:pt x="1" y="610"/>
                    </a:lnTo>
                    <a:cubicBezTo>
                      <a:pt x="1" y="610"/>
                      <a:pt x="247" y="813"/>
                      <a:pt x="343" y="856"/>
                    </a:cubicBezTo>
                    <a:cubicBezTo>
                      <a:pt x="346" y="857"/>
                      <a:pt x="349" y="858"/>
                      <a:pt x="353" y="858"/>
                    </a:cubicBezTo>
                    <a:cubicBezTo>
                      <a:pt x="464" y="858"/>
                      <a:pt x="812" y="276"/>
                      <a:pt x="792" y="214"/>
                    </a:cubicBezTo>
                    <a:cubicBezTo>
                      <a:pt x="770" y="150"/>
                      <a:pt x="428" y="1"/>
                      <a:pt x="42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4" name="Google Shape;584;p33"/>
              <p:cNvSpPr/>
              <p:nvPr/>
            </p:nvSpPr>
            <p:spPr>
              <a:xfrm>
                <a:off x="649304" y="425223"/>
                <a:ext cx="864086" cy="302158"/>
              </a:xfrm>
              <a:custGeom>
                <a:rect b="b" l="l" r="r" t="t"/>
                <a:pathLst>
                  <a:path extrusionOk="0" h="2281" w="6523">
                    <a:moveTo>
                      <a:pt x="494" y="0"/>
                    </a:moveTo>
                    <a:cubicBezTo>
                      <a:pt x="249" y="0"/>
                      <a:pt x="87" y="33"/>
                      <a:pt x="65" y="115"/>
                    </a:cubicBezTo>
                    <a:cubicBezTo>
                      <a:pt x="1" y="319"/>
                      <a:pt x="835" y="725"/>
                      <a:pt x="1668" y="1067"/>
                    </a:cubicBezTo>
                    <a:cubicBezTo>
                      <a:pt x="2513" y="1419"/>
                      <a:pt x="4106" y="1911"/>
                      <a:pt x="5090" y="2189"/>
                    </a:cubicBezTo>
                    <a:cubicBezTo>
                      <a:pt x="5309" y="2255"/>
                      <a:pt x="5504" y="2280"/>
                      <a:pt x="5673" y="2280"/>
                    </a:cubicBezTo>
                    <a:cubicBezTo>
                      <a:pt x="6056" y="2280"/>
                      <a:pt x="6311" y="2150"/>
                      <a:pt x="6437" y="2061"/>
                    </a:cubicBezTo>
                    <a:cubicBezTo>
                      <a:pt x="6501" y="2018"/>
                      <a:pt x="6522" y="1933"/>
                      <a:pt x="6491" y="1868"/>
                    </a:cubicBezTo>
                    <a:cubicBezTo>
                      <a:pt x="6405" y="1655"/>
                      <a:pt x="6137" y="1248"/>
                      <a:pt x="5421" y="1035"/>
                    </a:cubicBezTo>
                    <a:cubicBezTo>
                      <a:pt x="4438" y="757"/>
                      <a:pt x="2823" y="319"/>
                      <a:pt x="1936" y="169"/>
                    </a:cubicBezTo>
                    <a:cubicBezTo>
                      <a:pt x="1400" y="73"/>
                      <a:pt x="856" y="0"/>
                      <a:pt x="49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5" name="Google Shape;585;p33"/>
              <p:cNvSpPr/>
              <p:nvPr/>
            </p:nvSpPr>
            <p:spPr>
              <a:xfrm>
                <a:off x="1021804" y="5"/>
                <a:ext cx="208239" cy="531195"/>
              </a:xfrm>
              <a:custGeom>
                <a:rect b="b" l="l" r="r" t="t"/>
                <a:pathLst>
                  <a:path extrusionOk="0" h="4010" w="1572">
                    <a:moveTo>
                      <a:pt x="268" y="1"/>
                    </a:moveTo>
                    <a:cubicBezTo>
                      <a:pt x="268" y="1"/>
                      <a:pt x="252" y="1"/>
                      <a:pt x="267" y="6"/>
                    </a:cubicBezTo>
                    <a:lnTo>
                      <a:pt x="267" y="6"/>
                    </a:lnTo>
                    <a:lnTo>
                      <a:pt x="268" y="1"/>
                    </a:lnTo>
                    <a:close/>
                    <a:moveTo>
                      <a:pt x="267" y="6"/>
                    </a:moveTo>
                    <a:lnTo>
                      <a:pt x="1" y="3902"/>
                    </a:lnTo>
                    <a:lnTo>
                      <a:pt x="1572" y="4009"/>
                    </a:lnTo>
                    <a:lnTo>
                      <a:pt x="653" y="524"/>
                    </a:lnTo>
                    <a:cubicBezTo>
                      <a:pt x="653" y="524"/>
                      <a:pt x="588" y="75"/>
                      <a:pt x="396" y="32"/>
                    </a:cubicBezTo>
                    <a:cubicBezTo>
                      <a:pt x="314" y="18"/>
                      <a:pt x="280" y="10"/>
                      <a:pt x="267" y="6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6" name="Google Shape;586;p33"/>
              <p:cNvSpPr/>
              <p:nvPr/>
            </p:nvSpPr>
            <p:spPr>
              <a:xfrm>
                <a:off x="689044" y="284676"/>
                <a:ext cx="120545" cy="158696"/>
              </a:xfrm>
              <a:custGeom>
                <a:rect b="b" l="l" r="r" t="t"/>
                <a:pathLst>
                  <a:path extrusionOk="0" h="1198" w="910">
                    <a:moveTo>
                      <a:pt x="0" y="0"/>
                    </a:moveTo>
                    <a:lnTo>
                      <a:pt x="64" y="1155"/>
                    </a:lnTo>
                    <a:lnTo>
                      <a:pt x="909" y="1198"/>
                    </a:lnTo>
                    <a:lnTo>
                      <a:pt x="610" y="439"/>
                    </a:lnTo>
                    <a:cubicBezTo>
                      <a:pt x="610" y="439"/>
                      <a:pt x="535" y="161"/>
                      <a:pt x="396" y="107"/>
                    </a:cubicBezTo>
                    <a:cubicBezTo>
                      <a:pt x="257" y="54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7" name="Google Shape;587;p33"/>
              <p:cNvSpPr/>
              <p:nvPr/>
            </p:nvSpPr>
            <p:spPr>
              <a:xfrm>
                <a:off x="1160630" y="302824"/>
                <a:ext cx="68088" cy="107166"/>
              </a:xfrm>
              <a:custGeom>
                <a:rect b="b" l="l" r="r" t="t"/>
                <a:pathLst>
                  <a:path extrusionOk="0" h="809" w="514">
                    <a:moveTo>
                      <a:pt x="376" y="1"/>
                    </a:moveTo>
                    <a:cubicBezTo>
                      <a:pt x="252" y="1"/>
                      <a:pt x="1" y="34"/>
                      <a:pt x="1" y="34"/>
                    </a:cubicBezTo>
                    <a:lnTo>
                      <a:pt x="32" y="772"/>
                    </a:lnTo>
                    <a:cubicBezTo>
                      <a:pt x="32" y="772"/>
                      <a:pt x="243" y="808"/>
                      <a:pt x="371" y="808"/>
                    </a:cubicBezTo>
                    <a:cubicBezTo>
                      <a:pt x="413" y="808"/>
                      <a:pt x="447" y="804"/>
                      <a:pt x="460" y="794"/>
                    </a:cubicBezTo>
                    <a:cubicBezTo>
                      <a:pt x="514" y="740"/>
                      <a:pt x="514" y="24"/>
                      <a:pt x="417" y="3"/>
                    </a:cubicBezTo>
                    <a:cubicBezTo>
                      <a:pt x="406" y="1"/>
                      <a:pt x="392" y="1"/>
                      <a:pt x="37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88" name="Google Shape;588;p33"/>
            <p:cNvSpPr/>
            <p:nvPr/>
          </p:nvSpPr>
          <p:spPr>
            <a:xfrm>
              <a:off x="1414066" y="944090"/>
              <a:ext cx="59610" cy="87958"/>
            </a:xfrm>
            <a:custGeom>
              <a:rect b="b" l="l" r="r" t="t"/>
              <a:pathLst>
                <a:path extrusionOk="0" h="664" w="450">
                  <a:moveTo>
                    <a:pt x="193" y="0"/>
                  </a:moveTo>
                  <a:lnTo>
                    <a:pt x="193" y="0"/>
                  </a:lnTo>
                  <a:cubicBezTo>
                    <a:pt x="226" y="97"/>
                    <a:pt x="257" y="171"/>
                    <a:pt x="269" y="235"/>
                  </a:cubicBezTo>
                  <a:cubicBezTo>
                    <a:pt x="290" y="332"/>
                    <a:pt x="257" y="439"/>
                    <a:pt x="193" y="503"/>
                  </a:cubicBezTo>
                  <a:cubicBezTo>
                    <a:pt x="151" y="546"/>
                    <a:pt x="86" y="610"/>
                    <a:pt x="1" y="663"/>
                  </a:cubicBezTo>
                  <a:cubicBezTo>
                    <a:pt x="172" y="620"/>
                    <a:pt x="300" y="556"/>
                    <a:pt x="375" y="503"/>
                  </a:cubicBezTo>
                  <a:cubicBezTo>
                    <a:pt x="428" y="471"/>
                    <a:pt x="450" y="396"/>
                    <a:pt x="418" y="332"/>
                  </a:cubicBezTo>
                  <a:cubicBezTo>
                    <a:pt x="386" y="247"/>
                    <a:pt x="322" y="129"/>
                    <a:pt x="1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33"/>
            <p:cNvSpPr/>
            <p:nvPr/>
          </p:nvSpPr>
          <p:spPr>
            <a:xfrm>
              <a:off x="868961" y="887394"/>
              <a:ext cx="635976" cy="170088"/>
            </a:xfrm>
            <a:custGeom>
              <a:rect b="b" l="l" r="r" t="t"/>
              <a:pathLst>
                <a:path extrusionOk="0" h="1284" w="4801">
                  <a:moveTo>
                    <a:pt x="32" y="1"/>
                  </a:moveTo>
                  <a:lnTo>
                    <a:pt x="0" y="76"/>
                  </a:lnTo>
                  <a:cubicBezTo>
                    <a:pt x="780" y="407"/>
                    <a:pt x="2277" y="867"/>
                    <a:pt x="3410" y="1198"/>
                  </a:cubicBezTo>
                  <a:cubicBezTo>
                    <a:pt x="3645" y="1262"/>
                    <a:pt x="3838" y="1284"/>
                    <a:pt x="4009" y="1284"/>
                  </a:cubicBezTo>
                  <a:cubicBezTo>
                    <a:pt x="4394" y="1284"/>
                    <a:pt x="4662" y="1166"/>
                    <a:pt x="4800" y="1070"/>
                  </a:cubicBezTo>
                  <a:lnTo>
                    <a:pt x="4757" y="995"/>
                  </a:lnTo>
                  <a:cubicBezTo>
                    <a:pt x="4625" y="1091"/>
                    <a:pt x="4380" y="1207"/>
                    <a:pt x="4014" y="1207"/>
                  </a:cubicBezTo>
                  <a:cubicBezTo>
                    <a:pt x="3849" y="1207"/>
                    <a:pt x="3659" y="1183"/>
                    <a:pt x="3443" y="1124"/>
                  </a:cubicBezTo>
                  <a:cubicBezTo>
                    <a:pt x="2309" y="792"/>
                    <a:pt x="813" y="332"/>
                    <a:pt x="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33"/>
            <p:cNvSpPr/>
            <p:nvPr/>
          </p:nvSpPr>
          <p:spPr>
            <a:xfrm>
              <a:off x="1072829" y="325205"/>
              <a:ext cx="147436" cy="475956"/>
            </a:xfrm>
            <a:custGeom>
              <a:rect b="b" l="l" r="r" t="t"/>
              <a:pathLst>
                <a:path extrusionOk="0" h="3593" w="1113">
                  <a:moveTo>
                    <a:pt x="22" y="1"/>
                  </a:moveTo>
                  <a:lnTo>
                    <a:pt x="1" y="75"/>
                  </a:lnTo>
                  <a:cubicBezTo>
                    <a:pt x="139" y="108"/>
                    <a:pt x="215" y="417"/>
                    <a:pt x="225" y="524"/>
                  </a:cubicBezTo>
                  <a:lnTo>
                    <a:pt x="1037" y="3593"/>
                  </a:lnTo>
                  <a:lnTo>
                    <a:pt x="1113" y="3582"/>
                  </a:lnTo>
                  <a:lnTo>
                    <a:pt x="300" y="514"/>
                  </a:lnTo>
                  <a:cubicBezTo>
                    <a:pt x="300" y="450"/>
                    <a:pt x="225" y="43"/>
                    <a:pt x="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33"/>
            <p:cNvSpPr/>
            <p:nvPr/>
          </p:nvSpPr>
          <p:spPr>
            <a:xfrm>
              <a:off x="674895" y="762742"/>
              <a:ext cx="162935" cy="59610"/>
            </a:xfrm>
            <a:custGeom>
              <a:rect b="b" l="l" r="r" t="t"/>
              <a:pathLst>
                <a:path extrusionOk="0" h="450" w="1230">
                  <a:moveTo>
                    <a:pt x="33" y="1"/>
                  </a:moveTo>
                  <a:lnTo>
                    <a:pt x="0" y="76"/>
                  </a:lnTo>
                  <a:lnTo>
                    <a:pt x="1209" y="450"/>
                  </a:lnTo>
                  <a:lnTo>
                    <a:pt x="1230" y="375"/>
                  </a:lnTo>
                  <a:lnTo>
                    <a:pt x="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33"/>
            <p:cNvSpPr/>
            <p:nvPr/>
          </p:nvSpPr>
          <p:spPr>
            <a:xfrm>
              <a:off x="796633" y="932697"/>
              <a:ext cx="192740" cy="344416"/>
            </a:xfrm>
            <a:custGeom>
              <a:rect b="b" l="l" r="r" t="t"/>
              <a:pathLst>
                <a:path extrusionOk="0" h="2600" w="1455">
                  <a:moveTo>
                    <a:pt x="1380" y="1"/>
                  </a:moveTo>
                  <a:lnTo>
                    <a:pt x="1" y="2567"/>
                  </a:lnTo>
                  <a:lnTo>
                    <a:pt x="76" y="2599"/>
                  </a:lnTo>
                  <a:lnTo>
                    <a:pt x="1455" y="33"/>
                  </a:lnTo>
                  <a:lnTo>
                    <a:pt x="13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33"/>
            <p:cNvSpPr/>
            <p:nvPr/>
          </p:nvSpPr>
          <p:spPr>
            <a:xfrm>
              <a:off x="929764" y="1048871"/>
              <a:ext cx="201218" cy="188501"/>
            </a:xfrm>
            <a:custGeom>
              <a:rect b="b" l="l" r="r" t="t"/>
              <a:pathLst>
                <a:path extrusionOk="0" h="1423" w="1519">
                  <a:moveTo>
                    <a:pt x="1466" y="0"/>
                  </a:moveTo>
                  <a:lnTo>
                    <a:pt x="0" y="1359"/>
                  </a:lnTo>
                  <a:lnTo>
                    <a:pt x="54" y="1423"/>
                  </a:lnTo>
                  <a:lnTo>
                    <a:pt x="1519" y="54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4" name="Google Shape;594;p33"/>
          <p:cNvSpPr/>
          <p:nvPr/>
        </p:nvSpPr>
        <p:spPr>
          <a:xfrm>
            <a:off x="-266976" y="762742"/>
            <a:ext cx="939062" cy="3023836"/>
          </a:xfrm>
          <a:custGeom>
            <a:rect b="b" l="l" r="r" t="t"/>
            <a:pathLst>
              <a:path extrusionOk="0" h="22827" w="7089">
                <a:moveTo>
                  <a:pt x="6779" y="1"/>
                </a:moveTo>
                <a:lnTo>
                  <a:pt x="6768" y="55"/>
                </a:lnTo>
                <a:cubicBezTo>
                  <a:pt x="6875" y="65"/>
                  <a:pt x="6982" y="76"/>
                  <a:pt x="7078" y="97"/>
                </a:cubicBezTo>
                <a:lnTo>
                  <a:pt x="7089" y="44"/>
                </a:lnTo>
                <a:cubicBezTo>
                  <a:pt x="6993" y="22"/>
                  <a:pt x="6886" y="1"/>
                  <a:pt x="6779" y="1"/>
                </a:cubicBezTo>
                <a:close/>
                <a:moveTo>
                  <a:pt x="6447" y="12"/>
                </a:moveTo>
                <a:cubicBezTo>
                  <a:pt x="6351" y="22"/>
                  <a:pt x="6245" y="44"/>
                  <a:pt x="6138" y="76"/>
                </a:cubicBezTo>
                <a:lnTo>
                  <a:pt x="6159" y="140"/>
                </a:lnTo>
                <a:cubicBezTo>
                  <a:pt x="6255" y="108"/>
                  <a:pt x="6362" y="86"/>
                  <a:pt x="6458" y="65"/>
                </a:cubicBezTo>
                <a:lnTo>
                  <a:pt x="6447" y="12"/>
                </a:lnTo>
                <a:close/>
                <a:moveTo>
                  <a:pt x="5838" y="193"/>
                </a:moveTo>
                <a:cubicBezTo>
                  <a:pt x="5742" y="236"/>
                  <a:pt x="5646" y="290"/>
                  <a:pt x="5560" y="354"/>
                </a:cubicBezTo>
                <a:lnTo>
                  <a:pt x="5592" y="407"/>
                </a:lnTo>
                <a:cubicBezTo>
                  <a:pt x="5677" y="343"/>
                  <a:pt x="5774" y="290"/>
                  <a:pt x="5860" y="247"/>
                </a:cubicBezTo>
                <a:lnTo>
                  <a:pt x="5838" y="193"/>
                </a:lnTo>
                <a:close/>
                <a:moveTo>
                  <a:pt x="5304" y="546"/>
                </a:moveTo>
                <a:cubicBezTo>
                  <a:pt x="5218" y="611"/>
                  <a:pt x="5143" y="696"/>
                  <a:pt x="5069" y="771"/>
                </a:cubicBezTo>
                <a:lnTo>
                  <a:pt x="5111" y="813"/>
                </a:lnTo>
                <a:cubicBezTo>
                  <a:pt x="5186" y="728"/>
                  <a:pt x="5261" y="664"/>
                  <a:pt x="5335" y="589"/>
                </a:cubicBezTo>
                <a:lnTo>
                  <a:pt x="5304" y="546"/>
                </a:lnTo>
                <a:close/>
                <a:moveTo>
                  <a:pt x="4865" y="1017"/>
                </a:moveTo>
                <a:cubicBezTo>
                  <a:pt x="4812" y="1091"/>
                  <a:pt x="4769" y="1167"/>
                  <a:pt x="4726" y="1252"/>
                </a:cubicBezTo>
                <a:cubicBezTo>
                  <a:pt x="4715" y="1262"/>
                  <a:pt x="4705" y="1273"/>
                  <a:pt x="4694" y="1295"/>
                </a:cubicBezTo>
                <a:lnTo>
                  <a:pt x="4748" y="1316"/>
                </a:lnTo>
                <a:cubicBezTo>
                  <a:pt x="4758" y="1305"/>
                  <a:pt x="4769" y="1295"/>
                  <a:pt x="4779" y="1273"/>
                </a:cubicBezTo>
                <a:cubicBezTo>
                  <a:pt x="4822" y="1198"/>
                  <a:pt x="4865" y="1124"/>
                  <a:pt x="4919" y="1048"/>
                </a:cubicBezTo>
                <a:lnTo>
                  <a:pt x="4865" y="1017"/>
                </a:lnTo>
                <a:close/>
                <a:moveTo>
                  <a:pt x="4566" y="1583"/>
                </a:moveTo>
                <a:cubicBezTo>
                  <a:pt x="4523" y="1680"/>
                  <a:pt x="4480" y="1775"/>
                  <a:pt x="4448" y="1882"/>
                </a:cubicBezTo>
                <a:lnTo>
                  <a:pt x="4513" y="1904"/>
                </a:lnTo>
                <a:cubicBezTo>
                  <a:pt x="4544" y="1797"/>
                  <a:pt x="4577" y="1701"/>
                  <a:pt x="4620" y="1604"/>
                </a:cubicBezTo>
                <a:lnTo>
                  <a:pt x="4566" y="1583"/>
                </a:lnTo>
                <a:close/>
                <a:moveTo>
                  <a:pt x="4373" y="2193"/>
                </a:moveTo>
                <a:cubicBezTo>
                  <a:pt x="4352" y="2289"/>
                  <a:pt x="4330" y="2396"/>
                  <a:pt x="4309" y="2502"/>
                </a:cubicBezTo>
                <a:lnTo>
                  <a:pt x="4373" y="2514"/>
                </a:lnTo>
                <a:cubicBezTo>
                  <a:pt x="4384" y="2407"/>
                  <a:pt x="4406" y="2300"/>
                  <a:pt x="4427" y="2203"/>
                </a:cubicBezTo>
                <a:lnTo>
                  <a:pt x="4373" y="2193"/>
                </a:lnTo>
                <a:close/>
                <a:moveTo>
                  <a:pt x="4266" y="2823"/>
                </a:moveTo>
                <a:cubicBezTo>
                  <a:pt x="4266" y="2920"/>
                  <a:pt x="4256" y="3027"/>
                  <a:pt x="4245" y="3144"/>
                </a:cubicBezTo>
                <a:lnTo>
                  <a:pt x="4309" y="3144"/>
                </a:lnTo>
                <a:cubicBezTo>
                  <a:pt x="4309" y="3037"/>
                  <a:pt x="4320" y="2930"/>
                  <a:pt x="4330" y="2823"/>
                </a:cubicBezTo>
                <a:close/>
                <a:moveTo>
                  <a:pt x="4245" y="3454"/>
                </a:moveTo>
                <a:lnTo>
                  <a:pt x="4245" y="3476"/>
                </a:lnTo>
                <a:lnTo>
                  <a:pt x="4245" y="3775"/>
                </a:lnTo>
                <a:lnTo>
                  <a:pt x="4309" y="3775"/>
                </a:lnTo>
                <a:cubicBezTo>
                  <a:pt x="4299" y="3668"/>
                  <a:pt x="4299" y="3572"/>
                  <a:pt x="4299" y="3476"/>
                </a:cubicBezTo>
                <a:lnTo>
                  <a:pt x="4299" y="3454"/>
                </a:lnTo>
                <a:close/>
                <a:moveTo>
                  <a:pt x="4266" y="4096"/>
                </a:moveTo>
                <a:cubicBezTo>
                  <a:pt x="4266" y="4203"/>
                  <a:pt x="4277" y="4310"/>
                  <a:pt x="4288" y="4417"/>
                </a:cubicBezTo>
                <a:lnTo>
                  <a:pt x="4342" y="4405"/>
                </a:lnTo>
                <a:cubicBezTo>
                  <a:pt x="4330" y="4299"/>
                  <a:pt x="4330" y="4192"/>
                  <a:pt x="4320" y="4096"/>
                </a:cubicBezTo>
                <a:close/>
                <a:moveTo>
                  <a:pt x="4309" y="4726"/>
                </a:moveTo>
                <a:lnTo>
                  <a:pt x="4342" y="5047"/>
                </a:lnTo>
                <a:lnTo>
                  <a:pt x="4406" y="5037"/>
                </a:lnTo>
                <a:cubicBezTo>
                  <a:pt x="4395" y="4930"/>
                  <a:pt x="4384" y="4823"/>
                  <a:pt x="4373" y="4726"/>
                </a:cubicBezTo>
                <a:close/>
                <a:moveTo>
                  <a:pt x="4384" y="5357"/>
                </a:moveTo>
                <a:cubicBezTo>
                  <a:pt x="4395" y="5464"/>
                  <a:pt x="4406" y="5571"/>
                  <a:pt x="4427" y="5678"/>
                </a:cubicBezTo>
                <a:lnTo>
                  <a:pt x="4480" y="5667"/>
                </a:lnTo>
                <a:cubicBezTo>
                  <a:pt x="4470" y="5560"/>
                  <a:pt x="4459" y="5453"/>
                  <a:pt x="4437" y="5357"/>
                </a:cubicBezTo>
                <a:close/>
                <a:moveTo>
                  <a:pt x="4534" y="5978"/>
                </a:moveTo>
                <a:lnTo>
                  <a:pt x="4470" y="5988"/>
                </a:lnTo>
                <a:cubicBezTo>
                  <a:pt x="4491" y="6095"/>
                  <a:pt x="4501" y="6202"/>
                  <a:pt x="4523" y="6309"/>
                </a:cubicBezTo>
                <a:lnTo>
                  <a:pt x="4587" y="6298"/>
                </a:lnTo>
                <a:cubicBezTo>
                  <a:pt x="4566" y="6191"/>
                  <a:pt x="4544" y="6084"/>
                  <a:pt x="4534" y="5978"/>
                </a:cubicBezTo>
                <a:close/>
                <a:moveTo>
                  <a:pt x="4641" y="6608"/>
                </a:moveTo>
                <a:lnTo>
                  <a:pt x="4577" y="6619"/>
                </a:lnTo>
                <a:cubicBezTo>
                  <a:pt x="4598" y="6726"/>
                  <a:pt x="4620" y="6822"/>
                  <a:pt x="4641" y="6929"/>
                </a:cubicBezTo>
                <a:lnTo>
                  <a:pt x="4694" y="6918"/>
                </a:lnTo>
                <a:cubicBezTo>
                  <a:pt x="4673" y="6811"/>
                  <a:pt x="4651" y="6715"/>
                  <a:pt x="4641" y="6608"/>
                </a:cubicBezTo>
                <a:close/>
                <a:moveTo>
                  <a:pt x="4758" y="7228"/>
                </a:moveTo>
                <a:lnTo>
                  <a:pt x="4694" y="7239"/>
                </a:lnTo>
                <a:cubicBezTo>
                  <a:pt x="4715" y="7346"/>
                  <a:pt x="4737" y="7453"/>
                  <a:pt x="4758" y="7549"/>
                </a:cubicBezTo>
                <a:lnTo>
                  <a:pt x="4822" y="7538"/>
                </a:lnTo>
                <a:cubicBezTo>
                  <a:pt x="4801" y="7442"/>
                  <a:pt x="4779" y="7335"/>
                  <a:pt x="4758" y="7228"/>
                </a:cubicBezTo>
                <a:close/>
                <a:moveTo>
                  <a:pt x="4876" y="7848"/>
                </a:moveTo>
                <a:lnTo>
                  <a:pt x="4822" y="7869"/>
                </a:lnTo>
                <a:cubicBezTo>
                  <a:pt x="4844" y="7966"/>
                  <a:pt x="4865" y="8073"/>
                  <a:pt x="4886" y="8180"/>
                </a:cubicBezTo>
                <a:lnTo>
                  <a:pt x="4951" y="8158"/>
                </a:lnTo>
                <a:cubicBezTo>
                  <a:pt x="4929" y="8062"/>
                  <a:pt x="4908" y="7955"/>
                  <a:pt x="4876" y="7848"/>
                </a:cubicBezTo>
                <a:close/>
                <a:moveTo>
                  <a:pt x="5015" y="8468"/>
                </a:moveTo>
                <a:lnTo>
                  <a:pt x="4951" y="8489"/>
                </a:lnTo>
                <a:lnTo>
                  <a:pt x="5015" y="8800"/>
                </a:lnTo>
                <a:lnTo>
                  <a:pt x="5079" y="8789"/>
                </a:lnTo>
                <a:lnTo>
                  <a:pt x="5015" y="8468"/>
                </a:lnTo>
                <a:close/>
                <a:moveTo>
                  <a:pt x="5143" y="9099"/>
                </a:moveTo>
                <a:lnTo>
                  <a:pt x="5090" y="9110"/>
                </a:lnTo>
                <a:cubicBezTo>
                  <a:pt x="5111" y="9206"/>
                  <a:pt x="5133" y="9313"/>
                  <a:pt x="5154" y="9420"/>
                </a:cubicBezTo>
                <a:lnTo>
                  <a:pt x="5207" y="9409"/>
                </a:lnTo>
                <a:cubicBezTo>
                  <a:pt x="5186" y="9302"/>
                  <a:pt x="5164" y="9195"/>
                  <a:pt x="5143" y="9099"/>
                </a:cubicBezTo>
                <a:close/>
                <a:moveTo>
                  <a:pt x="5271" y="9719"/>
                </a:moveTo>
                <a:lnTo>
                  <a:pt x="5218" y="9730"/>
                </a:lnTo>
                <a:cubicBezTo>
                  <a:pt x="5240" y="9837"/>
                  <a:pt x="5261" y="9933"/>
                  <a:pt x="5282" y="10040"/>
                </a:cubicBezTo>
                <a:lnTo>
                  <a:pt x="5335" y="10029"/>
                </a:lnTo>
                <a:cubicBezTo>
                  <a:pt x="5314" y="9922"/>
                  <a:pt x="5293" y="9815"/>
                  <a:pt x="5271" y="9719"/>
                </a:cubicBezTo>
                <a:close/>
                <a:moveTo>
                  <a:pt x="5400" y="10339"/>
                </a:moveTo>
                <a:lnTo>
                  <a:pt x="5346" y="10350"/>
                </a:lnTo>
                <a:cubicBezTo>
                  <a:pt x="5357" y="10457"/>
                  <a:pt x="5378" y="10553"/>
                  <a:pt x="5400" y="10660"/>
                </a:cubicBezTo>
                <a:lnTo>
                  <a:pt x="5464" y="10649"/>
                </a:lnTo>
                <a:cubicBezTo>
                  <a:pt x="5442" y="10542"/>
                  <a:pt x="5421" y="10446"/>
                  <a:pt x="5400" y="10339"/>
                </a:cubicBezTo>
                <a:close/>
                <a:moveTo>
                  <a:pt x="5518" y="10960"/>
                </a:moveTo>
                <a:lnTo>
                  <a:pt x="5453" y="10970"/>
                </a:lnTo>
                <a:cubicBezTo>
                  <a:pt x="5475" y="11077"/>
                  <a:pt x="5496" y="11184"/>
                  <a:pt x="5506" y="11291"/>
                </a:cubicBezTo>
                <a:lnTo>
                  <a:pt x="5571" y="11280"/>
                </a:lnTo>
                <a:cubicBezTo>
                  <a:pt x="5549" y="11173"/>
                  <a:pt x="5539" y="11066"/>
                  <a:pt x="5518" y="10960"/>
                </a:cubicBezTo>
                <a:close/>
                <a:moveTo>
                  <a:pt x="5613" y="11590"/>
                </a:moveTo>
                <a:lnTo>
                  <a:pt x="5560" y="11601"/>
                </a:lnTo>
                <a:lnTo>
                  <a:pt x="5571" y="11665"/>
                </a:lnTo>
                <a:cubicBezTo>
                  <a:pt x="5582" y="11751"/>
                  <a:pt x="5592" y="11836"/>
                  <a:pt x="5603" y="11911"/>
                </a:cubicBezTo>
                <a:lnTo>
                  <a:pt x="5667" y="11911"/>
                </a:lnTo>
                <a:cubicBezTo>
                  <a:pt x="5656" y="11825"/>
                  <a:pt x="5646" y="11740"/>
                  <a:pt x="5624" y="11654"/>
                </a:cubicBezTo>
                <a:lnTo>
                  <a:pt x="5613" y="11590"/>
                </a:lnTo>
                <a:close/>
                <a:moveTo>
                  <a:pt x="5699" y="12221"/>
                </a:moveTo>
                <a:lnTo>
                  <a:pt x="5646" y="12231"/>
                </a:lnTo>
                <a:cubicBezTo>
                  <a:pt x="5656" y="12338"/>
                  <a:pt x="5667" y="12435"/>
                  <a:pt x="5677" y="12542"/>
                </a:cubicBezTo>
                <a:lnTo>
                  <a:pt x="5742" y="12542"/>
                </a:lnTo>
                <a:cubicBezTo>
                  <a:pt x="5731" y="12435"/>
                  <a:pt x="5720" y="12328"/>
                  <a:pt x="5699" y="12221"/>
                </a:cubicBezTo>
                <a:close/>
                <a:moveTo>
                  <a:pt x="5774" y="12851"/>
                </a:moveTo>
                <a:lnTo>
                  <a:pt x="5710" y="12863"/>
                </a:lnTo>
                <a:cubicBezTo>
                  <a:pt x="5720" y="12969"/>
                  <a:pt x="5731" y="13076"/>
                  <a:pt x="5731" y="13172"/>
                </a:cubicBezTo>
                <a:lnTo>
                  <a:pt x="5796" y="13172"/>
                </a:lnTo>
                <a:cubicBezTo>
                  <a:pt x="5784" y="13065"/>
                  <a:pt x="5774" y="12958"/>
                  <a:pt x="5774" y="12851"/>
                </a:cubicBezTo>
                <a:close/>
                <a:moveTo>
                  <a:pt x="5753" y="13493"/>
                </a:moveTo>
                <a:cubicBezTo>
                  <a:pt x="5753" y="13600"/>
                  <a:pt x="5753" y="13707"/>
                  <a:pt x="5763" y="13814"/>
                </a:cubicBezTo>
                <a:lnTo>
                  <a:pt x="5817" y="13803"/>
                </a:lnTo>
                <a:cubicBezTo>
                  <a:pt x="5817" y="13707"/>
                  <a:pt x="5817" y="13600"/>
                  <a:pt x="5806" y="13493"/>
                </a:cubicBezTo>
                <a:close/>
                <a:moveTo>
                  <a:pt x="5763" y="14124"/>
                </a:moveTo>
                <a:lnTo>
                  <a:pt x="5763" y="14445"/>
                </a:lnTo>
                <a:lnTo>
                  <a:pt x="5817" y="14445"/>
                </a:lnTo>
                <a:cubicBezTo>
                  <a:pt x="5817" y="14338"/>
                  <a:pt x="5827" y="14231"/>
                  <a:pt x="5827" y="14124"/>
                </a:cubicBezTo>
                <a:close/>
                <a:moveTo>
                  <a:pt x="5753" y="14754"/>
                </a:moveTo>
                <a:cubicBezTo>
                  <a:pt x="5742" y="14861"/>
                  <a:pt x="5731" y="14968"/>
                  <a:pt x="5731" y="15075"/>
                </a:cubicBezTo>
                <a:lnTo>
                  <a:pt x="5784" y="15075"/>
                </a:lnTo>
                <a:cubicBezTo>
                  <a:pt x="5796" y="14979"/>
                  <a:pt x="5806" y="14873"/>
                  <a:pt x="5806" y="14766"/>
                </a:cubicBezTo>
                <a:lnTo>
                  <a:pt x="5753" y="14754"/>
                </a:lnTo>
                <a:close/>
                <a:moveTo>
                  <a:pt x="5699" y="15386"/>
                </a:moveTo>
                <a:lnTo>
                  <a:pt x="5667" y="15706"/>
                </a:lnTo>
                <a:lnTo>
                  <a:pt x="5720" y="15717"/>
                </a:lnTo>
                <a:cubicBezTo>
                  <a:pt x="5731" y="15610"/>
                  <a:pt x="5753" y="15503"/>
                  <a:pt x="5763" y="15396"/>
                </a:cubicBezTo>
                <a:lnTo>
                  <a:pt x="5699" y="15386"/>
                </a:lnTo>
                <a:close/>
                <a:moveTo>
                  <a:pt x="5613" y="16016"/>
                </a:moveTo>
                <a:cubicBezTo>
                  <a:pt x="5603" y="16123"/>
                  <a:pt x="5582" y="16230"/>
                  <a:pt x="5560" y="16327"/>
                </a:cubicBezTo>
                <a:lnTo>
                  <a:pt x="5613" y="16337"/>
                </a:lnTo>
                <a:cubicBezTo>
                  <a:pt x="5635" y="16241"/>
                  <a:pt x="5656" y="16134"/>
                  <a:pt x="5677" y="16027"/>
                </a:cubicBezTo>
                <a:lnTo>
                  <a:pt x="5613" y="16016"/>
                </a:lnTo>
                <a:close/>
                <a:moveTo>
                  <a:pt x="5496" y="16636"/>
                </a:moveTo>
                <a:cubicBezTo>
                  <a:pt x="5464" y="16743"/>
                  <a:pt x="5442" y="16850"/>
                  <a:pt x="5411" y="16947"/>
                </a:cubicBezTo>
                <a:lnTo>
                  <a:pt x="5475" y="16957"/>
                </a:lnTo>
                <a:cubicBezTo>
                  <a:pt x="5496" y="16861"/>
                  <a:pt x="5528" y="16754"/>
                  <a:pt x="5549" y="16657"/>
                </a:cubicBezTo>
                <a:lnTo>
                  <a:pt x="5496" y="16636"/>
                </a:lnTo>
                <a:close/>
                <a:moveTo>
                  <a:pt x="5325" y="17246"/>
                </a:moveTo>
                <a:cubicBezTo>
                  <a:pt x="5293" y="17353"/>
                  <a:pt x="5261" y="17449"/>
                  <a:pt x="5228" y="17545"/>
                </a:cubicBezTo>
                <a:lnTo>
                  <a:pt x="5282" y="17567"/>
                </a:lnTo>
                <a:cubicBezTo>
                  <a:pt x="5314" y="17470"/>
                  <a:pt x="5346" y="17363"/>
                  <a:pt x="5378" y="17267"/>
                </a:cubicBezTo>
                <a:lnTo>
                  <a:pt x="5325" y="17246"/>
                </a:lnTo>
                <a:close/>
                <a:moveTo>
                  <a:pt x="5111" y="17845"/>
                </a:moveTo>
                <a:lnTo>
                  <a:pt x="4983" y="18133"/>
                </a:lnTo>
                <a:lnTo>
                  <a:pt x="5036" y="18154"/>
                </a:lnTo>
                <a:cubicBezTo>
                  <a:pt x="5079" y="18069"/>
                  <a:pt x="5122" y="17962"/>
                  <a:pt x="5164" y="17866"/>
                </a:cubicBezTo>
                <a:lnTo>
                  <a:pt x="5111" y="17845"/>
                </a:lnTo>
                <a:close/>
                <a:moveTo>
                  <a:pt x="4844" y="18422"/>
                </a:moveTo>
                <a:cubicBezTo>
                  <a:pt x="4801" y="18518"/>
                  <a:pt x="4748" y="18603"/>
                  <a:pt x="4694" y="18700"/>
                </a:cubicBezTo>
                <a:lnTo>
                  <a:pt x="4748" y="18732"/>
                </a:lnTo>
                <a:cubicBezTo>
                  <a:pt x="4801" y="18636"/>
                  <a:pt x="4855" y="18539"/>
                  <a:pt x="4897" y="18443"/>
                </a:cubicBezTo>
                <a:lnTo>
                  <a:pt x="4844" y="18422"/>
                </a:lnTo>
                <a:close/>
                <a:moveTo>
                  <a:pt x="4534" y="18967"/>
                </a:moveTo>
                <a:cubicBezTo>
                  <a:pt x="4501" y="19031"/>
                  <a:pt x="4459" y="19095"/>
                  <a:pt x="4416" y="19149"/>
                </a:cubicBezTo>
                <a:cubicBezTo>
                  <a:pt x="4395" y="19181"/>
                  <a:pt x="4384" y="19202"/>
                  <a:pt x="4363" y="19234"/>
                </a:cubicBezTo>
                <a:lnTo>
                  <a:pt x="4406" y="19266"/>
                </a:lnTo>
                <a:cubicBezTo>
                  <a:pt x="4427" y="19234"/>
                  <a:pt x="4448" y="19213"/>
                  <a:pt x="4470" y="19181"/>
                </a:cubicBezTo>
                <a:cubicBezTo>
                  <a:pt x="4513" y="19128"/>
                  <a:pt x="4544" y="19063"/>
                  <a:pt x="4587" y="18999"/>
                </a:cubicBezTo>
                <a:lnTo>
                  <a:pt x="4534" y="18967"/>
                </a:lnTo>
                <a:close/>
                <a:moveTo>
                  <a:pt x="4170" y="19491"/>
                </a:moveTo>
                <a:cubicBezTo>
                  <a:pt x="4106" y="19565"/>
                  <a:pt x="4042" y="19651"/>
                  <a:pt x="3978" y="19737"/>
                </a:cubicBezTo>
                <a:lnTo>
                  <a:pt x="4021" y="19769"/>
                </a:lnTo>
                <a:cubicBezTo>
                  <a:pt x="4085" y="19694"/>
                  <a:pt x="4159" y="19608"/>
                  <a:pt x="4224" y="19523"/>
                </a:cubicBezTo>
                <a:lnTo>
                  <a:pt x="4170" y="19491"/>
                </a:lnTo>
                <a:close/>
                <a:moveTo>
                  <a:pt x="3764" y="19972"/>
                </a:moveTo>
                <a:cubicBezTo>
                  <a:pt x="3700" y="20047"/>
                  <a:pt x="3625" y="20121"/>
                  <a:pt x="3550" y="20197"/>
                </a:cubicBezTo>
                <a:lnTo>
                  <a:pt x="3593" y="20239"/>
                </a:lnTo>
                <a:cubicBezTo>
                  <a:pt x="3668" y="20164"/>
                  <a:pt x="3743" y="20090"/>
                  <a:pt x="3807" y="20015"/>
                </a:cubicBezTo>
                <a:lnTo>
                  <a:pt x="3764" y="19972"/>
                </a:lnTo>
                <a:close/>
                <a:moveTo>
                  <a:pt x="3325" y="20421"/>
                </a:moveTo>
                <a:cubicBezTo>
                  <a:pt x="3251" y="20496"/>
                  <a:pt x="3166" y="20560"/>
                  <a:pt x="3090" y="20635"/>
                </a:cubicBezTo>
                <a:lnTo>
                  <a:pt x="3133" y="20677"/>
                </a:lnTo>
                <a:cubicBezTo>
                  <a:pt x="3208" y="20613"/>
                  <a:pt x="3294" y="20539"/>
                  <a:pt x="3368" y="20464"/>
                </a:cubicBezTo>
                <a:lnTo>
                  <a:pt x="3325" y="20421"/>
                </a:lnTo>
                <a:close/>
                <a:moveTo>
                  <a:pt x="2855" y="20838"/>
                </a:moveTo>
                <a:cubicBezTo>
                  <a:pt x="2770" y="20913"/>
                  <a:pt x="2684" y="20977"/>
                  <a:pt x="2610" y="21041"/>
                </a:cubicBezTo>
                <a:lnTo>
                  <a:pt x="2641" y="21084"/>
                </a:lnTo>
                <a:cubicBezTo>
                  <a:pt x="2727" y="21019"/>
                  <a:pt x="2812" y="20955"/>
                  <a:pt x="2888" y="20891"/>
                </a:cubicBezTo>
                <a:lnTo>
                  <a:pt x="2855" y="20838"/>
                </a:lnTo>
                <a:close/>
                <a:moveTo>
                  <a:pt x="2353" y="21233"/>
                </a:moveTo>
                <a:lnTo>
                  <a:pt x="2096" y="21426"/>
                </a:lnTo>
                <a:lnTo>
                  <a:pt x="2128" y="21468"/>
                </a:lnTo>
                <a:cubicBezTo>
                  <a:pt x="2225" y="21404"/>
                  <a:pt x="2310" y="21340"/>
                  <a:pt x="2385" y="21287"/>
                </a:cubicBezTo>
                <a:lnTo>
                  <a:pt x="2353" y="21233"/>
                </a:lnTo>
                <a:close/>
                <a:moveTo>
                  <a:pt x="1840" y="21608"/>
                </a:moveTo>
                <a:cubicBezTo>
                  <a:pt x="1754" y="21661"/>
                  <a:pt x="1669" y="21725"/>
                  <a:pt x="1572" y="21779"/>
                </a:cubicBezTo>
                <a:lnTo>
                  <a:pt x="1615" y="21832"/>
                </a:lnTo>
                <a:cubicBezTo>
                  <a:pt x="1700" y="21768"/>
                  <a:pt x="1786" y="21715"/>
                  <a:pt x="1871" y="21651"/>
                </a:cubicBezTo>
                <a:lnTo>
                  <a:pt x="1840" y="21608"/>
                </a:lnTo>
                <a:close/>
                <a:moveTo>
                  <a:pt x="1316" y="21960"/>
                </a:moveTo>
                <a:cubicBezTo>
                  <a:pt x="1220" y="22014"/>
                  <a:pt x="1134" y="22067"/>
                  <a:pt x="1049" y="22131"/>
                </a:cubicBezTo>
                <a:lnTo>
                  <a:pt x="1080" y="22174"/>
                </a:lnTo>
                <a:cubicBezTo>
                  <a:pt x="1166" y="22121"/>
                  <a:pt x="1251" y="22067"/>
                  <a:pt x="1348" y="22003"/>
                </a:cubicBezTo>
                <a:lnTo>
                  <a:pt x="1316" y="21960"/>
                </a:lnTo>
                <a:close/>
                <a:moveTo>
                  <a:pt x="781" y="22292"/>
                </a:moveTo>
                <a:cubicBezTo>
                  <a:pt x="685" y="22356"/>
                  <a:pt x="600" y="22409"/>
                  <a:pt x="503" y="22463"/>
                </a:cubicBezTo>
                <a:lnTo>
                  <a:pt x="536" y="22516"/>
                </a:lnTo>
                <a:cubicBezTo>
                  <a:pt x="631" y="22463"/>
                  <a:pt x="717" y="22399"/>
                  <a:pt x="802" y="22345"/>
                </a:cubicBezTo>
                <a:lnTo>
                  <a:pt x="781" y="22292"/>
                </a:lnTo>
                <a:close/>
                <a:moveTo>
                  <a:pt x="236" y="22623"/>
                </a:moveTo>
                <a:cubicBezTo>
                  <a:pt x="151" y="22677"/>
                  <a:pt x="75" y="22720"/>
                  <a:pt x="1" y="22773"/>
                </a:cubicBezTo>
                <a:lnTo>
                  <a:pt x="33" y="22827"/>
                </a:lnTo>
                <a:cubicBezTo>
                  <a:pt x="108" y="22773"/>
                  <a:pt x="182" y="22730"/>
                  <a:pt x="268" y="22677"/>
                </a:cubicBezTo>
                <a:lnTo>
                  <a:pt x="236" y="22623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5" name="Google Shape;595;p33"/>
          <p:cNvSpPr/>
          <p:nvPr/>
        </p:nvSpPr>
        <p:spPr>
          <a:xfrm>
            <a:off x="8633819" y="4950229"/>
            <a:ext cx="320707" cy="20381"/>
          </a:xfrm>
          <a:custGeom>
            <a:rect b="b" l="l" r="r" t="t"/>
            <a:pathLst>
              <a:path extrusionOk="0" h="193" w="3037">
                <a:moveTo>
                  <a:pt x="3036" y="1"/>
                </a:moveTo>
                <a:lnTo>
                  <a:pt x="0" y="140"/>
                </a:lnTo>
                <a:lnTo>
                  <a:pt x="11" y="193"/>
                </a:lnTo>
                <a:lnTo>
                  <a:pt x="3036" y="65"/>
                </a:lnTo>
                <a:lnTo>
                  <a:pt x="3036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96" name="Google Shape;596;p33"/>
          <p:cNvGrpSpPr/>
          <p:nvPr/>
        </p:nvGrpSpPr>
        <p:grpSpPr>
          <a:xfrm>
            <a:off x="7263511" y="2947138"/>
            <a:ext cx="1765507" cy="2196382"/>
            <a:chOff x="7501450" y="3243176"/>
            <a:chExt cx="1527520" cy="1900313"/>
          </a:xfrm>
        </p:grpSpPr>
        <p:grpSp>
          <p:nvGrpSpPr>
            <p:cNvPr id="597" name="Google Shape;597;p33"/>
            <p:cNvGrpSpPr/>
            <p:nvPr/>
          </p:nvGrpSpPr>
          <p:grpSpPr>
            <a:xfrm>
              <a:off x="7501450" y="3243176"/>
              <a:ext cx="1527520" cy="1299646"/>
              <a:chOff x="7501450" y="3243176"/>
              <a:chExt cx="1527520" cy="1299646"/>
            </a:xfrm>
          </p:grpSpPr>
          <p:sp>
            <p:nvSpPr>
              <p:cNvPr id="598" name="Google Shape;598;p33"/>
              <p:cNvSpPr/>
              <p:nvPr/>
            </p:nvSpPr>
            <p:spPr>
              <a:xfrm>
                <a:off x="7752043" y="3410344"/>
                <a:ext cx="624413" cy="407626"/>
              </a:xfrm>
              <a:custGeom>
                <a:rect b="b" l="l" r="r" t="t"/>
                <a:pathLst>
                  <a:path extrusionOk="0" h="3860" w="5913">
                    <a:moveTo>
                      <a:pt x="1472" y="0"/>
                    </a:moveTo>
                    <a:cubicBezTo>
                      <a:pt x="963" y="0"/>
                      <a:pt x="463" y="91"/>
                      <a:pt x="1" y="268"/>
                    </a:cubicBezTo>
                    <a:lnTo>
                      <a:pt x="1455" y="1154"/>
                    </a:lnTo>
                    <a:lnTo>
                      <a:pt x="2118" y="823"/>
                    </a:lnTo>
                    <a:lnTo>
                      <a:pt x="2064" y="1518"/>
                    </a:lnTo>
                    <a:lnTo>
                      <a:pt x="3069" y="2138"/>
                    </a:lnTo>
                    <a:lnTo>
                      <a:pt x="3454" y="1903"/>
                    </a:lnTo>
                    <a:lnTo>
                      <a:pt x="3422" y="2352"/>
                    </a:lnTo>
                    <a:lnTo>
                      <a:pt x="4662" y="3100"/>
                    </a:lnTo>
                    <a:lnTo>
                      <a:pt x="5057" y="2812"/>
                    </a:lnTo>
                    <a:lnTo>
                      <a:pt x="4886" y="3240"/>
                    </a:lnTo>
                    <a:lnTo>
                      <a:pt x="5912" y="3860"/>
                    </a:lnTo>
                    <a:cubicBezTo>
                      <a:pt x="5763" y="2608"/>
                      <a:pt x="5014" y="1401"/>
                      <a:pt x="3807" y="663"/>
                    </a:cubicBezTo>
                    <a:cubicBezTo>
                      <a:pt x="3068" y="216"/>
                      <a:pt x="2258" y="0"/>
                      <a:pt x="14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9" name="Google Shape;599;p33"/>
              <p:cNvSpPr/>
              <p:nvPr/>
            </p:nvSpPr>
            <p:spPr>
              <a:xfrm>
                <a:off x="7501450" y="3728839"/>
                <a:ext cx="845645" cy="329585"/>
              </a:xfrm>
              <a:custGeom>
                <a:rect b="b" l="l" r="r" t="t"/>
                <a:pathLst>
                  <a:path extrusionOk="0" h="3121" w="8008">
                    <a:moveTo>
                      <a:pt x="4908" y="0"/>
                    </a:moveTo>
                    <a:cubicBezTo>
                      <a:pt x="4448" y="0"/>
                      <a:pt x="3978" y="59"/>
                      <a:pt x="3507" y="181"/>
                    </a:cubicBezTo>
                    <a:cubicBezTo>
                      <a:pt x="1871" y="609"/>
                      <a:pt x="609" y="1731"/>
                      <a:pt x="0" y="3121"/>
                    </a:cubicBezTo>
                    <a:lnTo>
                      <a:pt x="2010" y="2586"/>
                    </a:lnTo>
                    <a:lnTo>
                      <a:pt x="2523" y="1859"/>
                    </a:lnTo>
                    <a:lnTo>
                      <a:pt x="3143" y="2298"/>
                    </a:lnTo>
                    <a:lnTo>
                      <a:pt x="6169" y="1507"/>
                    </a:lnTo>
                    <a:lnTo>
                      <a:pt x="6468" y="1058"/>
                    </a:lnTo>
                    <a:cubicBezTo>
                      <a:pt x="6468" y="1058"/>
                      <a:pt x="6767" y="1153"/>
                      <a:pt x="7035" y="1271"/>
                    </a:cubicBezTo>
                    <a:lnTo>
                      <a:pt x="8007" y="1015"/>
                    </a:lnTo>
                    <a:cubicBezTo>
                      <a:pt x="7145" y="366"/>
                      <a:pt x="6059" y="0"/>
                      <a:pt x="490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0" name="Google Shape;600;p33"/>
              <p:cNvSpPr/>
              <p:nvPr/>
            </p:nvSpPr>
            <p:spPr>
              <a:xfrm>
                <a:off x="8371820" y="3676355"/>
                <a:ext cx="657149" cy="193569"/>
              </a:xfrm>
              <a:custGeom>
                <a:rect b="b" l="l" r="r" t="t"/>
                <a:pathLst>
                  <a:path extrusionOk="0" h="1833" w="6223">
                    <a:moveTo>
                      <a:pt x="3408" y="0"/>
                    </a:moveTo>
                    <a:cubicBezTo>
                      <a:pt x="3257" y="0"/>
                      <a:pt x="3105" y="9"/>
                      <a:pt x="2951" y="25"/>
                    </a:cubicBezTo>
                    <a:cubicBezTo>
                      <a:pt x="1680" y="165"/>
                      <a:pt x="611" y="859"/>
                      <a:pt x="1" y="1833"/>
                    </a:cubicBezTo>
                    <a:lnTo>
                      <a:pt x="1562" y="1662"/>
                    </a:lnTo>
                    <a:lnTo>
                      <a:pt x="2032" y="1170"/>
                    </a:lnTo>
                    <a:lnTo>
                      <a:pt x="2438" y="1565"/>
                    </a:lnTo>
                    <a:lnTo>
                      <a:pt x="4790" y="1308"/>
                    </a:lnTo>
                    <a:lnTo>
                      <a:pt x="5068" y="1009"/>
                    </a:lnTo>
                    <a:cubicBezTo>
                      <a:pt x="5068" y="1009"/>
                      <a:pt x="5282" y="1116"/>
                      <a:pt x="5464" y="1234"/>
                    </a:cubicBezTo>
                    <a:lnTo>
                      <a:pt x="6223" y="1148"/>
                    </a:lnTo>
                    <a:cubicBezTo>
                      <a:pt x="5518" y="434"/>
                      <a:pt x="4507" y="0"/>
                      <a:pt x="340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1" name="Google Shape;601;p33"/>
              <p:cNvSpPr/>
              <p:nvPr/>
            </p:nvSpPr>
            <p:spPr>
              <a:xfrm>
                <a:off x="7882989" y="3879955"/>
                <a:ext cx="466330" cy="662867"/>
              </a:xfrm>
              <a:custGeom>
                <a:rect b="b" l="l" r="r" t="t"/>
                <a:pathLst>
                  <a:path extrusionOk="0" h="6277" w="4416">
                    <a:moveTo>
                      <a:pt x="4416" y="0"/>
                    </a:moveTo>
                    <a:cubicBezTo>
                      <a:pt x="3069" y="140"/>
                      <a:pt x="1764" y="920"/>
                      <a:pt x="952" y="2203"/>
                    </a:cubicBezTo>
                    <a:cubicBezTo>
                      <a:pt x="139" y="3486"/>
                      <a:pt x="1" y="4994"/>
                      <a:pt x="450" y="6276"/>
                    </a:cubicBezTo>
                    <a:lnTo>
                      <a:pt x="1337" y="4865"/>
                    </a:lnTo>
                    <a:lnTo>
                      <a:pt x="1037" y="4224"/>
                    </a:lnTo>
                    <a:lnTo>
                      <a:pt x="1605" y="4438"/>
                    </a:lnTo>
                    <a:lnTo>
                      <a:pt x="2342" y="3272"/>
                    </a:lnTo>
                    <a:lnTo>
                      <a:pt x="1925" y="2813"/>
                    </a:lnTo>
                    <a:lnTo>
                      <a:pt x="2588" y="2898"/>
                    </a:lnTo>
                    <a:lnTo>
                      <a:pt x="441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2" name="Google Shape;602;p33"/>
              <p:cNvSpPr/>
              <p:nvPr/>
            </p:nvSpPr>
            <p:spPr>
              <a:xfrm>
                <a:off x="8328946" y="3243176"/>
                <a:ext cx="512688" cy="621048"/>
              </a:xfrm>
              <a:custGeom>
                <a:rect b="b" l="l" r="r" t="t"/>
                <a:pathLst>
                  <a:path extrusionOk="0" h="5881" w="4855">
                    <a:moveTo>
                      <a:pt x="4854" y="1"/>
                    </a:moveTo>
                    <a:cubicBezTo>
                      <a:pt x="3507" y="22"/>
                      <a:pt x="2139" y="663"/>
                      <a:pt x="1209" y="1872"/>
                    </a:cubicBezTo>
                    <a:cubicBezTo>
                      <a:pt x="278" y="3080"/>
                      <a:pt x="0" y="4566"/>
                      <a:pt x="321" y="5881"/>
                    </a:cubicBezTo>
                    <a:lnTo>
                      <a:pt x="2417" y="3165"/>
                    </a:lnTo>
                    <a:lnTo>
                      <a:pt x="2117" y="2578"/>
                    </a:lnTo>
                    <a:lnTo>
                      <a:pt x="2695" y="2813"/>
                    </a:lnTo>
                    <a:lnTo>
                      <a:pt x="3540" y="1722"/>
                    </a:lnTo>
                    <a:lnTo>
                      <a:pt x="3144" y="1262"/>
                    </a:lnTo>
                    <a:lnTo>
                      <a:pt x="3849" y="1316"/>
                    </a:lnTo>
                    <a:lnTo>
                      <a:pt x="485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03" name="Google Shape;603;p33"/>
            <p:cNvSpPr/>
            <p:nvPr/>
          </p:nvSpPr>
          <p:spPr>
            <a:xfrm>
              <a:off x="8208137" y="3856195"/>
              <a:ext cx="219120" cy="213634"/>
            </a:xfrm>
            <a:custGeom>
              <a:rect b="b" l="l" r="r" t="t"/>
              <a:pathLst>
                <a:path extrusionOk="0" h="2023" w="2075">
                  <a:moveTo>
                    <a:pt x="1034" y="1"/>
                  </a:moveTo>
                  <a:cubicBezTo>
                    <a:pt x="1021" y="1"/>
                    <a:pt x="1008" y="1"/>
                    <a:pt x="995" y="1"/>
                  </a:cubicBezTo>
                  <a:cubicBezTo>
                    <a:pt x="439" y="33"/>
                    <a:pt x="1" y="503"/>
                    <a:pt x="33" y="1059"/>
                  </a:cubicBezTo>
                  <a:cubicBezTo>
                    <a:pt x="53" y="1602"/>
                    <a:pt x="502" y="2022"/>
                    <a:pt x="1040" y="2022"/>
                  </a:cubicBezTo>
                  <a:cubicBezTo>
                    <a:pt x="1054" y="2022"/>
                    <a:pt x="1067" y="2022"/>
                    <a:pt x="1080" y="2021"/>
                  </a:cubicBezTo>
                  <a:cubicBezTo>
                    <a:pt x="1636" y="2000"/>
                    <a:pt x="2075" y="1530"/>
                    <a:pt x="2042" y="974"/>
                  </a:cubicBezTo>
                  <a:cubicBezTo>
                    <a:pt x="2022" y="431"/>
                    <a:pt x="1573" y="1"/>
                    <a:pt x="10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33"/>
            <p:cNvSpPr/>
            <p:nvPr/>
          </p:nvSpPr>
          <p:spPr>
            <a:xfrm>
              <a:off x="8333487" y="3829161"/>
              <a:ext cx="632333" cy="1314329"/>
            </a:xfrm>
            <a:custGeom>
              <a:rect b="b" l="l" r="r" t="t"/>
              <a:pathLst>
                <a:path extrusionOk="0" h="12446" w="5988">
                  <a:moveTo>
                    <a:pt x="0" y="1"/>
                  </a:moveTo>
                  <a:lnTo>
                    <a:pt x="107" y="129"/>
                  </a:lnTo>
                  <a:cubicBezTo>
                    <a:pt x="107" y="129"/>
                    <a:pt x="375" y="428"/>
                    <a:pt x="738" y="984"/>
                  </a:cubicBezTo>
                  <a:cubicBezTo>
                    <a:pt x="1080" y="1497"/>
                    <a:pt x="1572" y="2342"/>
                    <a:pt x="2000" y="3453"/>
                  </a:cubicBezTo>
                  <a:cubicBezTo>
                    <a:pt x="2481" y="4683"/>
                    <a:pt x="2780" y="5988"/>
                    <a:pt x="2908" y="7324"/>
                  </a:cubicBezTo>
                  <a:cubicBezTo>
                    <a:pt x="3058" y="8991"/>
                    <a:pt x="2919" y="10713"/>
                    <a:pt x="2502" y="12434"/>
                  </a:cubicBezTo>
                  <a:lnTo>
                    <a:pt x="2556" y="12445"/>
                  </a:lnTo>
                  <a:cubicBezTo>
                    <a:pt x="2983" y="10713"/>
                    <a:pt x="3122" y="8991"/>
                    <a:pt x="2962" y="7313"/>
                  </a:cubicBezTo>
                  <a:cubicBezTo>
                    <a:pt x="2844" y="5977"/>
                    <a:pt x="2534" y="4672"/>
                    <a:pt x="2053" y="3422"/>
                  </a:cubicBezTo>
                  <a:cubicBezTo>
                    <a:pt x="1625" y="2320"/>
                    <a:pt x="1133" y="1465"/>
                    <a:pt x="791" y="952"/>
                  </a:cubicBezTo>
                  <a:cubicBezTo>
                    <a:pt x="567" y="610"/>
                    <a:pt x="375" y="364"/>
                    <a:pt x="268" y="225"/>
                  </a:cubicBezTo>
                  <a:lnTo>
                    <a:pt x="268" y="225"/>
                  </a:lnTo>
                  <a:cubicBezTo>
                    <a:pt x="674" y="481"/>
                    <a:pt x="1850" y="1294"/>
                    <a:pt x="3015" y="2833"/>
                  </a:cubicBezTo>
                  <a:cubicBezTo>
                    <a:pt x="3860" y="3945"/>
                    <a:pt x="4533" y="5207"/>
                    <a:pt x="5015" y="6597"/>
                  </a:cubicBezTo>
                  <a:cubicBezTo>
                    <a:pt x="5613" y="8318"/>
                    <a:pt x="5923" y="10232"/>
                    <a:pt x="5923" y="12284"/>
                  </a:cubicBezTo>
                  <a:lnTo>
                    <a:pt x="5987" y="12284"/>
                  </a:lnTo>
                  <a:cubicBezTo>
                    <a:pt x="5977" y="10232"/>
                    <a:pt x="5678" y="8307"/>
                    <a:pt x="5068" y="6575"/>
                  </a:cubicBezTo>
                  <a:cubicBezTo>
                    <a:pt x="4587" y="5185"/>
                    <a:pt x="3913" y="3914"/>
                    <a:pt x="3058" y="2802"/>
                  </a:cubicBezTo>
                  <a:cubicBezTo>
                    <a:pt x="1625" y="899"/>
                    <a:pt x="161" y="86"/>
                    <a:pt x="150" y="75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33"/>
            <p:cNvSpPr/>
            <p:nvPr/>
          </p:nvSpPr>
          <p:spPr>
            <a:xfrm>
              <a:off x="8491467" y="4022201"/>
              <a:ext cx="79200" cy="50900"/>
            </a:xfrm>
            <a:custGeom>
              <a:rect b="b" l="l" r="r" t="t"/>
              <a:pathLst>
                <a:path extrusionOk="0" h="482" w="750">
                  <a:moveTo>
                    <a:pt x="718" y="0"/>
                  </a:moveTo>
                  <a:lnTo>
                    <a:pt x="1" y="428"/>
                  </a:lnTo>
                  <a:lnTo>
                    <a:pt x="33" y="482"/>
                  </a:lnTo>
                  <a:lnTo>
                    <a:pt x="749" y="54"/>
                  </a:lnTo>
                  <a:lnTo>
                    <a:pt x="7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33"/>
            <p:cNvSpPr/>
            <p:nvPr/>
          </p:nvSpPr>
          <p:spPr>
            <a:xfrm>
              <a:off x="8579539" y="4218620"/>
              <a:ext cx="142349" cy="72338"/>
            </a:xfrm>
            <a:custGeom>
              <a:rect b="b" l="l" r="r" t="t"/>
              <a:pathLst>
                <a:path extrusionOk="0" h="685" w="1348">
                  <a:moveTo>
                    <a:pt x="1327" y="1"/>
                  </a:moveTo>
                  <a:lnTo>
                    <a:pt x="1" y="632"/>
                  </a:lnTo>
                  <a:lnTo>
                    <a:pt x="22" y="685"/>
                  </a:lnTo>
                  <a:lnTo>
                    <a:pt x="1348" y="65"/>
                  </a:lnTo>
                  <a:lnTo>
                    <a:pt x="132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33"/>
            <p:cNvSpPr/>
            <p:nvPr/>
          </p:nvSpPr>
          <p:spPr>
            <a:xfrm>
              <a:off x="8632657" y="4472698"/>
              <a:ext cx="215741" cy="50900"/>
            </a:xfrm>
            <a:custGeom>
              <a:rect b="b" l="l" r="r" t="t"/>
              <a:pathLst>
                <a:path extrusionOk="0" h="482" w="2043">
                  <a:moveTo>
                    <a:pt x="2032" y="1"/>
                  </a:moveTo>
                  <a:lnTo>
                    <a:pt x="1" y="428"/>
                  </a:lnTo>
                  <a:lnTo>
                    <a:pt x="22" y="481"/>
                  </a:lnTo>
                  <a:lnTo>
                    <a:pt x="2042" y="54"/>
                  </a:lnTo>
                  <a:lnTo>
                    <a:pt x="203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33"/>
            <p:cNvSpPr/>
            <p:nvPr/>
          </p:nvSpPr>
          <p:spPr>
            <a:xfrm>
              <a:off x="8649553" y="4733428"/>
              <a:ext cx="277834" cy="18164"/>
            </a:xfrm>
            <a:custGeom>
              <a:rect b="b" l="l" r="r" t="t"/>
              <a:pathLst>
                <a:path extrusionOk="0" h="172" w="2631">
                  <a:moveTo>
                    <a:pt x="2620" y="1"/>
                  </a:moveTo>
                  <a:lnTo>
                    <a:pt x="1" y="108"/>
                  </a:lnTo>
                  <a:lnTo>
                    <a:pt x="1" y="172"/>
                  </a:lnTo>
                  <a:lnTo>
                    <a:pt x="2631" y="55"/>
                  </a:lnTo>
                  <a:lnTo>
                    <a:pt x="262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33"/>
            <p:cNvSpPr/>
            <p:nvPr/>
          </p:nvSpPr>
          <p:spPr>
            <a:xfrm>
              <a:off x="8236333" y="3891254"/>
              <a:ext cx="36221" cy="29463"/>
            </a:xfrm>
            <a:custGeom>
              <a:rect b="b" l="l" r="r" t="t"/>
              <a:pathLst>
                <a:path extrusionOk="0" h="279" w="343">
                  <a:moveTo>
                    <a:pt x="290" y="0"/>
                  </a:moveTo>
                  <a:cubicBezTo>
                    <a:pt x="210" y="193"/>
                    <a:pt x="105" y="217"/>
                    <a:pt x="54" y="217"/>
                  </a:cubicBezTo>
                  <a:cubicBezTo>
                    <a:pt x="36" y="217"/>
                    <a:pt x="25" y="214"/>
                    <a:pt x="22" y="214"/>
                  </a:cubicBezTo>
                  <a:lnTo>
                    <a:pt x="1" y="268"/>
                  </a:lnTo>
                  <a:cubicBezTo>
                    <a:pt x="1" y="268"/>
                    <a:pt x="22" y="278"/>
                    <a:pt x="55" y="278"/>
                  </a:cubicBezTo>
                  <a:cubicBezTo>
                    <a:pt x="129" y="278"/>
                    <a:pt x="257" y="247"/>
                    <a:pt x="343" y="33"/>
                  </a:cubicBezTo>
                  <a:lnTo>
                    <a:pt x="29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33"/>
            <p:cNvSpPr/>
            <p:nvPr/>
          </p:nvSpPr>
          <p:spPr>
            <a:xfrm>
              <a:off x="8296209" y="3706240"/>
              <a:ext cx="242774" cy="213211"/>
            </a:xfrm>
            <a:custGeom>
              <a:rect b="b" l="l" r="r" t="t"/>
              <a:pathLst>
                <a:path extrusionOk="0" h="2019" w="2299">
                  <a:moveTo>
                    <a:pt x="1153" y="1"/>
                  </a:moveTo>
                  <a:cubicBezTo>
                    <a:pt x="792" y="1"/>
                    <a:pt x="442" y="192"/>
                    <a:pt x="257" y="533"/>
                  </a:cubicBezTo>
                  <a:cubicBezTo>
                    <a:pt x="1" y="1025"/>
                    <a:pt x="182" y="1635"/>
                    <a:pt x="674" y="1902"/>
                  </a:cubicBezTo>
                  <a:cubicBezTo>
                    <a:pt x="825" y="1981"/>
                    <a:pt x="987" y="2018"/>
                    <a:pt x="1146" y="2018"/>
                  </a:cubicBezTo>
                  <a:cubicBezTo>
                    <a:pt x="1507" y="2018"/>
                    <a:pt x="1857" y="1826"/>
                    <a:pt x="2042" y="1485"/>
                  </a:cubicBezTo>
                  <a:cubicBezTo>
                    <a:pt x="2299" y="994"/>
                    <a:pt x="2118" y="384"/>
                    <a:pt x="1626" y="117"/>
                  </a:cubicBezTo>
                  <a:cubicBezTo>
                    <a:pt x="1475" y="38"/>
                    <a:pt x="1313" y="1"/>
                    <a:pt x="11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33"/>
            <p:cNvSpPr/>
            <p:nvPr/>
          </p:nvSpPr>
          <p:spPr>
            <a:xfrm>
              <a:off x="8370764" y="3725354"/>
              <a:ext cx="42979" cy="15840"/>
            </a:xfrm>
            <a:custGeom>
              <a:rect b="b" l="l" r="r" t="t"/>
              <a:pathLst>
                <a:path extrusionOk="0" h="150" w="407">
                  <a:moveTo>
                    <a:pt x="374" y="0"/>
                  </a:moveTo>
                  <a:cubicBezTo>
                    <a:pt x="286" y="71"/>
                    <a:pt x="214" y="92"/>
                    <a:pt x="160" y="92"/>
                  </a:cubicBezTo>
                  <a:cubicBezTo>
                    <a:pt x="84" y="92"/>
                    <a:pt x="43" y="49"/>
                    <a:pt x="43" y="43"/>
                  </a:cubicBezTo>
                  <a:lnTo>
                    <a:pt x="0" y="86"/>
                  </a:lnTo>
                  <a:cubicBezTo>
                    <a:pt x="0" y="86"/>
                    <a:pt x="53" y="150"/>
                    <a:pt x="160" y="150"/>
                  </a:cubicBezTo>
                  <a:cubicBezTo>
                    <a:pt x="225" y="150"/>
                    <a:pt x="310" y="128"/>
                    <a:pt x="407" y="43"/>
                  </a:cubicBezTo>
                  <a:lnTo>
                    <a:pt x="37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33"/>
            <p:cNvSpPr/>
            <p:nvPr/>
          </p:nvSpPr>
          <p:spPr>
            <a:xfrm>
              <a:off x="8307509" y="3814482"/>
              <a:ext cx="172867" cy="108454"/>
            </a:xfrm>
            <a:custGeom>
              <a:rect b="b" l="l" r="r" t="t"/>
              <a:pathLst>
                <a:path extrusionOk="0" h="1027" w="1637">
                  <a:moveTo>
                    <a:pt x="1" y="0"/>
                  </a:moveTo>
                  <a:cubicBezTo>
                    <a:pt x="11" y="375"/>
                    <a:pt x="225" y="717"/>
                    <a:pt x="557" y="898"/>
                  </a:cubicBezTo>
                  <a:cubicBezTo>
                    <a:pt x="706" y="984"/>
                    <a:pt x="877" y="1027"/>
                    <a:pt x="1048" y="1027"/>
                  </a:cubicBezTo>
                  <a:cubicBezTo>
                    <a:pt x="1251" y="1027"/>
                    <a:pt x="1465" y="962"/>
                    <a:pt x="1636" y="834"/>
                  </a:cubicBezTo>
                  <a:lnTo>
                    <a:pt x="1604" y="781"/>
                  </a:lnTo>
                  <a:cubicBezTo>
                    <a:pt x="1437" y="901"/>
                    <a:pt x="1239" y="964"/>
                    <a:pt x="1039" y="964"/>
                  </a:cubicBezTo>
                  <a:cubicBezTo>
                    <a:pt x="882" y="964"/>
                    <a:pt x="724" y="925"/>
                    <a:pt x="578" y="845"/>
                  </a:cubicBezTo>
                  <a:cubicBezTo>
                    <a:pt x="268" y="674"/>
                    <a:pt x="75" y="354"/>
                    <a:pt x="6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3" name="Google Shape;613;p33"/>
          <p:cNvGrpSpPr/>
          <p:nvPr/>
        </p:nvGrpSpPr>
        <p:grpSpPr>
          <a:xfrm>
            <a:off x="3591268" y="1261401"/>
            <a:ext cx="883804" cy="409512"/>
            <a:chOff x="6385975" y="2649937"/>
            <a:chExt cx="912173" cy="422613"/>
          </a:xfrm>
        </p:grpSpPr>
        <p:sp>
          <p:nvSpPr>
            <p:cNvPr id="614" name="Google Shape;614;p33"/>
            <p:cNvSpPr/>
            <p:nvPr/>
          </p:nvSpPr>
          <p:spPr>
            <a:xfrm>
              <a:off x="6385975" y="2654935"/>
              <a:ext cx="912173" cy="412617"/>
            </a:xfrm>
            <a:custGeom>
              <a:rect b="b" l="l" r="r" t="t"/>
              <a:pathLst>
                <a:path extrusionOk="0" h="3550" w="7848">
                  <a:moveTo>
                    <a:pt x="4459" y="1"/>
                  </a:moveTo>
                  <a:cubicBezTo>
                    <a:pt x="3198" y="1"/>
                    <a:pt x="2171" y="1027"/>
                    <a:pt x="2171" y="2288"/>
                  </a:cubicBezTo>
                  <a:lnTo>
                    <a:pt x="2171" y="2310"/>
                  </a:lnTo>
                  <a:cubicBezTo>
                    <a:pt x="2032" y="2267"/>
                    <a:pt x="1872" y="2246"/>
                    <a:pt x="1711" y="2246"/>
                  </a:cubicBezTo>
                  <a:cubicBezTo>
                    <a:pt x="899" y="2246"/>
                    <a:pt x="204" y="2802"/>
                    <a:pt x="1" y="3550"/>
                  </a:cubicBezTo>
                  <a:lnTo>
                    <a:pt x="7848" y="3550"/>
                  </a:lnTo>
                  <a:cubicBezTo>
                    <a:pt x="7624" y="3133"/>
                    <a:pt x="7185" y="2833"/>
                    <a:pt x="6683" y="2823"/>
                  </a:cubicBezTo>
                  <a:cubicBezTo>
                    <a:pt x="6726" y="2652"/>
                    <a:pt x="6747" y="2470"/>
                    <a:pt x="6747" y="2288"/>
                  </a:cubicBezTo>
                  <a:cubicBezTo>
                    <a:pt x="6747" y="1027"/>
                    <a:pt x="5721" y="1"/>
                    <a:pt x="445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33"/>
            <p:cNvSpPr/>
            <p:nvPr/>
          </p:nvSpPr>
          <p:spPr>
            <a:xfrm>
              <a:off x="6385975" y="3062554"/>
              <a:ext cx="334510" cy="9996"/>
            </a:xfrm>
            <a:custGeom>
              <a:rect b="b" l="l" r="r" t="t"/>
              <a:pathLst>
                <a:path extrusionOk="0" h="86" w="2878">
                  <a:moveTo>
                    <a:pt x="1" y="0"/>
                  </a:moveTo>
                  <a:lnTo>
                    <a:pt x="1" y="86"/>
                  </a:lnTo>
                  <a:lnTo>
                    <a:pt x="2877" y="86"/>
                  </a:lnTo>
                  <a:lnTo>
                    <a:pt x="28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33"/>
            <p:cNvSpPr/>
            <p:nvPr/>
          </p:nvSpPr>
          <p:spPr>
            <a:xfrm>
              <a:off x="6633313" y="2649937"/>
              <a:ext cx="541864" cy="273489"/>
            </a:xfrm>
            <a:custGeom>
              <a:rect b="b" l="l" r="r" t="t"/>
              <a:pathLst>
                <a:path extrusionOk="0" h="2353" w="4662">
                  <a:moveTo>
                    <a:pt x="2331" y="1"/>
                  </a:moveTo>
                  <a:cubicBezTo>
                    <a:pt x="1048" y="1"/>
                    <a:pt x="1" y="1049"/>
                    <a:pt x="1" y="2331"/>
                  </a:cubicBezTo>
                  <a:lnTo>
                    <a:pt x="1" y="2342"/>
                  </a:lnTo>
                  <a:lnTo>
                    <a:pt x="1" y="2353"/>
                  </a:lnTo>
                  <a:lnTo>
                    <a:pt x="86" y="2353"/>
                  </a:lnTo>
                  <a:lnTo>
                    <a:pt x="86" y="2342"/>
                  </a:lnTo>
                  <a:lnTo>
                    <a:pt x="86" y="2331"/>
                  </a:lnTo>
                  <a:cubicBezTo>
                    <a:pt x="86" y="1091"/>
                    <a:pt x="1091" y="86"/>
                    <a:pt x="2331" y="86"/>
                  </a:cubicBezTo>
                  <a:cubicBezTo>
                    <a:pt x="3571" y="86"/>
                    <a:pt x="4576" y="1091"/>
                    <a:pt x="4576" y="2331"/>
                  </a:cubicBezTo>
                  <a:lnTo>
                    <a:pt x="4662" y="2331"/>
                  </a:lnTo>
                  <a:cubicBezTo>
                    <a:pt x="4662" y="1049"/>
                    <a:pt x="3614" y="1"/>
                    <a:pt x="23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7" name="Google Shape;617;p33"/>
          <p:cNvSpPr/>
          <p:nvPr/>
        </p:nvSpPr>
        <p:spPr>
          <a:xfrm>
            <a:off x="1380025" y="4273435"/>
            <a:ext cx="779866" cy="276685"/>
          </a:xfrm>
          <a:custGeom>
            <a:rect b="b" l="l" r="r" t="t"/>
            <a:pathLst>
              <a:path extrusionOk="0" h="5239" w="14766">
                <a:moveTo>
                  <a:pt x="8275" y="64"/>
                </a:moveTo>
                <a:cubicBezTo>
                  <a:pt x="8906" y="64"/>
                  <a:pt x="9515" y="246"/>
                  <a:pt x="10050" y="588"/>
                </a:cubicBezTo>
                <a:cubicBezTo>
                  <a:pt x="10563" y="920"/>
                  <a:pt x="10969" y="1379"/>
                  <a:pt x="11226" y="1935"/>
                </a:cubicBezTo>
                <a:lnTo>
                  <a:pt x="11247" y="1956"/>
                </a:lnTo>
                <a:lnTo>
                  <a:pt x="11269" y="1946"/>
                </a:lnTo>
                <a:cubicBezTo>
                  <a:pt x="11365" y="1914"/>
                  <a:pt x="11472" y="1903"/>
                  <a:pt x="11579" y="1903"/>
                </a:cubicBezTo>
                <a:cubicBezTo>
                  <a:pt x="12103" y="1903"/>
                  <a:pt x="12530" y="2331"/>
                  <a:pt x="12530" y="2854"/>
                </a:cubicBezTo>
                <a:cubicBezTo>
                  <a:pt x="12530" y="2961"/>
                  <a:pt x="12509" y="3068"/>
                  <a:pt x="12477" y="3165"/>
                </a:cubicBezTo>
                <a:lnTo>
                  <a:pt x="12456" y="3229"/>
                </a:lnTo>
                <a:lnTo>
                  <a:pt x="12520" y="3208"/>
                </a:lnTo>
                <a:cubicBezTo>
                  <a:pt x="12670" y="3165"/>
                  <a:pt x="12819" y="3144"/>
                  <a:pt x="12979" y="3144"/>
                </a:cubicBezTo>
                <a:cubicBezTo>
                  <a:pt x="13931" y="3144"/>
                  <a:pt x="14701" y="3924"/>
                  <a:pt x="14701" y="4875"/>
                </a:cubicBezTo>
                <a:cubicBezTo>
                  <a:pt x="14701" y="4971"/>
                  <a:pt x="14690" y="5068"/>
                  <a:pt x="14680" y="5175"/>
                </a:cubicBezTo>
                <a:lnTo>
                  <a:pt x="118" y="5175"/>
                </a:lnTo>
                <a:cubicBezTo>
                  <a:pt x="513" y="4555"/>
                  <a:pt x="1176" y="4191"/>
                  <a:pt x="1914" y="4191"/>
                </a:cubicBezTo>
                <a:cubicBezTo>
                  <a:pt x="2171" y="4191"/>
                  <a:pt x="2416" y="4234"/>
                  <a:pt x="2663" y="4320"/>
                </a:cubicBezTo>
                <a:lnTo>
                  <a:pt x="2706" y="4341"/>
                </a:lnTo>
                <a:lnTo>
                  <a:pt x="2706" y="4287"/>
                </a:lnTo>
                <a:cubicBezTo>
                  <a:pt x="2706" y="4244"/>
                  <a:pt x="2694" y="4201"/>
                  <a:pt x="2694" y="4170"/>
                </a:cubicBezTo>
                <a:cubicBezTo>
                  <a:pt x="2694" y="3325"/>
                  <a:pt x="3390" y="2641"/>
                  <a:pt x="4234" y="2641"/>
                </a:cubicBezTo>
                <a:cubicBezTo>
                  <a:pt x="4502" y="2641"/>
                  <a:pt x="4768" y="2705"/>
                  <a:pt x="5004" y="2844"/>
                </a:cubicBezTo>
                <a:lnTo>
                  <a:pt x="5046" y="2866"/>
                </a:lnTo>
                <a:lnTo>
                  <a:pt x="5046" y="2823"/>
                </a:lnTo>
                <a:cubicBezTo>
                  <a:pt x="5164" y="2063"/>
                  <a:pt x="5560" y="1358"/>
                  <a:pt x="6148" y="856"/>
                </a:cubicBezTo>
                <a:cubicBezTo>
                  <a:pt x="6736" y="342"/>
                  <a:pt x="7495" y="64"/>
                  <a:pt x="8275" y="64"/>
                </a:cubicBezTo>
                <a:close/>
                <a:moveTo>
                  <a:pt x="8275" y="0"/>
                </a:moveTo>
                <a:cubicBezTo>
                  <a:pt x="7474" y="0"/>
                  <a:pt x="6704" y="289"/>
                  <a:pt x="6105" y="813"/>
                </a:cubicBezTo>
                <a:cubicBezTo>
                  <a:pt x="5517" y="1315"/>
                  <a:pt x="5122" y="2010"/>
                  <a:pt x="4993" y="2769"/>
                </a:cubicBezTo>
                <a:cubicBezTo>
                  <a:pt x="4758" y="2641"/>
                  <a:pt x="4502" y="2576"/>
                  <a:pt x="4234" y="2576"/>
                </a:cubicBezTo>
                <a:cubicBezTo>
                  <a:pt x="3347" y="2576"/>
                  <a:pt x="2630" y="3293"/>
                  <a:pt x="2630" y="4170"/>
                </a:cubicBezTo>
                <a:cubicBezTo>
                  <a:pt x="2630" y="4191"/>
                  <a:pt x="2630" y="4223"/>
                  <a:pt x="2641" y="4244"/>
                </a:cubicBezTo>
                <a:cubicBezTo>
                  <a:pt x="2406" y="4170"/>
                  <a:pt x="2160" y="4127"/>
                  <a:pt x="1914" y="4127"/>
                </a:cubicBezTo>
                <a:cubicBezTo>
                  <a:pt x="1134" y="4127"/>
                  <a:pt x="428" y="4522"/>
                  <a:pt x="33" y="5185"/>
                </a:cubicBezTo>
                <a:lnTo>
                  <a:pt x="0" y="5239"/>
                </a:lnTo>
                <a:lnTo>
                  <a:pt x="14733" y="5239"/>
                </a:lnTo>
                <a:lnTo>
                  <a:pt x="14733" y="5206"/>
                </a:lnTo>
                <a:cubicBezTo>
                  <a:pt x="14754" y="5100"/>
                  <a:pt x="14765" y="4982"/>
                  <a:pt x="14765" y="4875"/>
                </a:cubicBezTo>
                <a:cubicBezTo>
                  <a:pt x="14765" y="3881"/>
                  <a:pt x="13963" y="3079"/>
                  <a:pt x="12979" y="3079"/>
                </a:cubicBezTo>
                <a:cubicBezTo>
                  <a:pt x="12830" y="3079"/>
                  <a:pt x="12691" y="3101"/>
                  <a:pt x="12552" y="3132"/>
                </a:cubicBezTo>
                <a:cubicBezTo>
                  <a:pt x="12584" y="3037"/>
                  <a:pt x="12594" y="2951"/>
                  <a:pt x="12594" y="2854"/>
                </a:cubicBezTo>
                <a:cubicBezTo>
                  <a:pt x="12594" y="2288"/>
                  <a:pt x="12135" y="1839"/>
                  <a:pt x="11579" y="1839"/>
                </a:cubicBezTo>
                <a:cubicBezTo>
                  <a:pt x="11472" y="1839"/>
                  <a:pt x="11376" y="1849"/>
                  <a:pt x="11280" y="1882"/>
                </a:cubicBezTo>
                <a:cubicBezTo>
                  <a:pt x="11012" y="1326"/>
                  <a:pt x="10596" y="866"/>
                  <a:pt x="10082" y="524"/>
                </a:cubicBezTo>
                <a:cubicBezTo>
                  <a:pt x="9548" y="182"/>
                  <a:pt x="8917" y="0"/>
                  <a:pt x="8275" y="0"/>
                </a:cubicBezTo>
                <a:close/>
              </a:path>
            </a:pathLst>
          </a:cu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8" name="Google Shape;618;p33"/>
          <p:cNvSpPr/>
          <p:nvPr/>
        </p:nvSpPr>
        <p:spPr>
          <a:xfrm>
            <a:off x="6974463" y="-638177"/>
            <a:ext cx="2581485" cy="1752293"/>
          </a:xfrm>
          <a:custGeom>
            <a:rect b="b" l="l" r="r" t="t"/>
            <a:pathLst>
              <a:path extrusionOk="0" h="10981" w="16177">
                <a:moveTo>
                  <a:pt x="16122" y="1"/>
                </a:moveTo>
                <a:lnTo>
                  <a:pt x="16058" y="203"/>
                </a:lnTo>
                <a:lnTo>
                  <a:pt x="16122" y="225"/>
                </a:lnTo>
                <a:lnTo>
                  <a:pt x="16176" y="22"/>
                </a:lnTo>
                <a:lnTo>
                  <a:pt x="16122" y="1"/>
                </a:lnTo>
                <a:close/>
                <a:moveTo>
                  <a:pt x="15973" y="514"/>
                </a:moveTo>
                <a:lnTo>
                  <a:pt x="15887" y="813"/>
                </a:lnTo>
                <a:lnTo>
                  <a:pt x="15941" y="835"/>
                </a:lnTo>
                <a:lnTo>
                  <a:pt x="16026" y="524"/>
                </a:lnTo>
                <a:lnTo>
                  <a:pt x="15973" y="514"/>
                </a:lnTo>
                <a:close/>
                <a:moveTo>
                  <a:pt x="15802" y="1123"/>
                </a:moveTo>
                <a:lnTo>
                  <a:pt x="15706" y="1433"/>
                </a:lnTo>
                <a:lnTo>
                  <a:pt x="15770" y="1444"/>
                </a:lnTo>
                <a:lnTo>
                  <a:pt x="15855" y="1144"/>
                </a:lnTo>
                <a:lnTo>
                  <a:pt x="15802" y="1123"/>
                </a:lnTo>
                <a:close/>
                <a:moveTo>
                  <a:pt x="15620" y="1733"/>
                </a:moveTo>
                <a:lnTo>
                  <a:pt x="15535" y="2042"/>
                </a:lnTo>
                <a:lnTo>
                  <a:pt x="15588" y="2053"/>
                </a:lnTo>
                <a:lnTo>
                  <a:pt x="15684" y="1754"/>
                </a:lnTo>
                <a:lnTo>
                  <a:pt x="15620" y="1733"/>
                </a:lnTo>
                <a:close/>
                <a:moveTo>
                  <a:pt x="15449" y="2342"/>
                </a:moveTo>
                <a:lnTo>
                  <a:pt x="15364" y="2652"/>
                </a:lnTo>
                <a:lnTo>
                  <a:pt x="15417" y="2662"/>
                </a:lnTo>
                <a:lnTo>
                  <a:pt x="15502" y="2363"/>
                </a:lnTo>
                <a:lnTo>
                  <a:pt x="15449" y="2342"/>
                </a:lnTo>
                <a:close/>
                <a:moveTo>
                  <a:pt x="11" y="2598"/>
                </a:moveTo>
                <a:lnTo>
                  <a:pt x="0" y="2662"/>
                </a:lnTo>
                <a:cubicBezTo>
                  <a:pt x="97" y="2695"/>
                  <a:pt x="193" y="2727"/>
                  <a:pt x="289" y="2769"/>
                </a:cubicBezTo>
                <a:lnTo>
                  <a:pt x="311" y="2716"/>
                </a:lnTo>
                <a:cubicBezTo>
                  <a:pt x="214" y="2673"/>
                  <a:pt x="118" y="2631"/>
                  <a:pt x="11" y="2598"/>
                </a:cubicBezTo>
                <a:close/>
                <a:moveTo>
                  <a:pt x="599" y="2866"/>
                </a:moveTo>
                <a:lnTo>
                  <a:pt x="567" y="2919"/>
                </a:lnTo>
                <a:cubicBezTo>
                  <a:pt x="653" y="2973"/>
                  <a:pt x="749" y="3026"/>
                  <a:pt x="834" y="3090"/>
                </a:cubicBezTo>
                <a:lnTo>
                  <a:pt x="867" y="3037"/>
                </a:lnTo>
                <a:cubicBezTo>
                  <a:pt x="781" y="2983"/>
                  <a:pt x="684" y="2919"/>
                  <a:pt x="599" y="2866"/>
                </a:cubicBezTo>
                <a:close/>
                <a:moveTo>
                  <a:pt x="15267" y="2951"/>
                </a:moveTo>
                <a:lnTo>
                  <a:pt x="15181" y="3261"/>
                </a:lnTo>
                <a:lnTo>
                  <a:pt x="15246" y="3272"/>
                </a:lnTo>
                <a:lnTo>
                  <a:pt x="15331" y="2973"/>
                </a:lnTo>
                <a:lnTo>
                  <a:pt x="15267" y="2951"/>
                </a:lnTo>
                <a:close/>
                <a:moveTo>
                  <a:pt x="1112" y="3240"/>
                </a:moveTo>
                <a:lnTo>
                  <a:pt x="1080" y="3282"/>
                </a:lnTo>
                <a:cubicBezTo>
                  <a:pt x="1155" y="3347"/>
                  <a:pt x="1230" y="3422"/>
                  <a:pt x="1304" y="3496"/>
                </a:cubicBezTo>
                <a:lnTo>
                  <a:pt x="1347" y="3454"/>
                </a:lnTo>
                <a:cubicBezTo>
                  <a:pt x="1273" y="3379"/>
                  <a:pt x="1198" y="3304"/>
                  <a:pt x="1112" y="3240"/>
                </a:cubicBezTo>
                <a:close/>
                <a:moveTo>
                  <a:pt x="15096" y="3560"/>
                </a:moveTo>
                <a:lnTo>
                  <a:pt x="15010" y="3871"/>
                </a:lnTo>
                <a:lnTo>
                  <a:pt x="15064" y="3881"/>
                </a:lnTo>
                <a:lnTo>
                  <a:pt x="15150" y="3582"/>
                </a:lnTo>
                <a:lnTo>
                  <a:pt x="15096" y="3560"/>
                </a:lnTo>
                <a:close/>
                <a:moveTo>
                  <a:pt x="1572" y="3689"/>
                </a:moveTo>
                <a:lnTo>
                  <a:pt x="1529" y="3731"/>
                </a:lnTo>
                <a:cubicBezTo>
                  <a:pt x="1594" y="3807"/>
                  <a:pt x="1658" y="3892"/>
                  <a:pt x="1722" y="3978"/>
                </a:cubicBezTo>
                <a:lnTo>
                  <a:pt x="1775" y="3935"/>
                </a:lnTo>
                <a:cubicBezTo>
                  <a:pt x="1700" y="3850"/>
                  <a:pt x="1636" y="3764"/>
                  <a:pt x="1572" y="3689"/>
                </a:cubicBezTo>
                <a:close/>
                <a:moveTo>
                  <a:pt x="1957" y="4192"/>
                </a:moveTo>
                <a:lnTo>
                  <a:pt x="1914" y="4223"/>
                </a:lnTo>
                <a:cubicBezTo>
                  <a:pt x="1967" y="4309"/>
                  <a:pt x="2021" y="4405"/>
                  <a:pt x="2085" y="4491"/>
                </a:cubicBezTo>
                <a:lnTo>
                  <a:pt x="2138" y="4458"/>
                </a:lnTo>
                <a:cubicBezTo>
                  <a:pt x="2074" y="4373"/>
                  <a:pt x="2021" y="4277"/>
                  <a:pt x="1957" y="4192"/>
                </a:cubicBezTo>
                <a:close/>
                <a:moveTo>
                  <a:pt x="14925" y="4170"/>
                </a:moveTo>
                <a:lnTo>
                  <a:pt x="14829" y="4480"/>
                </a:lnTo>
                <a:lnTo>
                  <a:pt x="14893" y="4501"/>
                </a:lnTo>
                <a:lnTo>
                  <a:pt x="14979" y="4192"/>
                </a:lnTo>
                <a:lnTo>
                  <a:pt x="14925" y="4170"/>
                </a:lnTo>
                <a:close/>
                <a:moveTo>
                  <a:pt x="2299" y="4736"/>
                </a:moveTo>
                <a:lnTo>
                  <a:pt x="2245" y="4769"/>
                </a:lnTo>
                <a:cubicBezTo>
                  <a:pt x="2299" y="4854"/>
                  <a:pt x="2342" y="4950"/>
                  <a:pt x="2395" y="5047"/>
                </a:cubicBezTo>
                <a:lnTo>
                  <a:pt x="2449" y="5014"/>
                </a:lnTo>
                <a:cubicBezTo>
                  <a:pt x="2395" y="4919"/>
                  <a:pt x="2342" y="4822"/>
                  <a:pt x="2299" y="4736"/>
                </a:cubicBezTo>
                <a:close/>
                <a:moveTo>
                  <a:pt x="14744" y="4790"/>
                </a:moveTo>
                <a:cubicBezTo>
                  <a:pt x="14711" y="4897"/>
                  <a:pt x="14679" y="4993"/>
                  <a:pt x="14647" y="5090"/>
                </a:cubicBezTo>
                <a:lnTo>
                  <a:pt x="14711" y="5111"/>
                </a:lnTo>
                <a:cubicBezTo>
                  <a:pt x="14744" y="5014"/>
                  <a:pt x="14765" y="4919"/>
                  <a:pt x="14797" y="4801"/>
                </a:cubicBezTo>
                <a:lnTo>
                  <a:pt x="14744" y="4790"/>
                </a:lnTo>
                <a:close/>
                <a:moveTo>
                  <a:pt x="2587" y="5303"/>
                </a:moveTo>
                <a:lnTo>
                  <a:pt x="2534" y="5325"/>
                </a:lnTo>
                <a:cubicBezTo>
                  <a:pt x="2577" y="5421"/>
                  <a:pt x="2630" y="5517"/>
                  <a:pt x="2673" y="5613"/>
                </a:cubicBezTo>
                <a:lnTo>
                  <a:pt x="2727" y="5592"/>
                </a:lnTo>
                <a:cubicBezTo>
                  <a:pt x="2684" y="5485"/>
                  <a:pt x="2630" y="5389"/>
                  <a:pt x="2587" y="5303"/>
                </a:cubicBezTo>
                <a:close/>
                <a:moveTo>
                  <a:pt x="14551" y="5389"/>
                </a:moveTo>
                <a:cubicBezTo>
                  <a:pt x="14519" y="5496"/>
                  <a:pt x="14476" y="5592"/>
                  <a:pt x="14444" y="5688"/>
                </a:cubicBezTo>
                <a:lnTo>
                  <a:pt x="14497" y="5710"/>
                </a:lnTo>
                <a:cubicBezTo>
                  <a:pt x="14530" y="5613"/>
                  <a:pt x="14572" y="5517"/>
                  <a:pt x="14604" y="5410"/>
                </a:cubicBezTo>
                <a:lnTo>
                  <a:pt x="14551" y="5389"/>
                </a:lnTo>
                <a:close/>
                <a:moveTo>
                  <a:pt x="2855" y="5881"/>
                </a:moveTo>
                <a:lnTo>
                  <a:pt x="2801" y="5902"/>
                </a:lnTo>
                <a:cubicBezTo>
                  <a:pt x="2834" y="5998"/>
                  <a:pt x="2876" y="6095"/>
                  <a:pt x="2919" y="6202"/>
                </a:cubicBezTo>
                <a:lnTo>
                  <a:pt x="2972" y="6169"/>
                </a:lnTo>
                <a:cubicBezTo>
                  <a:pt x="2929" y="6073"/>
                  <a:pt x="2898" y="5977"/>
                  <a:pt x="2855" y="5881"/>
                </a:cubicBezTo>
                <a:close/>
                <a:moveTo>
                  <a:pt x="14316" y="5977"/>
                </a:moveTo>
                <a:cubicBezTo>
                  <a:pt x="14273" y="6073"/>
                  <a:pt x="14219" y="6169"/>
                  <a:pt x="14176" y="6255"/>
                </a:cubicBezTo>
                <a:lnTo>
                  <a:pt x="14230" y="6287"/>
                </a:lnTo>
                <a:cubicBezTo>
                  <a:pt x="14273" y="6190"/>
                  <a:pt x="14326" y="6095"/>
                  <a:pt x="14369" y="5998"/>
                </a:cubicBezTo>
                <a:lnTo>
                  <a:pt x="14316" y="5977"/>
                </a:lnTo>
                <a:close/>
                <a:moveTo>
                  <a:pt x="3090" y="6468"/>
                </a:moveTo>
                <a:lnTo>
                  <a:pt x="3036" y="6490"/>
                </a:lnTo>
                <a:lnTo>
                  <a:pt x="3058" y="6544"/>
                </a:lnTo>
                <a:cubicBezTo>
                  <a:pt x="3090" y="6629"/>
                  <a:pt x="3122" y="6704"/>
                  <a:pt x="3154" y="6789"/>
                </a:cubicBezTo>
                <a:lnTo>
                  <a:pt x="3207" y="6768"/>
                </a:lnTo>
                <a:cubicBezTo>
                  <a:pt x="3176" y="6682"/>
                  <a:pt x="3143" y="6608"/>
                  <a:pt x="3112" y="6522"/>
                </a:cubicBezTo>
                <a:lnTo>
                  <a:pt x="3090" y="6468"/>
                </a:lnTo>
                <a:close/>
                <a:moveTo>
                  <a:pt x="14017" y="6533"/>
                </a:moveTo>
                <a:cubicBezTo>
                  <a:pt x="13963" y="6618"/>
                  <a:pt x="13899" y="6704"/>
                  <a:pt x="13834" y="6789"/>
                </a:cubicBezTo>
                <a:lnTo>
                  <a:pt x="13888" y="6822"/>
                </a:lnTo>
                <a:cubicBezTo>
                  <a:pt x="13952" y="6736"/>
                  <a:pt x="14005" y="6651"/>
                  <a:pt x="14059" y="6565"/>
                </a:cubicBezTo>
                <a:lnTo>
                  <a:pt x="14017" y="6533"/>
                </a:lnTo>
                <a:close/>
                <a:moveTo>
                  <a:pt x="13642" y="7035"/>
                </a:moveTo>
                <a:cubicBezTo>
                  <a:pt x="13578" y="7121"/>
                  <a:pt x="13514" y="7195"/>
                  <a:pt x="13439" y="7281"/>
                </a:cubicBezTo>
                <a:lnTo>
                  <a:pt x="13482" y="7324"/>
                </a:lnTo>
                <a:cubicBezTo>
                  <a:pt x="13556" y="7238"/>
                  <a:pt x="13632" y="7153"/>
                  <a:pt x="13696" y="7078"/>
                </a:cubicBezTo>
                <a:lnTo>
                  <a:pt x="13642" y="7035"/>
                </a:lnTo>
                <a:close/>
                <a:moveTo>
                  <a:pt x="3325" y="7057"/>
                </a:moveTo>
                <a:lnTo>
                  <a:pt x="3272" y="7078"/>
                </a:lnTo>
                <a:cubicBezTo>
                  <a:pt x="3304" y="7185"/>
                  <a:pt x="3347" y="7281"/>
                  <a:pt x="3390" y="7378"/>
                </a:cubicBezTo>
                <a:lnTo>
                  <a:pt x="3443" y="7356"/>
                </a:lnTo>
                <a:cubicBezTo>
                  <a:pt x="3400" y="7260"/>
                  <a:pt x="3368" y="7164"/>
                  <a:pt x="3325" y="7057"/>
                </a:cubicBezTo>
                <a:close/>
                <a:moveTo>
                  <a:pt x="13225" y="7516"/>
                </a:moveTo>
                <a:cubicBezTo>
                  <a:pt x="13161" y="7591"/>
                  <a:pt x="13086" y="7666"/>
                  <a:pt x="13012" y="7741"/>
                </a:cubicBezTo>
                <a:lnTo>
                  <a:pt x="13054" y="7784"/>
                </a:lnTo>
                <a:cubicBezTo>
                  <a:pt x="13129" y="7709"/>
                  <a:pt x="13204" y="7634"/>
                  <a:pt x="13268" y="7559"/>
                </a:cubicBezTo>
                <a:lnTo>
                  <a:pt x="13225" y="7516"/>
                </a:lnTo>
                <a:close/>
                <a:moveTo>
                  <a:pt x="3571" y="7644"/>
                </a:moveTo>
                <a:lnTo>
                  <a:pt x="3518" y="7666"/>
                </a:lnTo>
                <a:cubicBezTo>
                  <a:pt x="3561" y="7773"/>
                  <a:pt x="3603" y="7869"/>
                  <a:pt x="3646" y="7965"/>
                </a:cubicBezTo>
                <a:lnTo>
                  <a:pt x="3699" y="7934"/>
                </a:lnTo>
                <a:cubicBezTo>
                  <a:pt x="3656" y="7848"/>
                  <a:pt x="3614" y="7741"/>
                  <a:pt x="3571" y="7644"/>
                </a:cubicBezTo>
                <a:close/>
                <a:moveTo>
                  <a:pt x="12787" y="7965"/>
                </a:moveTo>
                <a:lnTo>
                  <a:pt x="12594" y="8158"/>
                </a:lnTo>
                <a:lnTo>
                  <a:pt x="12563" y="8190"/>
                </a:lnTo>
                <a:lnTo>
                  <a:pt x="12594" y="8233"/>
                </a:lnTo>
                <a:lnTo>
                  <a:pt x="12627" y="8200"/>
                </a:lnTo>
                <a:cubicBezTo>
                  <a:pt x="12691" y="8136"/>
                  <a:pt x="12765" y="8072"/>
                  <a:pt x="12829" y="8008"/>
                </a:cubicBezTo>
                <a:lnTo>
                  <a:pt x="12787" y="7965"/>
                </a:lnTo>
                <a:close/>
                <a:moveTo>
                  <a:pt x="3839" y="8222"/>
                </a:moveTo>
                <a:lnTo>
                  <a:pt x="3785" y="8243"/>
                </a:lnTo>
                <a:cubicBezTo>
                  <a:pt x="3828" y="8340"/>
                  <a:pt x="3881" y="8436"/>
                  <a:pt x="3924" y="8532"/>
                </a:cubicBezTo>
                <a:lnTo>
                  <a:pt x="3977" y="8500"/>
                </a:lnTo>
                <a:cubicBezTo>
                  <a:pt x="3934" y="8414"/>
                  <a:pt x="3881" y="8318"/>
                  <a:pt x="3839" y="8222"/>
                </a:cubicBezTo>
                <a:close/>
                <a:moveTo>
                  <a:pt x="12327" y="8414"/>
                </a:moveTo>
                <a:cubicBezTo>
                  <a:pt x="12252" y="8478"/>
                  <a:pt x="12178" y="8554"/>
                  <a:pt x="12102" y="8628"/>
                </a:cubicBezTo>
                <a:lnTo>
                  <a:pt x="12135" y="8671"/>
                </a:lnTo>
                <a:cubicBezTo>
                  <a:pt x="12220" y="8596"/>
                  <a:pt x="12295" y="8532"/>
                  <a:pt x="12370" y="8457"/>
                </a:cubicBezTo>
                <a:lnTo>
                  <a:pt x="12327" y="8414"/>
                </a:lnTo>
                <a:close/>
                <a:moveTo>
                  <a:pt x="4138" y="8778"/>
                </a:moveTo>
                <a:lnTo>
                  <a:pt x="4084" y="8810"/>
                </a:lnTo>
                <a:cubicBezTo>
                  <a:pt x="4138" y="8906"/>
                  <a:pt x="4191" y="8991"/>
                  <a:pt x="4255" y="9077"/>
                </a:cubicBezTo>
                <a:lnTo>
                  <a:pt x="4298" y="9045"/>
                </a:lnTo>
                <a:cubicBezTo>
                  <a:pt x="4245" y="8960"/>
                  <a:pt x="4191" y="8874"/>
                  <a:pt x="4138" y="8778"/>
                </a:cubicBezTo>
                <a:close/>
                <a:moveTo>
                  <a:pt x="11867" y="8842"/>
                </a:moveTo>
                <a:cubicBezTo>
                  <a:pt x="11782" y="8917"/>
                  <a:pt x="11707" y="8991"/>
                  <a:pt x="11632" y="9056"/>
                </a:cubicBezTo>
                <a:lnTo>
                  <a:pt x="11665" y="9098"/>
                </a:lnTo>
                <a:cubicBezTo>
                  <a:pt x="11739" y="9034"/>
                  <a:pt x="11824" y="8960"/>
                  <a:pt x="11900" y="8885"/>
                </a:cubicBezTo>
                <a:lnTo>
                  <a:pt x="11867" y="8842"/>
                </a:lnTo>
                <a:close/>
                <a:moveTo>
                  <a:pt x="11387" y="9259"/>
                </a:moveTo>
                <a:cubicBezTo>
                  <a:pt x="11301" y="9334"/>
                  <a:pt x="11226" y="9398"/>
                  <a:pt x="11140" y="9462"/>
                </a:cubicBezTo>
                <a:lnTo>
                  <a:pt x="11183" y="9505"/>
                </a:lnTo>
                <a:cubicBezTo>
                  <a:pt x="11258" y="9441"/>
                  <a:pt x="11344" y="9376"/>
                  <a:pt x="11429" y="9302"/>
                </a:cubicBezTo>
                <a:lnTo>
                  <a:pt x="11387" y="9259"/>
                </a:lnTo>
                <a:close/>
                <a:moveTo>
                  <a:pt x="4480" y="9312"/>
                </a:moveTo>
                <a:lnTo>
                  <a:pt x="4437" y="9345"/>
                </a:lnTo>
                <a:cubicBezTo>
                  <a:pt x="4502" y="9430"/>
                  <a:pt x="4566" y="9516"/>
                  <a:pt x="4630" y="9590"/>
                </a:cubicBezTo>
                <a:lnTo>
                  <a:pt x="4673" y="9559"/>
                </a:lnTo>
                <a:cubicBezTo>
                  <a:pt x="4608" y="9473"/>
                  <a:pt x="4544" y="9398"/>
                  <a:pt x="4480" y="9312"/>
                </a:cubicBezTo>
                <a:close/>
                <a:moveTo>
                  <a:pt x="10895" y="9654"/>
                </a:moveTo>
                <a:cubicBezTo>
                  <a:pt x="10809" y="9718"/>
                  <a:pt x="10713" y="9783"/>
                  <a:pt x="10638" y="9837"/>
                </a:cubicBezTo>
                <a:lnTo>
                  <a:pt x="10670" y="9890"/>
                </a:lnTo>
                <a:lnTo>
                  <a:pt x="10926" y="9697"/>
                </a:lnTo>
                <a:lnTo>
                  <a:pt x="10895" y="9654"/>
                </a:lnTo>
                <a:close/>
                <a:moveTo>
                  <a:pt x="4886" y="9794"/>
                </a:moveTo>
                <a:lnTo>
                  <a:pt x="4844" y="9837"/>
                </a:lnTo>
                <a:lnTo>
                  <a:pt x="5068" y="10061"/>
                </a:lnTo>
                <a:lnTo>
                  <a:pt x="5110" y="10018"/>
                </a:lnTo>
                <a:lnTo>
                  <a:pt x="4886" y="9794"/>
                </a:lnTo>
                <a:close/>
                <a:moveTo>
                  <a:pt x="10370" y="10008"/>
                </a:moveTo>
                <a:cubicBezTo>
                  <a:pt x="10275" y="10072"/>
                  <a:pt x="10189" y="10125"/>
                  <a:pt x="10104" y="10179"/>
                </a:cubicBezTo>
                <a:lnTo>
                  <a:pt x="10125" y="10232"/>
                </a:lnTo>
                <a:cubicBezTo>
                  <a:pt x="10221" y="10179"/>
                  <a:pt x="10306" y="10114"/>
                  <a:pt x="10403" y="10061"/>
                </a:cubicBezTo>
                <a:lnTo>
                  <a:pt x="10370" y="10008"/>
                </a:lnTo>
                <a:close/>
                <a:moveTo>
                  <a:pt x="5346" y="10221"/>
                </a:moveTo>
                <a:lnTo>
                  <a:pt x="5314" y="10264"/>
                </a:lnTo>
                <a:cubicBezTo>
                  <a:pt x="5400" y="10328"/>
                  <a:pt x="5485" y="10392"/>
                  <a:pt x="5571" y="10445"/>
                </a:cubicBezTo>
                <a:lnTo>
                  <a:pt x="5602" y="10392"/>
                </a:lnTo>
                <a:cubicBezTo>
                  <a:pt x="5517" y="10339"/>
                  <a:pt x="5431" y="10286"/>
                  <a:pt x="5346" y="10221"/>
                </a:cubicBezTo>
                <a:close/>
                <a:moveTo>
                  <a:pt x="9826" y="10328"/>
                </a:moveTo>
                <a:cubicBezTo>
                  <a:pt x="9750" y="10360"/>
                  <a:pt x="9676" y="10403"/>
                  <a:pt x="9612" y="10435"/>
                </a:cubicBezTo>
                <a:cubicBezTo>
                  <a:pt x="9579" y="10445"/>
                  <a:pt x="9558" y="10457"/>
                  <a:pt x="9537" y="10467"/>
                </a:cubicBezTo>
                <a:lnTo>
                  <a:pt x="9558" y="10521"/>
                </a:lnTo>
                <a:cubicBezTo>
                  <a:pt x="9590" y="10510"/>
                  <a:pt x="9612" y="10499"/>
                  <a:pt x="9633" y="10488"/>
                </a:cubicBezTo>
                <a:cubicBezTo>
                  <a:pt x="9708" y="10457"/>
                  <a:pt x="9772" y="10414"/>
                  <a:pt x="9847" y="10381"/>
                </a:cubicBezTo>
                <a:lnTo>
                  <a:pt x="9826" y="10328"/>
                </a:lnTo>
                <a:close/>
                <a:moveTo>
                  <a:pt x="5880" y="10552"/>
                </a:moveTo>
                <a:lnTo>
                  <a:pt x="5849" y="10606"/>
                </a:lnTo>
                <a:cubicBezTo>
                  <a:pt x="5891" y="10628"/>
                  <a:pt x="5923" y="10638"/>
                  <a:pt x="5955" y="10659"/>
                </a:cubicBezTo>
                <a:cubicBezTo>
                  <a:pt x="6020" y="10681"/>
                  <a:pt x="6084" y="10713"/>
                  <a:pt x="6148" y="10735"/>
                </a:cubicBezTo>
                <a:lnTo>
                  <a:pt x="6169" y="10681"/>
                </a:lnTo>
                <a:cubicBezTo>
                  <a:pt x="6105" y="10659"/>
                  <a:pt x="6041" y="10628"/>
                  <a:pt x="5977" y="10606"/>
                </a:cubicBezTo>
                <a:cubicBezTo>
                  <a:pt x="5944" y="10585"/>
                  <a:pt x="5913" y="10574"/>
                  <a:pt x="5880" y="10552"/>
                </a:cubicBezTo>
                <a:close/>
                <a:moveTo>
                  <a:pt x="9248" y="10585"/>
                </a:moveTo>
                <a:cubicBezTo>
                  <a:pt x="9152" y="10628"/>
                  <a:pt x="9045" y="10659"/>
                  <a:pt x="8949" y="10692"/>
                </a:cubicBezTo>
                <a:lnTo>
                  <a:pt x="8970" y="10745"/>
                </a:lnTo>
                <a:cubicBezTo>
                  <a:pt x="9066" y="10713"/>
                  <a:pt x="9173" y="10681"/>
                  <a:pt x="9270" y="10638"/>
                </a:cubicBezTo>
                <a:lnTo>
                  <a:pt x="9248" y="10585"/>
                </a:lnTo>
                <a:close/>
                <a:moveTo>
                  <a:pt x="8650" y="10777"/>
                </a:moveTo>
                <a:cubicBezTo>
                  <a:pt x="8543" y="10809"/>
                  <a:pt x="8436" y="10830"/>
                  <a:pt x="8339" y="10852"/>
                </a:cubicBezTo>
                <a:lnTo>
                  <a:pt x="8350" y="10906"/>
                </a:lnTo>
                <a:cubicBezTo>
                  <a:pt x="8446" y="10884"/>
                  <a:pt x="8553" y="10863"/>
                  <a:pt x="8660" y="10841"/>
                </a:cubicBezTo>
                <a:lnTo>
                  <a:pt x="8650" y="10777"/>
                </a:lnTo>
                <a:close/>
                <a:moveTo>
                  <a:pt x="6469" y="10788"/>
                </a:moveTo>
                <a:lnTo>
                  <a:pt x="6447" y="10841"/>
                </a:lnTo>
                <a:cubicBezTo>
                  <a:pt x="6554" y="10873"/>
                  <a:pt x="6650" y="10895"/>
                  <a:pt x="6757" y="10916"/>
                </a:cubicBezTo>
                <a:lnTo>
                  <a:pt x="6768" y="10863"/>
                </a:lnTo>
                <a:cubicBezTo>
                  <a:pt x="6671" y="10841"/>
                  <a:pt x="6564" y="10809"/>
                  <a:pt x="6469" y="10788"/>
                </a:cubicBezTo>
                <a:close/>
                <a:moveTo>
                  <a:pt x="7078" y="10906"/>
                </a:moveTo>
                <a:lnTo>
                  <a:pt x="7078" y="10970"/>
                </a:lnTo>
                <a:cubicBezTo>
                  <a:pt x="7174" y="10980"/>
                  <a:pt x="7291" y="10980"/>
                  <a:pt x="7398" y="10980"/>
                </a:cubicBezTo>
                <a:lnTo>
                  <a:pt x="7398" y="10927"/>
                </a:lnTo>
                <a:cubicBezTo>
                  <a:pt x="7291" y="10927"/>
                  <a:pt x="7185" y="10916"/>
                  <a:pt x="7078" y="10906"/>
                </a:cubicBezTo>
                <a:close/>
                <a:moveTo>
                  <a:pt x="8030" y="10895"/>
                </a:moveTo>
                <a:lnTo>
                  <a:pt x="7709" y="10927"/>
                </a:lnTo>
                <a:lnTo>
                  <a:pt x="7709" y="10980"/>
                </a:lnTo>
                <a:cubicBezTo>
                  <a:pt x="7816" y="10980"/>
                  <a:pt x="7923" y="10970"/>
                  <a:pt x="8030" y="10959"/>
                </a:cubicBezTo>
                <a:lnTo>
                  <a:pt x="8030" y="1089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9" name="Google Shape;619;p33"/>
          <p:cNvSpPr txBox="1"/>
          <p:nvPr>
            <p:ph type="ctrTitle"/>
          </p:nvPr>
        </p:nvSpPr>
        <p:spPr>
          <a:xfrm>
            <a:off x="672063" y="2096025"/>
            <a:ext cx="4871700" cy="1752300"/>
          </a:xfrm>
          <a:prstGeom prst="rect">
            <a:avLst/>
          </a:prstGeom>
        </p:spPr>
        <p:txBody>
          <a:bodyPr anchorCtr="0" anchor="ctr" bIns="91425" lIns="18287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PT" sz="3200">
                <a:latin typeface="Montserrat"/>
                <a:ea typeface="Montserrat"/>
                <a:cs typeface="Montserrat"/>
                <a:sym typeface="Montserrat"/>
              </a:rPr>
              <a:t>PROYECTO B.I.</a:t>
            </a:r>
            <a:r>
              <a:rPr lang="pt-PT"/>
              <a:t> VUELOS COMERCIALES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620" name="Google Shape;620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39025" y="3895671"/>
            <a:ext cx="1914262" cy="1032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21" name="Google Shape;621;p33"/>
          <p:cNvGrpSpPr/>
          <p:nvPr/>
        </p:nvGrpSpPr>
        <p:grpSpPr>
          <a:xfrm>
            <a:off x="5667231" y="1009129"/>
            <a:ext cx="3546345" cy="2060630"/>
            <a:chOff x="5644418" y="-490821"/>
            <a:chExt cx="3546345" cy="2060630"/>
          </a:xfrm>
        </p:grpSpPr>
        <p:sp>
          <p:nvSpPr>
            <p:cNvPr id="622" name="Google Shape;622;p33"/>
            <p:cNvSpPr/>
            <p:nvPr/>
          </p:nvSpPr>
          <p:spPr>
            <a:xfrm rot="1194811">
              <a:off x="6464402" y="-87147"/>
              <a:ext cx="2590368" cy="1253284"/>
            </a:xfrm>
            <a:custGeom>
              <a:rect b="b" l="l" r="r" t="t"/>
              <a:pathLst>
                <a:path extrusionOk="0" h="9078" w="18763">
                  <a:moveTo>
                    <a:pt x="18121" y="0"/>
                  </a:moveTo>
                  <a:cubicBezTo>
                    <a:pt x="18025" y="0"/>
                    <a:pt x="17907" y="11"/>
                    <a:pt x="17811" y="11"/>
                  </a:cubicBezTo>
                  <a:lnTo>
                    <a:pt x="17811" y="76"/>
                  </a:lnTo>
                  <a:cubicBezTo>
                    <a:pt x="17918" y="64"/>
                    <a:pt x="18025" y="64"/>
                    <a:pt x="18132" y="64"/>
                  </a:cubicBezTo>
                  <a:lnTo>
                    <a:pt x="18121" y="0"/>
                  </a:lnTo>
                  <a:close/>
                  <a:moveTo>
                    <a:pt x="18442" y="0"/>
                  </a:moveTo>
                  <a:lnTo>
                    <a:pt x="18442" y="64"/>
                  </a:lnTo>
                  <a:cubicBezTo>
                    <a:pt x="18549" y="64"/>
                    <a:pt x="18655" y="64"/>
                    <a:pt x="18762" y="76"/>
                  </a:cubicBezTo>
                  <a:lnTo>
                    <a:pt x="18762" y="11"/>
                  </a:lnTo>
                  <a:cubicBezTo>
                    <a:pt x="18655" y="11"/>
                    <a:pt x="18549" y="0"/>
                    <a:pt x="18442" y="0"/>
                  </a:cubicBezTo>
                  <a:close/>
                  <a:moveTo>
                    <a:pt x="17491" y="43"/>
                  </a:moveTo>
                  <a:lnTo>
                    <a:pt x="17170" y="76"/>
                  </a:lnTo>
                  <a:lnTo>
                    <a:pt x="17180" y="140"/>
                  </a:lnTo>
                  <a:cubicBezTo>
                    <a:pt x="17287" y="118"/>
                    <a:pt x="17394" y="107"/>
                    <a:pt x="17491" y="97"/>
                  </a:cubicBezTo>
                  <a:lnTo>
                    <a:pt x="17491" y="43"/>
                  </a:lnTo>
                  <a:close/>
                  <a:moveTo>
                    <a:pt x="16859" y="129"/>
                  </a:moveTo>
                  <a:cubicBezTo>
                    <a:pt x="16752" y="150"/>
                    <a:pt x="16646" y="171"/>
                    <a:pt x="16550" y="193"/>
                  </a:cubicBezTo>
                  <a:lnTo>
                    <a:pt x="16560" y="257"/>
                  </a:lnTo>
                  <a:cubicBezTo>
                    <a:pt x="16667" y="236"/>
                    <a:pt x="16764" y="214"/>
                    <a:pt x="16871" y="193"/>
                  </a:cubicBezTo>
                  <a:lnTo>
                    <a:pt x="16859" y="129"/>
                  </a:lnTo>
                  <a:close/>
                  <a:moveTo>
                    <a:pt x="16239" y="278"/>
                  </a:moveTo>
                  <a:cubicBezTo>
                    <a:pt x="16132" y="311"/>
                    <a:pt x="16037" y="332"/>
                    <a:pt x="15930" y="364"/>
                  </a:cubicBezTo>
                  <a:lnTo>
                    <a:pt x="15951" y="428"/>
                  </a:lnTo>
                  <a:cubicBezTo>
                    <a:pt x="16047" y="396"/>
                    <a:pt x="16154" y="364"/>
                    <a:pt x="16250" y="332"/>
                  </a:cubicBezTo>
                  <a:lnTo>
                    <a:pt x="16239" y="278"/>
                  </a:lnTo>
                  <a:close/>
                  <a:moveTo>
                    <a:pt x="15630" y="471"/>
                  </a:moveTo>
                  <a:cubicBezTo>
                    <a:pt x="15534" y="514"/>
                    <a:pt x="15438" y="546"/>
                    <a:pt x="15331" y="589"/>
                  </a:cubicBezTo>
                  <a:lnTo>
                    <a:pt x="15363" y="642"/>
                  </a:lnTo>
                  <a:cubicBezTo>
                    <a:pt x="15459" y="599"/>
                    <a:pt x="15555" y="567"/>
                    <a:pt x="15652" y="525"/>
                  </a:cubicBezTo>
                  <a:lnTo>
                    <a:pt x="15630" y="471"/>
                  </a:lnTo>
                  <a:close/>
                  <a:moveTo>
                    <a:pt x="15042" y="717"/>
                  </a:moveTo>
                  <a:cubicBezTo>
                    <a:pt x="14946" y="760"/>
                    <a:pt x="14849" y="813"/>
                    <a:pt x="14754" y="867"/>
                  </a:cubicBezTo>
                  <a:lnTo>
                    <a:pt x="14785" y="910"/>
                  </a:lnTo>
                  <a:cubicBezTo>
                    <a:pt x="14882" y="867"/>
                    <a:pt x="14978" y="813"/>
                    <a:pt x="15074" y="770"/>
                  </a:cubicBezTo>
                  <a:lnTo>
                    <a:pt x="15042" y="717"/>
                  </a:lnTo>
                  <a:close/>
                  <a:moveTo>
                    <a:pt x="14476" y="1016"/>
                  </a:moveTo>
                  <a:cubicBezTo>
                    <a:pt x="14390" y="1069"/>
                    <a:pt x="14294" y="1123"/>
                    <a:pt x="14208" y="1176"/>
                  </a:cubicBezTo>
                  <a:lnTo>
                    <a:pt x="14241" y="1230"/>
                  </a:lnTo>
                  <a:cubicBezTo>
                    <a:pt x="14326" y="1176"/>
                    <a:pt x="14422" y="1123"/>
                    <a:pt x="14507" y="1069"/>
                  </a:cubicBezTo>
                  <a:lnTo>
                    <a:pt x="14476" y="1016"/>
                  </a:lnTo>
                  <a:close/>
                  <a:moveTo>
                    <a:pt x="13941" y="1359"/>
                  </a:moveTo>
                  <a:lnTo>
                    <a:pt x="13685" y="1551"/>
                  </a:lnTo>
                  <a:lnTo>
                    <a:pt x="13716" y="1594"/>
                  </a:lnTo>
                  <a:cubicBezTo>
                    <a:pt x="13802" y="1530"/>
                    <a:pt x="13887" y="1465"/>
                    <a:pt x="13973" y="1412"/>
                  </a:cubicBezTo>
                  <a:lnTo>
                    <a:pt x="13941" y="1359"/>
                  </a:lnTo>
                  <a:close/>
                  <a:moveTo>
                    <a:pt x="13438" y="1743"/>
                  </a:moveTo>
                  <a:cubicBezTo>
                    <a:pt x="13353" y="1818"/>
                    <a:pt x="13278" y="1882"/>
                    <a:pt x="13193" y="1957"/>
                  </a:cubicBezTo>
                  <a:lnTo>
                    <a:pt x="13236" y="2000"/>
                  </a:lnTo>
                  <a:cubicBezTo>
                    <a:pt x="13321" y="1936"/>
                    <a:pt x="13395" y="1861"/>
                    <a:pt x="13471" y="1796"/>
                  </a:cubicBezTo>
                  <a:lnTo>
                    <a:pt x="13438" y="1743"/>
                  </a:lnTo>
                  <a:close/>
                  <a:moveTo>
                    <a:pt x="12968" y="2181"/>
                  </a:moveTo>
                  <a:lnTo>
                    <a:pt x="12744" y="2406"/>
                  </a:lnTo>
                  <a:lnTo>
                    <a:pt x="12787" y="2449"/>
                  </a:lnTo>
                  <a:lnTo>
                    <a:pt x="13011" y="2224"/>
                  </a:lnTo>
                  <a:lnTo>
                    <a:pt x="12968" y="2181"/>
                  </a:lnTo>
                  <a:close/>
                  <a:moveTo>
                    <a:pt x="12540" y="2652"/>
                  </a:moveTo>
                  <a:cubicBezTo>
                    <a:pt x="12466" y="2727"/>
                    <a:pt x="12402" y="2813"/>
                    <a:pt x="12338" y="2898"/>
                  </a:cubicBezTo>
                  <a:lnTo>
                    <a:pt x="12380" y="2930"/>
                  </a:lnTo>
                  <a:cubicBezTo>
                    <a:pt x="12444" y="2844"/>
                    <a:pt x="12519" y="2770"/>
                    <a:pt x="12583" y="2684"/>
                  </a:cubicBezTo>
                  <a:lnTo>
                    <a:pt x="12540" y="2652"/>
                  </a:lnTo>
                  <a:close/>
                  <a:moveTo>
                    <a:pt x="12145" y="3155"/>
                  </a:moveTo>
                  <a:cubicBezTo>
                    <a:pt x="12081" y="3240"/>
                    <a:pt x="12027" y="3326"/>
                    <a:pt x="11963" y="3411"/>
                  </a:cubicBezTo>
                  <a:lnTo>
                    <a:pt x="12017" y="3443"/>
                  </a:lnTo>
                  <a:cubicBezTo>
                    <a:pt x="12070" y="3357"/>
                    <a:pt x="12134" y="3272"/>
                    <a:pt x="12198" y="3186"/>
                  </a:cubicBezTo>
                  <a:lnTo>
                    <a:pt x="12145" y="3155"/>
                  </a:lnTo>
                  <a:close/>
                  <a:moveTo>
                    <a:pt x="11803" y="3689"/>
                  </a:moveTo>
                  <a:cubicBezTo>
                    <a:pt x="11749" y="3775"/>
                    <a:pt x="11696" y="3871"/>
                    <a:pt x="11642" y="3967"/>
                  </a:cubicBezTo>
                  <a:lnTo>
                    <a:pt x="11696" y="3989"/>
                  </a:lnTo>
                  <a:cubicBezTo>
                    <a:pt x="11749" y="3903"/>
                    <a:pt x="11792" y="3806"/>
                    <a:pt x="11846" y="3721"/>
                  </a:cubicBezTo>
                  <a:lnTo>
                    <a:pt x="11803" y="3689"/>
                  </a:lnTo>
                  <a:close/>
                  <a:moveTo>
                    <a:pt x="11492" y="4245"/>
                  </a:moveTo>
                  <a:lnTo>
                    <a:pt x="11364" y="4533"/>
                  </a:lnTo>
                  <a:lnTo>
                    <a:pt x="11418" y="4566"/>
                  </a:lnTo>
                  <a:lnTo>
                    <a:pt x="11546" y="4277"/>
                  </a:lnTo>
                  <a:lnTo>
                    <a:pt x="11492" y="4245"/>
                  </a:lnTo>
                  <a:close/>
                  <a:moveTo>
                    <a:pt x="11247" y="4833"/>
                  </a:moveTo>
                  <a:cubicBezTo>
                    <a:pt x="11204" y="4929"/>
                    <a:pt x="11172" y="5036"/>
                    <a:pt x="11140" y="5132"/>
                  </a:cubicBezTo>
                  <a:lnTo>
                    <a:pt x="11193" y="5153"/>
                  </a:lnTo>
                  <a:cubicBezTo>
                    <a:pt x="11226" y="5058"/>
                    <a:pt x="11268" y="4951"/>
                    <a:pt x="11300" y="4854"/>
                  </a:cubicBezTo>
                  <a:lnTo>
                    <a:pt x="11247" y="4833"/>
                  </a:lnTo>
                  <a:close/>
                  <a:moveTo>
                    <a:pt x="11043" y="5443"/>
                  </a:moveTo>
                  <a:lnTo>
                    <a:pt x="11012" y="5538"/>
                  </a:lnTo>
                  <a:cubicBezTo>
                    <a:pt x="11001" y="5602"/>
                    <a:pt x="10979" y="5667"/>
                    <a:pt x="10958" y="5742"/>
                  </a:cubicBezTo>
                  <a:lnTo>
                    <a:pt x="11022" y="5763"/>
                  </a:lnTo>
                  <a:cubicBezTo>
                    <a:pt x="11043" y="5688"/>
                    <a:pt x="11055" y="5624"/>
                    <a:pt x="11076" y="5560"/>
                  </a:cubicBezTo>
                  <a:cubicBezTo>
                    <a:pt x="11086" y="5528"/>
                    <a:pt x="11086" y="5485"/>
                    <a:pt x="11097" y="5453"/>
                  </a:cubicBezTo>
                  <a:lnTo>
                    <a:pt x="11043" y="5443"/>
                  </a:lnTo>
                  <a:close/>
                  <a:moveTo>
                    <a:pt x="10894" y="6052"/>
                  </a:moveTo>
                  <a:lnTo>
                    <a:pt x="10884" y="6105"/>
                  </a:lnTo>
                  <a:lnTo>
                    <a:pt x="10819" y="6362"/>
                  </a:lnTo>
                  <a:lnTo>
                    <a:pt x="10872" y="6383"/>
                  </a:lnTo>
                  <a:cubicBezTo>
                    <a:pt x="10894" y="6287"/>
                    <a:pt x="10915" y="6201"/>
                    <a:pt x="10937" y="6116"/>
                  </a:cubicBezTo>
                  <a:lnTo>
                    <a:pt x="10948" y="6073"/>
                  </a:lnTo>
                  <a:lnTo>
                    <a:pt x="10894" y="6052"/>
                  </a:lnTo>
                  <a:close/>
                  <a:moveTo>
                    <a:pt x="10744" y="6672"/>
                  </a:moveTo>
                  <a:cubicBezTo>
                    <a:pt x="10712" y="6779"/>
                    <a:pt x="10680" y="6885"/>
                    <a:pt x="10648" y="6971"/>
                  </a:cubicBezTo>
                  <a:lnTo>
                    <a:pt x="10712" y="6992"/>
                  </a:lnTo>
                  <a:cubicBezTo>
                    <a:pt x="10744" y="6897"/>
                    <a:pt x="10765" y="6800"/>
                    <a:pt x="10798" y="6683"/>
                  </a:cubicBezTo>
                  <a:lnTo>
                    <a:pt x="10744" y="6672"/>
                  </a:lnTo>
                  <a:close/>
                  <a:moveTo>
                    <a:pt x="10541" y="7270"/>
                  </a:moveTo>
                  <a:cubicBezTo>
                    <a:pt x="10499" y="7367"/>
                    <a:pt x="10456" y="7463"/>
                    <a:pt x="10402" y="7548"/>
                  </a:cubicBezTo>
                  <a:lnTo>
                    <a:pt x="10456" y="7581"/>
                  </a:lnTo>
                  <a:cubicBezTo>
                    <a:pt x="10509" y="7495"/>
                    <a:pt x="10552" y="7399"/>
                    <a:pt x="10594" y="7292"/>
                  </a:cubicBezTo>
                  <a:lnTo>
                    <a:pt x="10541" y="7270"/>
                  </a:lnTo>
                  <a:close/>
                  <a:moveTo>
                    <a:pt x="2854" y="7805"/>
                  </a:moveTo>
                  <a:lnTo>
                    <a:pt x="2865" y="7859"/>
                  </a:lnTo>
                  <a:lnTo>
                    <a:pt x="3175" y="7859"/>
                  </a:lnTo>
                  <a:lnTo>
                    <a:pt x="3175" y="7805"/>
                  </a:lnTo>
                  <a:close/>
                  <a:moveTo>
                    <a:pt x="2544" y="7826"/>
                  </a:moveTo>
                  <a:cubicBezTo>
                    <a:pt x="2438" y="7837"/>
                    <a:pt x="2331" y="7848"/>
                    <a:pt x="2224" y="7869"/>
                  </a:cubicBezTo>
                  <a:lnTo>
                    <a:pt x="2234" y="7923"/>
                  </a:lnTo>
                  <a:cubicBezTo>
                    <a:pt x="2341" y="7912"/>
                    <a:pt x="2438" y="7890"/>
                    <a:pt x="2544" y="7880"/>
                  </a:cubicBezTo>
                  <a:lnTo>
                    <a:pt x="2544" y="7826"/>
                  </a:lnTo>
                  <a:close/>
                  <a:moveTo>
                    <a:pt x="3496" y="7826"/>
                  </a:moveTo>
                  <a:lnTo>
                    <a:pt x="3496" y="7880"/>
                  </a:lnTo>
                  <a:cubicBezTo>
                    <a:pt x="3592" y="7890"/>
                    <a:pt x="3699" y="7901"/>
                    <a:pt x="3806" y="7923"/>
                  </a:cubicBezTo>
                  <a:lnTo>
                    <a:pt x="3816" y="7859"/>
                  </a:lnTo>
                  <a:lnTo>
                    <a:pt x="3496" y="7826"/>
                  </a:lnTo>
                  <a:close/>
                  <a:moveTo>
                    <a:pt x="4127" y="7923"/>
                  </a:moveTo>
                  <a:lnTo>
                    <a:pt x="4116" y="7976"/>
                  </a:lnTo>
                  <a:cubicBezTo>
                    <a:pt x="4212" y="7997"/>
                    <a:pt x="4319" y="8030"/>
                    <a:pt x="4426" y="8051"/>
                  </a:cubicBezTo>
                  <a:lnTo>
                    <a:pt x="4436" y="7997"/>
                  </a:lnTo>
                  <a:cubicBezTo>
                    <a:pt x="4329" y="7966"/>
                    <a:pt x="4223" y="7944"/>
                    <a:pt x="4127" y="7923"/>
                  </a:cubicBezTo>
                  <a:close/>
                  <a:moveTo>
                    <a:pt x="1913" y="7933"/>
                  </a:moveTo>
                  <a:cubicBezTo>
                    <a:pt x="1806" y="7955"/>
                    <a:pt x="1699" y="7987"/>
                    <a:pt x="1604" y="8019"/>
                  </a:cubicBezTo>
                  <a:lnTo>
                    <a:pt x="1625" y="8073"/>
                  </a:lnTo>
                  <a:cubicBezTo>
                    <a:pt x="1721" y="8040"/>
                    <a:pt x="1828" y="8019"/>
                    <a:pt x="1924" y="7987"/>
                  </a:cubicBezTo>
                  <a:lnTo>
                    <a:pt x="1913" y="7933"/>
                  </a:lnTo>
                  <a:close/>
                  <a:moveTo>
                    <a:pt x="10242" y="7816"/>
                  </a:moveTo>
                  <a:cubicBezTo>
                    <a:pt x="10178" y="7901"/>
                    <a:pt x="10114" y="7987"/>
                    <a:pt x="10038" y="8061"/>
                  </a:cubicBezTo>
                  <a:lnTo>
                    <a:pt x="10081" y="8104"/>
                  </a:lnTo>
                  <a:cubicBezTo>
                    <a:pt x="10157" y="8019"/>
                    <a:pt x="10221" y="7944"/>
                    <a:pt x="10285" y="7859"/>
                  </a:cubicBezTo>
                  <a:lnTo>
                    <a:pt x="10242" y="7816"/>
                  </a:lnTo>
                  <a:close/>
                  <a:moveTo>
                    <a:pt x="4747" y="8094"/>
                  </a:moveTo>
                  <a:lnTo>
                    <a:pt x="4725" y="8147"/>
                  </a:lnTo>
                  <a:cubicBezTo>
                    <a:pt x="4821" y="8179"/>
                    <a:pt x="4918" y="8211"/>
                    <a:pt x="5025" y="8254"/>
                  </a:cubicBezTo>
                  <a:lnTo>
                    <a:pt x="5046" y="8190"/>
                  </a:lnTo>
                  <a:cubicBezTo>
                    <a:pt x="4939" y="8158"/>
                    <a:pt x="4832" y="8115"/>
                    <a:pt x="4747" y="8094"/>
                  </a:cubicBezTo>
                  <a:close/>
                  <a:moveTo>
                    <a:pt x="1304" y="8137"/>
                  </a:moveTo>
                  <a:cubicBezTo>
                    <a:pt x="1208" y="8179"/>
                    <a:pt x="1112" y="8222"/>
                    <a:pt x="1015" y="8275"/>
                  </a:cubicBezTo>
                  <a:lnTo>
                    <a:pt x="1048" y="8329"/>
                  </a:lnTo>
                  <a:cubicBezTo>
                    <a:pt x="1133" y="8275"/>
                    <a:pt x="1229" y="8232"/>
                    <a:pt x="1326" y="8190"/>
                  </a:cubicBezTo>
                  <a:lnTo>
                    <a:pt x="1304" y="8137"/>
                  </a:lnTo>
                  <a:close/>
                  <a:moveTo>
                    <a:pt x="5346" y="8308"/>
                  </a:moveTo>
                  <a:lnTo>
                    <a:pt x="5324" y="8361"/>
                  </a:lnTo>
                  <a:lnTo>
                    <a:pt x="5581" y="8457"/>
                  </a:lnTo>
                  <a:lnTo>
                    <a:pt x="5612" y="8468"/>
                  </a:lnTo>
                  <a:lnTo>
                    <a:pt x="5634" y="8415"/>
                  </a:lnTo>
                  <a:lnTo>
                    <a:pt x="5602" y="8404"/>
                  </a:lnTo>
                  <a:lnTo>
                    <a:pt x="5346" y="8308"/>
                  </a:lnTo>
                  <a:close/>
                  <a:moveTo>
                    <a:pt x="9814" y="8275"/>
                  </a:moveTo>
                  <a:cubicBezTo>
                    <a:pt x="9729" y="8339"/>
                    <a:pt x="9643" y="8404"/>
                    <a:pt x="9558" y="8457"/>
                  </a:cubicBezTo>
                  <a:lnTo>
                    <a:pt x="9589" y="8510"/>
                  </a:lnTo>
                  <a:cubicBezTo>
                    <a:pt x="9686" y="8457"/>
                    <a:pt x="9772" y="8393"/>
                    <a:pt x="9846" y="8318"/>
                  </a:cubicBezTo>
                  <a:lnTo>
                    <a:pt x="9814" y="8275"/>
                  </a:lnTo>
                  <a:close/>
                  <a:moveTo>
                    <a:pt x="737" y="8436"/>
                  </a:moveTo>
                  <a:cubicBezTo>
                    <a:pt x="652" y="8489"/>
                    <a:pt x="566" y="8553"/>
                    <a:pt x="481" y="8617"/>
                  </a:cubicBezTo>
                  <a:lnTo>
                    <a:pt x="513" y="8660"/>
                  </a:lnTo>
                  <a:cubicBezTo>
                    <a:pt x="599" y="8596"/>
                    <a:pt x="684" y="8543"/>
                    <a:pt x="770" y="8479"/>
                  </a:cubicBezTo>
                  <a:lnTo>
                    <a:pt x="737" y="8436"/>
                  </a:lnTo>
                  <a:close/>
                  <a:moveTo>
                    <a:pt x="5933" y="8532"/>
                  </a:moveTo>
                  <a:lnTo>
                    <a:pt x="5912" y="8586"/>
                  </a:lnTo>
                  <a:cubicBezTo>
                    <a:pt x="6030" y="8628"/>
                    <a:pt x="6126" y="8660"/>
                    <a:pt x="6211" y="8693"/>
                  </a:cubicBezTo>
                  <a:lnTo>
                    <a:pt x="6232" y="8639"/>
                  </a:lnTo>
                  <a:cubicBezTo>
                    <a:pt x="6147" y="8607"/>
                    <a:pt x="6051" y="8575"/>
                    <a:pt x="5933" y="8532"/>
                  </a:cubicBezTo>
                  <a:close/>
                  <a:moveTo>
                    <a:pt x="9290" y="8617"/>
                  </a:moveTo>
                  <a:cubicBezTo>
                    <a:pt x="9194" y="8671"/>
                    <a:pt x="9098" y="8714"/>
                    <a:pt x="9002" y="8746"/>
                  </a:cubicBezTo>
                  <a:lnTo>
                    <a:pt x="9023" y="8810"/>
                  </a:lnTo>
                  <a:cubicBezTo>
                    <a:pt x="9119" y="8767"/>
                    <a:pt x="9216" y="8724"/>
                    <a:pt x="9312" y="8671"/>
                  </a:cubicBezTo>
                  <a:lnTo>
                    <a:pt x="9290" y="8617"/>
                  </a:lnTo>
                  <a:close/>
                  <a:moveTo>
                    <a:pt x="6532" y="8735"/>
                  </a:moveTo>
                  <a:lnTo>
                    <a:pt x="6522" y="8800"/>
                  </a:lnTo>
                  <a:cubicBezTo>
                    <a:pt x="6628" y="8831"/>
                    <a:pt x="6724" y="8853"/>
                    <a:pt x="6821" y="8885"/>
                  </a:cubicBezTo>
                  <a:lnTo>
                    <a:pt x="6842" y="8821"/>
                  </a:lnTo>
                  <a:cubicBezTo>
                    <a:pt x="6735" y="8800"/>
                    <a:pt x="6639" y="8767"/>
                    <a:pt x="6532" y="8735"/>
                  </a:cubicBezTo>
                  <a:close/>
                  <a:moveTo>
                    <a:pt x="8703" y="8853"/>
                  </a:moveTo>
                  <a:cubicBezTo>
                    <a:pt x="8606" y="8874"/>
                    <a:pt x="8499" y="8906"/>
                    <a:pt x="8392" y="8917"/>
                  </a:cubicBezTo>
                  <a:lnTo>
                    <a:pt x="8403" y="8981"/>
                  </a:lnTo>
                  <a:cubicBezTo>
                    <a:pt x="8510" y="8959"/>
                    <a:pt x="8617" y="8938"/>
                    <a:pt x="8724" y="8906"/>
                  </a:cubicBezTo>
                  <a:lnTo>
                    <a:pt x="8703" y="8853"/>
                  </a:lnTo>
                  <a:close/>
                  <a:moveTo>
                    <a:pt x="7142" y="8895"/>
                  </a:moveTo>
                  <a:lnTo>
                    <a:pt x="7131" y="8949"/>
                  </a:lnTo>
                  <a:cubicBezTo>
                    <a:pt x="7237" y="8971"/>
                    <a:pt x="7344" y="8992"/>
                    <a:pt x="7451" y="9002"/>
                  </a:cubicBezTo>
                  <a:lnTo>
                    <a:pt x="7451" y="8949"/>
                  </a:lnTo>
                  <a:cubicBezTo>
                    <a:pt x="7355" y="8928"/>
                    <a:pt x="7249" y="8917"/>
                    <a:pt x="7142" y="8895"/>
                  </a:cubicBezTo>
                  <a:close/>
                  <a:moveTo>
                    <a:pt x="8082" y="8959"/>
                  </a:moveTo>
                  <a:cubicBezTo>
                    <a:pt x="7986" y="8971"/>
                    <a:pt x="7879" y="8971"/>
                    <a:pt x="7772" y="8971"/>
                  </a:cubicBezTo>
                  <a:lnTo>
                    <a:pt x="7772" y="9024"/>
                  </a:lnTo>
                  <a:lnTo>
                    <a:pt x="8093" y="9024"/>
                  </a:lnTo>
                  <a:lnTo>
                    <a:pt x="8082" y="8959"/>
                  </a:lnTo>
                  <a:close/>
                  <a:moveTo>
                    <a:pt x="224" y="8821"/>
                  </a:moveTo>
                  <a:cubicBezTo>
                    <a:pt x="150" y="8885"/>
                    <a:pt x="74" y="8959"/>
                    <a:pt x="0" y="9035"/>
                  </a:cubicBezTo>
                  <a:lnTo>
                    <a:pt x="43" y="9078"/>
                  </a:lnTo>
                  <a:cubicBezTo>
                    <a:pt x="117" y="9002"/>
                    <a:pt x="192" y="8928"/>
                    <a:pt x="267" y="8864"/>
                  </a:cubicBezTo>
                  <a:lnTo>
                    <a:pt x="224" y="882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23" name="Google Shape;623;p33"/>
            <p:cNvGrpSpPr/>
            <p:nvPr/>
          </p:nvGrpSpPr>
          <p:grpSpPr>
            <a:xfrm flipH="1" rot="324734">
              <a:off x="5682932" y="246985"/>
              <a:ext cx="758202" cy="923493"/>
              <a:chOff x="601243" y="325205"/>
              <a:chExt cx="912171" cy="1032184"/>
            </a:xfrm>
          </p:grpSpPr>
          <p:grpSp>
            <p:nvGrpSpPr>
              <p:cNvPr id="624" name="Google Shape;624;p33"/>
              <p:cNvGrpSpPr/>
              <p:nvPr/>
            </p:nvGrpSpPr>
            <p:grpSpPr>
              <a:xfrm>
                <a:off x="601243" y="325205"/>
                <a:ext cx="912171" cy="1032184"/>
                <a:chOff x="601218" y="5"/>
                <a:chExt cx="912171" cy="1032184"/>
              </a:xfrm>
            </p:grpSpPr>
            <p:sp>
              <p:nvSpPr>
                <p:cNvPr id="625" name="Google Shape;625;p33"/>
                <p:cNvSpPr/>
                <p:nvPr/>
              </p:nvSpPr>
              <p:spPr>
                <a:xfrm>
                  <a:off x="758458" y="570672"/>
                  <a:ext cx="431977" cy="461517"/>
                </a:xfrm>
                <a:custGeom>
                  <a:rect b="b" l="l" r="r" t="t"/>
                  <a:pathLst>
                    <a:path extrusionOk="0" h="3484" w="3261">
                      <a:moveTo>
                        <a:pt x="12" y="3435"/>
                      </a:moveTo>
                      <a:cubicBezTo>
                        <a:pt x="0" y="3435"/>
                        <a:pt x="11" y="3443"/>
                        <a:pt x="11" y="3443"/>
                      </a:cubicBezTo>
                      <a:lnTo>
                        <a:pt x="15" y="3436"/>
                      </a:lnTo>
                      <a:lnTo>
                        <a:pt x="15" y="3436"/>
                      </a:lnTo>
                      <a:cubicBezTo>
                        <a:pt x="14" y="3435"/>
                        <a:pt x="13" y="3435"/>
                        <a:pt x="12" y="3435"/>
                      </a:cubicBezTo>
                      <a:close/>
                      <a:moveTo>
                        <a:pt x="1871" y="1"/>
                      </a:moveTo>
                      <a:lnTo>
                        <a:pt x="15" y="3436"/>
                      </a:lnTo>
                      <a:lnTo>
                        <a:pt x="15" y="3436"/>
                      </a:lnTo>
                      <a:cubicBezTo>
                        <a:pt x="29" y="3437"/>
                        <a:pt x="65" y="3446"/>
                        <a:pt x="150" y="3476"/>
                      </a:cubicBezTo>
                      <a:cubicBezTo>
                        <a:pt x="166" y="3481"/>
                        <a:pt x="183" y="3484"/>
                        <a:pt x="200" y="3484"/>
                      </a:cubicBezTo>
                      <a:cubicBezTo>
                        <a:pt x="380" y="3484"/>
                        <a:pt x="620" y="3208"/>
                        <a:pt x="620" y="3208"/>
                      </a:cubicBezTo>
                      <a:lnTo>
                        <a:pt x="3261" y="739"/>
                      </a:lnTo>
                      <a:lnTo>
                        <a:pt x="1871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6" name="Google Shape;626;p33"/>
                <p:cNvSpPr/>
                <p:nvPr/>
              </p:nvSpPr>
              <p:spPr>
                <a:xfrm>
                  <a:off x="601218" y="464566"/>
                  <a:ext cx="187044" cy="140680"/>
                </a:xfrm>
                <a:custGeom>
                  <a:rect b="b" l="l" r="r" t="t"/>
                  <a:pathLst>
                    <a:path extrusionOk="0" h="1062" w="1412">
                      <a:moveTo>
                        <a:pt x="674" y="0"/>
                      </a:moveTo>
                      <a:lnTo>
                        <a:pt x="0" y="941"/>
                      </a:lnTo>
                      <a:cubicBezTo>
                        <a:pt x="0" y="941"/>
                        <a:pt x="246" y="1027"/>
                        <a:pt x="385" y="1058"/>
                      </a:cubicBezTo>
                      <a:cubicBezTo>
                        <a:pt x="396" y="1061"/>
                        <a:pt x="408" y="1062"/>
                        <a:pt x="419" y="1062"/>
                      </a:cubicBezTo>
                      <a:cubicBezTo>
                        <a:pt x="565" y="1062"/>
                        <a:pt x="749" y="887"/>
                        <a:pt x="749" y="887"/>
                      </a:cubicBezTo>
                      <a:lnTo>
                        <a:pt x="1411" y="417"/>
                      </a:lnTo>
                      <a:lnTo>
                        <a:pt x="674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7" name="Google Shape;627;p33"/>
                <p:cNvSpPr/>
                <p:nvPr/>
              </p:nvSpPr>
              <p:spPr>
                <a:xfrm>
                  <a:off x="1011869" y="740627"/>
                  <a:ext cx="107696" cy="113790"/>
                </a:xfrm>
                <a:custGeom>
                  <a:rect b="b" l="l" r="r" t="t"/>
                  <a:pathLst>
                    <a:path extrusionOk="0" h="859" w="813">
                      <a:moveTo>
                        <a:pt x="428" y="1"/>
                      </a:moveTo>
                      <a:lnTo>
                        <a:pt x="1" y="610"/>
                      </a:lnTo>
                      <a:cubicBezTo>
                        <a:pt x="1" y="610"/>
                        <a:pt x="247" y="813"/>
                        <a:pt x="343" y="856"/>
                      </a:cubicBezTo>
                      <a:cubicBezTo>
                        <a:pt x="346" y="857"/>
                        <a:pt x="349" y="858"/>
                        <a:pt x="353" y="858"/>
                      </a:cubicBezTo>
                      <a:cubicBezTo>
                        <a:pt x="464" y="858"/>
                        <a:pt x="812" y="276"/>
                        <a:pt x="792" y="214"/>
                      </a:cubicBezTo>
                      <a:cubicBezTo>
                        <a:pt x="770" y="150"/>
                        <a:pt x="428" y="1"/>
                        <a:pt x="428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8" name="Google Shape;628;p33"/>
                <p:cNvSpPr/>
                <p:nvPr/>
              </p:nvSpPr>
              <p:spPr>
                <a:xfrm>
                  <a:off x="649304" y="425223"/>
                  <a:ext cx="864086" cy="302158"/>
                </a:xfrm>
                <a:custGeom>
                  <a:rect b="b" l="l" r="r" t="t"/>
                  <a:pathLst>
                    <a:path extrusionOk="0" h="2281" w="6523">
                      <a:moveTo>
                        <a:pt x="494" y="0"/>
                      </a:moveTo>
                      <a:cubicBezTo>
                        <a:pt x="249" y="0"/>
                        <a:pt x="87" y="33"/>
                        <a:pt x="65" y="115"/>
                      </a:cubicBezTo>
                      <a:cubicBezTo>
                        <a:pt x="1" y="319"/>
                        <a:pt x="835" y="725"/>
                        <a:pt x="1668" y="1067"/>
                      </a:cubicBezTo>
                      <a:cubicBezTo>
                        <a:pt x="2513" y="1419"/>
                        <a:pt x="4106" y="1911"/>
                        <a:pt x="5090" y="2189"/>
                      </a:cubicBezTo>
                      <a:cubicBezTo>
                        <a:pt x="5309" y="2255"/>
                        <a:pt x="5504" y="2280"/>
                        <a:pt x="5673" y="2280"/>
                      </a:cubicBezTo>
                      <a:cubicBezTo>
                        <a:pt x="6056" y="2280"/>
                        <a:pt x="6311" y="2150"/>
                        <a:pt x="6437" y="2061"/>
                      </a:cubicBezTo>
                      <a:cubicBezTo>
                        <a:pt x="6501" y="2018"/>
                        <a:pt x="6522" y="1933"/>
                        <a:pt x="6491" y="1868"/>
                      </a:cubicBezTo>
                      <a:cubicBezTo>
                        <a:pt x="6405" y="1655"/>
                        <a:pt x="6137" y="1248"/>
                        <a:pt x="5421" y="1035"/>
                      </a:cubicBezTo>
                      <a:cubicBezTo>
                        <a:pt x="4438" y="757"/>
                        <a:pt x="2823" y="319"/>
                        <a:pt x="1936" y="169"/>
                      </a:cubicBezTo>
                      <a:cubicBezTo>
                        <a:pt x="1400" y="73"/>
                        <a:pt x="856" y="0"/>
                        <a:pt x="494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9" name="Google Shape;629;p33"/>
                <p:cNvSpPr/>
                <p:nvPr/>
              </p:nvSpPr>
              <p:spPr>
                <a:xfrm>
                  <a:off x="1021804" y="5"/>
                  <a:ext cx="208239" cy="531195"/>
                </a:xfrm>
                <a:custGeom>
                  <a:rect b="b" l="l" r="r" t="t"/>
                  <a:pathLst>
                    <a:path extrusionOk="0" h="4010" w="1572">
                      <a:moveTo>
                        <a:pt x="268" y="1"/>
                      </a:moveTo>
                      <a:cubicBezTo>
                        <a:pt x="268" y="1"/>
                        <a:pt x="252" y="1"/>
                        <a:pt x="267" y="6"/>
                      </a:cubicBezTo>
                      <a:lnTo>
                        <a:pt x="267" y="6"/>
                      </a:lnTo>
                      <a:lnTo>
                        <a:pt x="268" y="1"/>
                      </a:lnTo>
                      <a:close/>
                      <a:moveTo>
                        <a:pt x="267" y="6"/>
                      </a:moveTo>
                      <a:lnTo>
                        <a:pt x="1" y="3902"/>
                      </a:lnTo>
                      <a:lnTo>
                        <a:pt x="1572" y="4009"/>
                      </a:lnTo>
                      <a:lnTo>
                        <a:pt x="653" y="524"/>
                      </a:lnTo>
                      <a:cubicBezTo>
                        <a:pt x="653" y="524"/>
                        <a:pt x="588" y="75"/>
                        <a:pt x="396" y="32"/>
                      </a:cubicBezTo>
                      <a:cubicBezTo>
                        <a:pt x="314" y="18"/>
                        <a:pt x="280" y="10"/>
                        <a:pt x="267" y="6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0" name="Google Shape;630;p33"/>
                <p:cNvSpPr/>
                <p:nvPr/>
              </p:nvSpPr>
              <p:spPr>
                <a:xfrm>
                  <a:off x="689044" y="284676"/>
                  <a:ext cx="120545" cy="158696"/>
                </a:xfrm>
                <a:custGeom>
                  <a:rect b="b" l="l" r="r" t="t"/>
                  <a:pathLst>
                    <a:path extrusionOk="0" h="1198" w="910">
                      <a:moveTo>
                        <a:pt x="0" y="0"/>
                      </a:moveTo>
                      <a:lnTo>
                        <a:pt x="64" y="1155"/>
                      </a:lnTo>
                      <a:lnTo>
                        <a:pt x="909" y="1198"/>
                      </a:lnTo>
                      <a:lnTo>
                        <a:pt x="610" y="439"/>
                      </a:lnTo>
                      <a:cubicBezTo>
                        <a:pt x="610" y="439"/>
                        <a:pt x="535" y="161"/>
                        <a:pt x="396" y="107"/>
                      </a:cubicBezTo>
                      <a:cubicBezTo>
                        <a:pt x="257" y="54"/>
                        <a:pt x="0" y="0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1" name="Google Shape;631;p33"/>
                <p:cNvSpPr/>
                <p:nvPr/>
              </p:nvSpPr>
              <p:spPr>
                <a:xfrm>
                  <a:off x="1160630" y="302824"/>
                  <a:ext cx="68088" cy="107166"/>
                </a:xfrm>
                <a:custGeom>
                  <a:rect b="b" l="l" r="r" t="t"/>
                  <a:pathLst>
                    <a:path extrusionOk="0" h="809" w="514">
                      <a:moveTo>
                        <a:pt x="376" y="1"/>
                      </a:moveTo>
                      <a:cubicBezTo>
                        <a:pt x="252" y="1"/>
                        <a:pt x="1" y="34"/>
                        <a:pt x="1" y="34"/>
                      </a:cubicBezTo>
                      <a:lnTo>
                        <a:pt x="32" y="772"/>
                      </a:lnTo>
                      <a:cubicBezTo>
                        <a:pt x="32" y="772"/>
                        <a:pt x="243" y="808"/>
                        <a:pt x="371" y="808"/>
                      </a:cubicBezTo>
                      <a:cubicBezTo>
                        <a:pt x="413" y="808"/>
                        <a:pt x="447" y="804"/>
                        <a:pt x="460" y="794"/>
                      </a:cubicBezTo>
                      <a:cubicBezTo>
                        <a:pt x="514" y="740"/>
                        <a:pt x="514" y="24"/>
                        <a:pt x="417" y="3"/>
                      </a:cubicBezTo>
                      <a:cubicBezTo>
                        <a:pt x="406" y="1"/>
                        <a:pt x="392" y="1"/>
                        <a:pt x="376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632" name="Google Shape;632;p33"/>
              <p:cNvSpPr/>
              <p:nvPr/>
            </p:nvSpPr>
            <p:spPr>
              <a:xfrm>
                <a:off x="1414066" y="944090"/>
                <a:ext cx="59610" cy="87958"/>
              </a:xfrm>
              <a:custGeom>
                <a:rect b="b" l="l" r="r" t="t"/>
                <a:pathLst>
                  <a:path extrusionOk="0" h="664" w="450">
                    <a:moveTo>
                      <a:pt x="193" y="0"/>
                    </a:moveTo>
                    <a:lnTo>
                      <a:pt x="193" y="0"/>
                    </a:lnTo>
                    <a:cubicBezTo>
                      <a:pt x="226" y="97"/>
                      <a:pt x="257" y="171"/>
                      <a:pt x="269" y="235"/>
                    </a:cubicBezTo>
                    <a:cubicBezTo>
                      <a:pt x="290" y="332"/>
                      <a:pt x="257" y="439"/>
                      <a:pt x="193" y="503"/>
                    </a:cubicBezTo>
                    <a:cubicBezTo>
                      <a:pt x="151" y="546"/>
                      <a:pt x="86" y="610"/>
                      <a:pt x="1" y="663"/>
                    </a:cubicBezTo>
                    <a:cubicBezTo>
                      <a:pt x="172" y="620"/>
                      <a:pt x="300" y="556"/>
                      <a:pt x="375" y="503"/>
                    </a:cubicBezTo>
                    <a:cubicBezTo>
                      <a:pt x="428" y="471"/>
                      <a:pt x="450" y="396"/>
                      <a:pt x="418" y="332"/>
                    </a:cubicBezTo>
                    <a:cubicBezTo>
                      <a:pt x="386" y="247"/>
                      <a:pt x="322" y="129"/>
                      <a:pt x="19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3" name="Google Shape;633;p33"/>
              <p:cNvSpPr/>
              <p:nvPr/>
            </p:nvSpPr>
            <p:spPr>
              <a:xfrm>
                <a:off x="868961" y="887394"/>
                <a:ext cx="635976" cy="170088"/>
              </a:xfrm>
              <a:custGeom>
                <a:rect b="b" l="l" r="r" t="t"/>
                <a:pathLst>
                  <a:path extrusionOk="0" h="1284" w="4801">
                    <a:moveTo>
                      <a:pt x="32" y="1"/>
                    </a:moveTo>
                    <a:lnTo>
                      <a:pt x="0" y="76"/>
                    </a:lnTo>
                    <a:cubicBezTo>
                      <a:pt x="780" y="407"/>
                      <a:pt x="2277" y="867"/>
                      <a:pt x="3410" y="1198"/>
                    </a:cubicBezTo>
                    <a:cubicBezTo>
                      <a:pt x="3645" y="1262"/>
                      <a:pt x="3838" y="1284"/>
                      <a:pt x="4009" y="1284"/>
                    </a:cubicBezTo>
                    <a:cubicBezTo>
                      <a:pt x="4394" y="1284"/>
                      <a:pt x="4662" y="1166"/>
                      <a:pt x="4800" y="1070"/>
                    </a:cubicBezTo>
                    <a:lnTo>
                      <a:pt x="4757" y="995"/>
                    </a:lnTo>
                    <a:cubicBezTo>
                      <a:pt x="4625" y="1091"/>
                      <a:pt x="4380" y="1207"/>
                      <a:pt x="4014" y="1207"/>
                    </a:cubicBezTo>
                    <a:cubicBezTo>
                      <a:pt x="3849" y="1207"/>
                      <a:pt x="3659" y="1183"/>
                      <a:pt x="3443" y="1124"/>
                    </a:cubicBezTo>
                    <a:cubicBezTo>
                      <a:pt x="2309" y="792"/>
                      <a:pt x="813" y="332"/>
                      <a:pt x="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4" name="Google Shape;634;p33"/>
              <p:cNvSpPr/>
              <p:nvPr/>
            </p:nvSpPr>
            <p:spPr>
              <a:xfrm>
                <a:off x="1072829" y="325205"/>
                <a:ext cx="147436" cy="475956"/>
              </a:xfrm>
              <a:custGeom>
                <a:rect b="b" l="l" r="r" t="t"/>
                <a:pathLst>
                  <a:path extrusionOk="0" h="3593" w="1113">
                    <a:moveTo>
                      <a:pt x="22" y="1"/>
                    </a:moveTo>
                    <a:lnTo>
                      <a:pt x="1" y="75"/>
                    </a:lnTo>
                    <a:cubicBezTo>
                      <a:pt x="139" y="108"/>
                      <a:pt x="215" y="417"/>
                      <a:pt x="225" y="524"/>
                    </a:cubicBezTo>
                    <a:lnTo>
                      <a:pt x="1037" y="3593"/>
                    </a:lnTo>
                    <a:lnTo>
                      <a:pt x="1113" y="3582"/>
                    </a:lnTo>
                    <a:lnTo>
                      <a:pt x="300" y="514"/>
                    </a:lnTo>
                    <a:cubicBezTo>
                      <a:pt x="300" y="450"/>
                      <a:pt x="225" y="43"/>
                      <a:pt x="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5" name="Google Shape;635;p33"/>
              <p:cNvSpPr/>
              <p:nvPr/>
            </p:nvSpPr>
            <p:spPr>
              <a:xfrm>
                <a:off x="674895" y="762742"/>
                <a:ext cx="162935" cy="59610"/>
              </a:xfrm>
              <a:custGeom>
                <a:rect b="b" l="l" r="r" t="t"/>
                <a:pathLst>
                  <a:path extrusionOk="0" h="450" w="1230">
                    <a:moveTo>
                      <a:pt x="33" y="1"/>
                    </a:moveTo>
                    <a:lnTo>
                      <a:pt x="0" y="76"/>
                    </a:lnTo>
                    <a:lnTo>
                      <a:pt x="1209" y="450"/>
                    </a:lnTo>
                    <a:lnTo>
                      <a:pt x="1230" y="375"/>
                    </a:lnTo>
                    <a:lnTo>
                      <a:pt x="3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6" name="Google Shape;636;p33"/>
              <p:cNvSpPr/>
              <p:nvPr/>
            </p:nvSpPr>
            <p:spPr>
              <a:xfrm>
                <a:off x="796633" y="932697"/>
                <a:ext cx="192740" cy="344416"/>
              </a:xfrm>
              <a:custGeom>
                <a:rect b="b" l="l" r="r" t="t"/>
                <a:pathLst>
                  <a:path extrusionOk="0" h="2600" w="1455">
                    <a:moveTo>
                      <a:pt x="1380" y="1"/>
                    </a:moveTo>
                    <a:lnTo>
                      <a:pt x="1" y="2567"/>
                    </a:lnTo>
                    <a:lnTo>
                      <a:pt x="76" y="2599"/>
                    </a:lnTo>
                    <a:lnTo>
                      <a:pt x="1455" y="33"/>
                    </a:lnTo>
                    <a:lnTo>
                      <a:pt x="138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7" name="Google Shape;637;p33"/>
              <p:cNvSpPr/>
              <p:nvPr/>
            </p:nvSpPr>
            <p:spPr>
              <a:xfrm>
                <a:off x="929764" y="1048871"/>
                <a:ext cx="201218" cy="188501"/>
              </a:xfrm>
              <a:custGeom>
                <a:rect b="b" l="l" r="r" t="t"/>
                <a:pathLst>
                  <a:path extrusionOk="0" h="1423" w="1519">
                    <a:moveTo>
                      <a:pt x="1466" y="0"/>
                    </a:moveTo>
                    <a:lnTo>
                      <a:pt x="0" y="1359"/>
                    </a:lnTo>
                    <a:lnTo>
                      <a:pt x="54" y="1423"/>
                    </a:lnTo>
                    <a:lnTo>
                      <a:pt x="1519" y="54"/>
                    </a:lnTo>
                    <a:lnTo>
                      <a:pt x="146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38" name="Google Shape;638;p33"/>
          <p:cNvSpPr txBox="1"/>
          <p:nvPr>
            <p:ph type="ctrTitle"/>
          </p:nvPr>
        </p:nvSpPr>
        <p:spPr>
          <a:xfrm>
            <a:off x="672063" y="3535625"/>
            <a:ext cx="4871700" cy="1752300"/>
          </a:xfrm>
          <a:prstGeom prst="rect">
            <a:avLst/>
          </a:prstGeom>
        </p:spPr>
        <p:txBody>
          <a:bodyPr anchorCtr="0" anchor="ctr" bIns="91425" lIns="18287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PT" sz="1650">
                <a:solidFill>
                  <a:srgbClr val="D1D2D3"/>
                </a:solidFill>
                <a:highlight>
                  <a:srgbClr val="1A1D21"/>
                </a:highlight>
                <a:latin typeface="Arial"/>
                <a:ea typeface="Arial"/>
                <a:cs typeface="Arial"/>
                <a:sym typeface="Arial"/>
              </a:rPr>
              <a:t>DS - COH3 - GRUPO 17</a:t>
            </a:r>
            <a:endParaRPr b="1" sz="1650">
              <a:solidFill>
                <a:srgbClr val="D1D2D3"/>
              </a:solidFill>
              <a:highlight>
                <a:srgbClr val="1A1D2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i="1" sz="3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1" name="Shape 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Google Shape;942;p42"/>
          <p:cNvSpPr txBox="1"/>
          <p:nvPr>
            <p:ph type="title"/>
          </p:nvPr>
        </p:nvSpPr>
        <p:spPr>
          <a:xfrm>
            <a:off x="841775" y="1070513"/>
            <a:ext cx="3257100" cy="10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Metodología</a:t>
            </a:r>
            <a:r>
              <a:rPr lang="pt-PT"/>
              <a:t> de trabajo</a:t>
            </a:r>
            <a:endParaRPr/>
          </a:p>
        </p:txBody>
      </p:sp>
      <p:sp>
        <p:nvSpPr>
          <p:cNvPr id="943" name="Google Shape;943;p42"/>
          <p:cNvSpPr txBox="1"/>
          <p:nvPr>
            <p:ph idx="1" type="subTitle"/>
          </p:nvPr>
        </p:nvSpPr>
        <p:spPr>
          <a:xfrm>
            <a:off x="902975" y="2050050"/>
            <a:ext cx="4378200" cy="26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/>
              <a:t>Durante el desarrollo de este proyecto usaremos la metodología ágil Scrum, estableciendo dailys que durarán 15 min, donde cada integrante </a:t>
            </a:r>
            <a:r>
              <a:rPr lang="pt-PT"/>
              <a:t>informará</a:t>
            </a:r>
            <a:r>
              <a:rPr lang="pt-PT"/>
              <a:t> de avances, oportunidades, y la tarea diaria.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44" name="Google Shape;944;p42"/>
          <p:cNvGrpSpPr/>
          <p:nvPr/>
        </p:nvGrpSpPr>
        <p:grpSpPr>
          <a:xfrm>
            <a:off x="4475079" y="325204"/>
            <a:ext cx="1406300" cy="504776"/>
            <a:chOff x="6522985" y="1435271"/>
            <a:chExt cx="1111700" cy="399033"/>
          </a:xfrm>
        </p:grpSpPr>
        <p:sp>
          <p:nvSpPr>
            <p:cNvPr id="945" name="Google Shape;945;p42"/>
            <p:cNvSpPr/>
            <p:nvPr/>
          </p:nvSpPr>
          <p:spPr>
            <a:xfrm>
              <a:off x="6522985" y="1438729"/>
              <a:ext cx="1111692" cy="392116"/>
            </a:xfrm>
            <a:custGeom>
              <a:rect b="b" l="l" r="r" t="t"/>
              <a:pathLst>
                <a:path extrusionOk="0" h="4876" w="13824">
                  <a:moveTo>
                    <a:pt x="6083" y="0"/>
                  </a:moveTo>
                  <a:cubicBezTo>
                    <a:pt x="4843" y="0"/>
                    <a:pt x="3774" y="727"/>
                    <a:pt x="3272" y="1786"/>
                  </a:cubicBezTo>
                  <a:cubicBezTo>
                    <a:pt x="3175" y="1754"/>
                    <a:pt x="3079" y="1732"/>
                    <a:pt x="2973" y="1732"/>
                  </a:cubicBezTo>
                  <a:cubicBezTo>
                    <a:pt x="2459" y="1732"/>
                    <a:pt x="2042" y="2150"/>
                    <a:pt x="2042" y="2663"/>
                  </a:cubicBezTo>
                  <a:cubicBezTo>
                    <a:pt x="2042" y="2770"/>
                    <a:pt x="2063" y="2877"/>
                    <a:pt x="2096" y="2973"/>
                  </a:cubicBezTo>
                  <a:cubicBezTo>
                    <a:pt x="1957" y="2930"/>
                    <a:pt x="1807" y="2908"/>
                    <a:pt x="1657" y="2908"/>
                  </a:cubicBezTo>
                  <a:cubicBezTo>
                    <a:pt x="738" y="2908"/>
                    <a:pt x="0" y="3647"/>
                    <a:pt x="0" y="4566"/>
                  </a:cubicBezTo>
                  <a:cubicBezTo>
                    <a:pt x="0" y="4673"/>
                    <a:pt x="11" y="4769"/>
                    <a:pt x="32" y="4876"/>
                  </a:cubicBezTo>
                  <a:lnTo>
                    <a:pt x="13824" y="4876"/>
                  </a:lnTo>
                  <a:cubicBezTo>
                    <a:pt x="13471" y="4288"/>
                    <a:pt x="12819" y="3892"/>
                    <a:pt x="12081" y="3892"/>
                  </a:cubicBezTo>
                  <a:cubicBezTo>
                    <a:pt x="11835" y="3892"/>
                    <a:pt x="11590" y="3935"/>
                    <a:pt x="11365" y="4020"/>
                  </a:cubicBezTo>
                  <a:cubicBezTo>
                    <a:pt x="11365" y="3977"/>
                    <a:pt x="11376" y="3946"/>
                    <a:pt x="11376" y="3903"/>
                  </a:cubicBezTo>
                  <a:cubicBezTo>
                    <a:pt x="11376" y="3091"/>
                    <a:pt x="10713" y="2428"/>
                    <a:pt x="9900" y="2428"/>
                  </a:cubicBezTo>
                  <a:cubicBezTo>
                    <a:pt x="9622" y="2428"/>
                    <a:pt x="9376" y="2502"/>
                    <a:pt x="9152" y="2630"/>
                  </a:cubicBezTo>
                  <a:cubicBezTo>
                    <a:pt x="8927" y="1145"/>
                    <a:pt x="7634" y="0"/>
                    <a:pt x="608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46" name="Google Shape;946;p42"/>
            <p:cNvGrpSpPr/>
            <p:nvPr/>
          </p:nvGrpSpPr>
          <p:grpSpPr>
            <a:xfrm>
              <a:off x="6525558" y="1435271"/>
              <a:ext cx="1109127" cy="399033"/>
              <a:chOff x="6525558" y="1435271"/>
              <a:chExt cx="1109127" cy="399033"/>
            </a:xfrm>
          </p:grpSpPr>
          <p:sp>
            <p:nvSpPr>
              <p:cNvPr id="947" name="Google Shape;947;p42"/>
              <p:cNvSpPr/>
              <p:nvPr/>
            </p:nvSpPr>
            <p:spPr>
              <a:xfrm>
                <a:off x="6525558" y="1827308"/>
                <a:ext cx="387854" cy="6996"/>
              </a:xfrm>
              <a:custGeom>
                <a:rect b="b" l="l" r="r" t="t"/>
                <a:pathLst>
                  <a:path extrusionOk="0" h="87" w="4823">
                    <a:moveTo>
                      <a:pt x="0" y="1"/>
                    </a:moveTo>
                    <a:lnTo>
                      <a:pt x="0" y="86"/>
                    </a:lnTo>
                    <a:lnTo>
                      <a:pt x="4822" y="86"/>
                    </a:lnTo>
                    <a:lnTo>
                      <a:pt x="48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8" name="Google Shape;948;p42"/>
              <p:cNvSpPr/>
              <p:nvPr/>
            </p:nvSpPr>
            <p:spPr>
              <a:xfrm>
                <a:off x="6684625" y="1435271"/>
                <a:ext cx="577800" cy="243424"/>
              </a:xfrm>
              <a:custGeom>
                <a:rect b="b" l="l" r="r" t="t"/>
                <a:pathLst>
                  <a:path extrusionOk="0" h="3027" w="7185">
                    <a:moveTo>
                      <a:pt x="4073" y="1"/>
                    </a:moveTo>
                    <a:cubicBezTo>
                      <a:pt x="2876" y="1"/>
                      <a:pt x="1764" y="696"/>
                      <a:pt x="1241" y="1775"/>
                    </a:cubicBezTo>
                    <a:cubicBezTo>
                      <a:pt x="1155" y="1744"/>
                      <a:pt x="1058" y="1733"/>
                      <a:pt x="963" y="1733"/>
                    </a:cubicBezTo>
                    <a:cubicBezTo>
                      <a:pt x="428" y="1733"/>
                      <a:pt x="0" y="2171"/>
                      <a:pt x="0" y="2706"/>
                    </a:cubicBezTo>
                    <a:cubicBezTo>
                      <a:pt x="0" y="2813"/>
                      <a:pt x="11" y="2920"/>
                      <a:pt x="53" y="3027"/>
                    </a:cubicBezTo>
                    <a:lnTo>
                      <a:pt x="129" y="2994"/>
                    </a:lnTo>
                    <a:cubicBezTo>
                      <a:pt x="96" y="2898"/>
                      <a:pt x="75" y="2802"/>
                      <a:pt x="75" y="2706"/>
                    </a:cubicBezTo>
                    <a:cubicBezTo>
                      <a:pt x="75" y="2214"/>
                      <a:pt x="471" y="1818"/>
                      <a:pt x="963" y="1818"/>
                    </a:cubicBezTo>
                    <a:cubicBezTo>
                      <a:pt x="1058" y="1818"/>
                      <a:pt x="1155" y="1829"/>
                      <a:pt x="1251" y="1861"/>
                    </a:cubicBezTo>
                    <a:lnTo>
                      <a:pt x="1283" y="1872"/>
                    </a:lnTo>
                    <a:lnTo>
                      <a:pt x="1305" y="1840"/>
                    </a:lnTo>
                    <a:cubicBezTo>
                      <a:pt x="1807" y="770"/>
                      <a:pt x="2897" y="86"/>
                      <a:pt x="4073" y="86"/>
                    </a:cubicBezTo>
                    <a:cubicBezTo>
                      <a:pt x="4811" y="86"/>
                      <a:pt x="5517" y="354"/>
                      <a:pt x="6083" y="835"/>
                    </a:cubicBezTo>
                    <a:cubicBezTo>
                      <a:pt x="6629" y="1305"/>
                      <a:pt x="6992" y="1958"/>
                      <a:pt x="7110" y="2673"/>
                    </a:cubicBezTo>
                    <a:lnTo>
                      <a:pt x="7185" y="2663"/>
                    </a:lnTo>
                    <a:cubicBezTo>
                      <a:pt x="7067" y="1925"/>
                      <a:pt x="6693" y="1262"/>
                      <a:pt x="6126" y="770"/>
                    </a:cubicBezTo>
                    <a:cubicBezTo>
                      <a:pt x="5560" y="279"/>
                      <a:pt x="4833" y="1"/>
                      <a:pt x="407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9" name="Google Shape;949;p42"/>
              <p:cNvSpPr/>
              <p:nvPr/>
            </p:nvSpPr>
            <p:spPr>
              <a:xfrm>
                <a:off x="7390457" y="1827308"/>
                <a:ext cx="244228" cy="6996"/>
              </a:xfrm>
              <a:custGeom>
                <a:rect b="b" l="l" r="r" t="t"/>
                <a:pathLst>
                  <a:path extrusionOk="0" h="87" w="3037">
                    <a:moveTo>
                      <a:pt x="0" y="1"/>
                    </a:moveTo>
                    <a:lnTo>
                      <a:pt x="0" y="86"/>
                    </a:lnTo>
                    <a:lnTo>
                      <a:pt x="3037" y="86"/>
                    </a:lnTo>
                    <a:lnTo>
                      <a:pt x="303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950" name="Google Shape;950;p42"/>
          <p:cNvGrpSpPr/>
          <p:nvPr/>
        </p:nvGrpSpPr>
        <p:grpSpPr>
          <a:xfrm>
            <a:off x="-36050" y="1317549"/>
            <a:ext cx="1816402" cy="3638804"/>
            <a:chOff x="-36050" y="1317549"/>
            <a:chExt cx="1816402" cy="3638804"/>
          </a:xfrm>
        </p:grpSpPr>
        <p:grpSp>
          <p:nvGrpSpPr>
            <p:cNvPr id="951" name="Google Shape;951;p42"/>
            <p:cNvGrpSpPr/>
            <p:nvPr/>
          </p:nvGrpSpPr>
          <p:grpSpPr>
            <a:xfrm flipH="1" rot="10800000">
              <a:off x="868181" y="3930362"/>
              <a:ext cx="912171" cy="1025991"/>
              <a:chOff x="601243" y="325205"/>
              <a:chExt cx="912171" cy="1032184"/>
            </a:xfrm>
          </p:grpSpPr>
          <p:grpSp>
            <p:nvGrpSpPr>
              <p:cNvPr id="952" name="Google Shape;952;p42"/>
              <p:cNvGrpSpPr/>
              <p:nvPr/>
            </p:nvGrpSpPr>
            <p:grpSpPr>
              <a:xfrm>
                <a:off x="601243" y="325205"/>
                <a:ext cx="912171" cy="1032184"/>
                <a:chOff x="601218" y="5"/>
                <a:chExt cx="912171" cy="1032184"/>
              </a:xfrm>
            </p:grpSpPr>
            <p:sp>
              <p:nvSpPr>
                <p:cNvPr id="953" name="Google Shape;953;p42"/>
                <p:cNvSpPr/>
                <p:nvPr/>
              </p:nvSpPr>
              <p:spPr>
                <a:xfrm>
                  <a:off x="758458" y="570672"/>
                  <a:ext cx="431977" cy="461517"/>
                </a:xfrm>
                <a:custGeom>
                  <a:rect b="b" l="l" r="r" t="t"/>
                  <a:pathLst>
                    <a:path extrusionOk="0" h="3484" w="3261">
                      <a:moveTo>
                        <a:pt x="12" y="3435"/>
                      </a:moveTo>
                      <a:cubicBezTo>
                        <a:pt x="0" y="3435"/>
                        <a:pt x="11" y="3443"/>
                        <a:pt x="11" y="3443"/>
                      </a:cubicBezTo>
                      <a:lnTo>
                        <a:pt x="15" y="3436"/>
                      </a:lnTo>
                      <a:lnTo>
                        <a:pt x="15" y="3436"/>
                      </a:lnTo>
                      <a:cubicBezTo>
                        <a:pt x="14" y="3435"/>
                        <a:pt x="13" y="3435"/>
                        <a:pt x="12" y="3435"/>
                      </a:cubicBezTo>
                      <a:close/>
                      <a:moveTo>
                        <a:pt x="1871" y="1"/>
                      </a:moveTo>
                      <a:lnTo>
                        <a:pt x="15" y="3436"/>
                      </a:lnTo>
                      <a:lnTo>
                        <a:pt x="15" y="3436"/>
                      </a:lnTo>
                      <a:cubicBezTo>
                        <a:pt x="29" y="3437"/>
                        <a:pt x="65" y="3446"/>
                        <a:pt x="150" y="3476"/>
                      </a:cubicBezTo>
                      <a:cubicBezTo>
                        <a:pt x="166" y="3481"/>
                        <a:pt x="183" y="3484"/>
                        <a:pt x="200" y="3484"/>
                      </a:cubicBezTo>
                      <a:cubicBezTo>
                        <a:pt x="380" y="3484"/>
                        <a:pt x="620" y="3208"/>
                        <a:pt x="620" y="3208"/>
                      </a:cubicBezTo>
                      <a:lnTo>
                        <a:pt x="3261" y="739"/>
                      </a:lnTo>
                      <a:lnTo>
                        <a:pt x="1871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54" name="Google Shape;954;p42"/>
                <p:cNvSpPr/>
                <p:nvPr/>
              </p:nvSpPr>
              <p:spPr>
                <a:xfrm>
                  <a:off x="601218" y="464566"/>
                  <a:ext cx="187044" cy="140680"/>
                </a:xfrm>
                <a:custGeom>
                  <a:rect b="b" l="l" r="r" t="t"/>
                  <a:pathLst>
                    <a:path extrusionOk="0" h="1062" w="1412">
                      <a:moveTo>
                        <a:pt x="674" y="0"/>
                      </a:moveTo>
                      <a:lnTo>
                        <a:pt x="0" y="941"/>
                      </a:lnTo>
                      <a:cubicBezTo>
                        <a:pt x="0" y="941"/>
                        <a:pt x="246" y="1027"/>
                        <a:pt x="385" y="1058"/>
                      </a:cubicBezTo>
                      <a:cubicBezTo>
                        <a:pt x="396" y="1061"/>
                        <a:pt x="408" y="1062"/>
                        <a:pt x="419" y="1062"/>
                      </a:cubicBezTo>
                      <a:cubicBezTo>
                        <a:pt x="565" y="1062"/>
                        <a:pt x="749" y="887"/>
                        <a:pt x="749" y="887"/>
                      </a:cubicBezTo>
                      <a:lnTo>
                        <a:pt x="1411" y="417"/>
                      </a:lnTo>
                      <a:lnTo>
                        <a:pt x="674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55" name="Google Shape;955;p42"/>
                <p:cNvSpPr/>
                <p:nvPr/>
              </p:nvSpPr>
              <p:spPr>
                <a:xfrm>
                  <a:off x="1011869" y="740627"/>
                  <a:ext cx="107696" cy="113790"/>
                </a:xfrm>
                <a:custGeom>
                  <a:rect b="b" l="l" r="r" t="t"/>
                  <a:pathLst>
                    <a:path extrusionOk="0" h="859" w="813">
                      <a:moveTo>
                        <a:pt x="428" y="1"/>
                      </a:moveTo>
                      <a:lnTo>
                        <a:pt x="1" y="610"/>
                      </a:lnTo>
                      <a:cubicBezTo>
                        <a:pt x="1" y="610"/>
                        <a:pt x="247" y="813"/>
                        <a:pt x="343" y="856"/>
                      </a:cubicBezTo>
                      <a:cubicBezTo>
                        <a:pt x="346" y="857"/>
                        <a:pt x="349" y="858"/>
                        <a:pt x="353" y="858"/>
                      </a:cubicBezTo>
                      <a:cubicBezTo>
                        <a:pt x="464" y="858"/>
                        <a:pt x="812" y="276"/>
                        <a:pt x="792" y="214"/>
                      </a:cubicBezTo>
                      <a:cubicBezTo>
                        <a:pt x="770" y="150"/>
                        <a:pt x="428" y="1"/>
                        <a:pt x="428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56" name="Google Shape;956;p42"/>
                <p:cNvSpPr/>
                <p:nvPr/>
              </p:nvSpPr>
              <p:spPr>
                <a:xfrm>
                  <a:off x="649304" y="425223"/>
                  <a:ext cx="864086" cy="302158"/>
                </a:xfrm>
                <a:custGeom>
                  <a:rect b="b" l="l" r="r" t="t"/>
                  <a:pathLst>
                    <a:path extrusionOk="0" h="2281" w="6523">
                      <a:moveTo>
                        <a:pt x="494" y="0"/>
                      </a:moveTo>
                      <a:cubicBezTo>
                        <a:pt x="249" y="0"/>
                        <a:pt x="87" y="33"/>
                        <a:pt x="65" y="115"/>
                      </a:cubicBezTo>
                      <a:cubicBezTo>
                        <a:pt x="1" y="319"/>
                        <a:pt x="835" y="725"/>
                        <a:pt x="1668" y="1067"/>
                      </a:cubicBezTo>
                      <a:cubicBezTo>
                        <a:pt x="2513" y="1419"/>
                        <a:pt x="4106" y="1911"/>
                        <a:pt x="5090" y="2189"/>
                      </a:cubicBezTo>
                      <a:cubicBezTo>
                        <a:pt x="5309" y="2255"/>
                        <a:pt x="5504" y="2280"/>
                        <a:pt x="5673" y="2280"/>
                      </a:cubicBezTo>
                      <a:cubicBezTo>
                        <a:pt x="6056" y="2280"/>
                        <a:pt x="6311" y="2150"/>
                        <a:pt x="6437" y="2061"/>
                      </a:cubicBezTo>
                      <a:cubicBezTo>
                        <a:pt x="6501" y="2018"/>
                        <a:pt x="6522" y="1933"/>
                        <a:pt x="6491" y="1868"/>
                      </a:cubicBezTo>
                      <a:cubicBezTo>
                        <a:pt x="6405" y="1655"/>
                        <a:pt x="6137" y="1248"/>
                        <a:pt x="5421" y="1035"/>
                      </a:cubicBezTo>
                      <a:cubicBezTo>
                        <a:pt x="4438" y="757"/>
                        <a:pt x="2823" y="319"/>
                        <a:pt x="1936" y="169"/>
                      </a:cubicBezTo>
                      <a:cubicBezTo>
                        <a:pt x="1400" y="73"/>
                        <a:pt x="856" y="0"/>
                        <a:pt x="494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57" name="Google Shape;957;p42"/>
                <p:cNvSpPr/>
                <p:nvPr/>
              </p:nvSpPr>
              <p:spPr>
                <a:xfrm>
                  <a:off x="1021804" y="5"/>
                  <a:ext cx="208239" cy="531195"/>
                </a:xfrm>
                <a:custGeom>
                  <a:rect b="b" l="l" r="r" t="t"/>
                  <a:pathLst>
                    <a:path extrusionOk="0" h="4010" w="1572">
                      <a:moveTo>
                        <a:pt x="268" y="1"/>
                      </a:moveTo>
                      <a:cubicBezTo>
                        <a:pt x="268" y="1"/>
                        <a:pt x="252" y="1"/>
                        <a:pt x="267" y="6"/>
                      </a:cubicBezTo>
                      <a:lnTo>
                        <a:pt x="267" y="6"/>
                      </a:lnTo>
                      <a:lnTo>
                        <a:pt x="268" y="1"/>
                      </a:lnTo>
                      <a:close/>
                      <a:moveTo>
                        <a:pt x="267" y="6"/>
                      </a:moveTo>
                      <a:lnTo>
                        <a:pt x="1" y="3902"/>
                      </a:lnTo>
                      <a:lnTo>
                        <a:pt x="1572" y="4009"/>
                      </a:lnTo>
                      <a:lnTo>
                        <a:pt x="653" y="524"/>
                      </a:lnTo>
                      <a:cubicBezTo>
                        <a:pt x="653" y="524"/>
                        <a:pt x="588" y="75"/>
                        <a:pt x="396" y="32"/>
                      </a:cubicBezTo>
                      <a:cubicBezTo>
                        <a:pt x="314" y="18"/>
                        <a:pt x="280" y="10"/>
                        <a:pt x="267" y="6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58" name="Google Shape;958;p42"/>
                <p:cNvSpPr/>
                <p:nvPr/>
              </p:nvSpPr>
              <p:spPr>
                <a:xfrm>
                  <a:off x="689044" y="284676"/>
                  <a:ext cx="120545" cy="158696"/>
                </a:xfrm>
                <a:custGeom>
                  <a:rect b="b" l="l" r="r" t="t"/>
                  <a:pathLst>
                    <a:path extrusionOk="0" h="1198" w="910">
                      <a:moveTo>
                        <a:pt x="0" y="0"/>
                      </a:moveTo>
                      <a:lnTo>
                        <a:pt x="64" y="1155"/>
                      </a:lnTo>
                      <a:lnTo>
                        <a:pt x="909" y="1198"/>
                      </a:lnTo>
                      <a:lnTo>
                        <a:pt x="610" y="439"/>
                      </a:lnTo>
                      <a:cubicBezTo>
                        <a:pt x="610" y="439"/>
                        <a:pt x="535" y="161"/>
                        <a:pt x="396" y="107"/>
                      </a:cubicBezTo>
                      <a:cubicBezTo>
                        <a:pt x="257" y="54"/>
                        <a:pt x="0" y="0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59" name="Google Shape;959;p42"/>
                <p:cNvSpPr/>
                <p:nvPr/>
              </p:nvSpPr>
              <p:spPr>
                <a:xfrm>
                  <a:off x="1160630" y="302824"/>
                  <a:ext cx="68088" cy="107166"/>
                </a:xfrm>
                <a:custGeom>
                  <a:rect b="b" l="l" r="r" t="t"/>
                  <a:pathLst>
                    <a:path extrusionOk="0" h="809" w="514">
                      <a:moveTo>
                        <a:pt x="376" y="1"/>
                      </a:moveTo>
                      <a:cubicBezTo>
                        <a:pt x="252" y="1"/>
                        <a:pt x="1" y="34"/>
                        <a:pt x="1" y="34"/>
                      </a:cubicBezTo>
                      <a:lnTo>
                        <a:pt x="32" y="772"/>
                      </a:lnTo>
                      <a:cubicBezTo>
                        <a:pt x="32" y="772"/>
                        <a:pt x="243" y="808"/>
                        <a:pt x="371" y="808"/>
                      </a:cubicBezTo>
                      <a:cubicBezTo>
                        <a:pt x="413" y="808"/>
                        <a:pt x="447" y="804"/>
                        <a:pt x="460" y="794"/>
                      </a:cubicBezTo>
                      <a:cubicBezTo>
                        <a:pt x="514" y="740"/>
                        <a:pt x="514" y="24"/>
                        <a:pt x="417" y="3"/>
                      </a:cubicBezTo>
                      <a:cubicBezTo>
                        <a:pt x="406" y="1"/>
                        <a:pt x="392" y="1"/>
                        <a:pt x="376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960" name="Google Shape;960;p42"/>
              <p:cNvSpPr/>
              <p:nvPr/>
            </p:nvSpPr>
            <p:spPr>
              <a:xfrm>
                <a:off x="1414066" y="944090"/>
                <a:ext cx="59610" cy="87958"/>
              </a:xfrm>
              <a:custGeom>
                <a:rect b="b" l="l" r="r" t="t"/>
                <a:pathLst>
                  <a:path extrusionOk="0" h="664" w="450">
                    <a:moveTo>
                      <a:pt x="193" y="0"/>
                    </a:moveTo>
                    <a:lnTo>
                      <a:pt x="193" y="0"/>
                    </a:lnTo>
                    <a:cubicBezTo>
                      <a:pt x="226" y="97"/>
                      <a:pt x="257" y="171"/>
                      <a:pt x="269" y="235"/>
                    </a:cubicBezTo>
                    <a:cubicBezTo>
                      <a:pt x="290" y="332"/>
                      <a:pt x="257" y="439"/>
                      <a:pt x="193" y="503"/>
                    </a:cubicBezTo>
                    <a:cubicBezTo>
                      <a:pt x="151" y="546"/>
                      <a:pt x="86" y="610"/>
                      <a:pt x="1" y="663"/>
                    </a:cubicBezTo>
                    <a:cubicBezTo>
                      <a:pt x="172" y="620"/>
                      <a:pt x="300" y="556"/>
                      <a:pt x="375" y="503"/>
                    </a:cubicBezTo>
                    <a:cubicBezTo>
                      <a:pt x="428" y="471"/>
                      <a:pt x="450" y="396"/>
                      <a:pt x="418" y="332"/>
                    </a:cubicBezTo>
                    <a:cubicBezTo>
                      <a:pt x="386" y="247"/>
                      <a:pt x="322" y="129"/>
                      <a:pt x="19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1" name="Google Shape;961;p42"/>
              <p:cNvSpPr/>
              <p:nvPr/>
            </p:nvSpPr>
            <p:spPr>
              <a:xfrm>
                <a:off x="868961" y="887394"/>
                <a:ext cx="635976" cy="170088"/>
              </a:xfrm>
              <a:custGeom>
                <a:rect b="b" l="l" r="r" t="t"/>
                <a:pathLst>
                  <a:path extrusionOk="0" h="1284" w="4801">
                    <a:moveTo>
                      <a:pt x="32" y="1"/>
                    </a:moveTo>
                    <a:lnTo>
                      <a:pt x="0" y="76"/>
                    </a:lnTo>
                    <a:cubicBezTo>
                      <a:pt x="780" y="407"/>
                      <a:pt x="2277" y="867"/>
                      <a:pt x="3410" y="1198"/>
                    </a:cubicBezTo>
                    <a:cubicBezTo>
                      <a:pt x="3645" y="1262"/>
                      <a:pt x="3838" y="1284"/>
                      <a:pt x="4009" y="1284"/>
                    </a:cubicBezTo>
                    <a:cubicBezTo>
                      <a:pt x="4394" y="1284"/>
                      <a:pt x="4662" y="1166"/>
                      <a:pt x="4800" y="1070"/>
                    </a:cubicBezTo>
                    <a:lnTo>
                      <a:pt x="4757" y="995"/>
                    </a:lnTo>
                    <a:cubicBezTo>
                      <a:pt x="4625" y="1091"/>
                      <a:pt x="4380" y="1207"/>
                      <a:pt x="4014" y="1207"/>
                    </a:cubicBezTo>
                    <a:cubicBezTo>
                      <a:pt x="3849" y="1207"/>
                      <a:pt x="3659" y="1183"/>
                      <a:pt x="3443" y="1124"/>
                    </a:cubicBezTo>
                    <a:cubicBezTo>
                      <a:pt x="2309" y="792"/>
                      <a:pt x="813" y="332"/>
                      <a:pt x="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2" name="Google Shape;962;p42"/>
              <p:cNvSpPr/>
              <p:nvPr/>
            </p:nvSpPr>
            <p:spPr>
              <a:xfrm>
                <a:off x="1072829" y="325205"/>
                <a:ext cx="147436" cy="475956"/>
              </a:xfrm>
              <a:custGeom>
                <a:rect b="b" l="l" r="r" t="t"/>
                <a:pathLst>
                  <a:path extrusionOk="0" h="3593" w="1113">
                    <a:moveTo>
                      <a:pt x="22" y="1"/>
                    </a:moveTo>
                    <a:lnTo>
                      <a:pt x="1" y="75"/>
                    </a:lnTo>
                    <a:cubicBezTo>
                      <a:pt x="139" y="108"/>
                      <a:pt x="215" y="417"/>
                      <a:pt x="225" y="524"/>
                    </a:cubicBezTo>
                    <a:lnTo>
                      <a:pt x="1037" y="3593"/>
                    </a:lnTo>
                    <a:lnTo>
                      <a:pt x="1113" y="3582"/>
                    </a:lnTo>
                    <a:lnTo>
                      <a:pt x="300" y="514"/>
                    </a:lnTo>
                    <a:cubicBezTo>
                      <a:pt x="300" y="450"/>
                      <a:pt x="225" y="43"/>
                      <a:pt x="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3" name="Google Shape;963;p42"/>
              <p:cNvSpPr/>
              <p:nvPr/>
            </p:nvSpPr>
            <p:spPr>
              <a:xfrm>
                <a:off x="674895" y="762742"/>
                <a:ext cx="162935" cy="59610"/>
              </a:xfrm>
              <a:custGeom>
                <a:rect b="b" l="l" r="r" t="t"/>
                <a:pathLst>
                  <a:path extrusionOk="0" h="450" w="1230">
                    <a:moveTo>
                      <a:pt x="33" y="1"/>
                    </a:moveTo>
                    <a:lnTo>
                      <a:pt x="0" y="76"/>
                    </a:lnTo>
                    <a:lnTo>
                      <a:pt x="1209" y="450"/>
                    </a:lnTo>
                    <a:lnTo>
                      <a:pt x="1230" y="375"/>
                    </a:lnTo>
                    <a:lnTo>
                      <a:pt x="3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4" name="Google Shape;964;p42"/>
              <p:cNvSpPr/>
              <p:nvPr/>
            </p:nvSpPr>
            <p:spPr>
              <a:xfrm>
                <a:off x="796633" y="932697"/>
                <a:ext cx="192740" cy="344416"/>
              </a:xfrm>
              <a:custGeom>
                <a:rect b="b" l="l" r="r" t="t"/>
                <a:pathLst>
                  <a:path extrusionOk="0" h="2600" w="1455">
                    <a:moveTo>
                      <a:pt x="1380" y="1"/>
                    </a:moveTo>
                    <a:lnTo>
                      <a:pt x="1" y="2567"/>
                    </a:lnTo>
                    <a:lnTo>
                      <a:pt x="76" y="2599"/>
                    </a:lnTo>
                    <a:lnTo>
                      <a:pt x="1455" y="33"/>
                    </a:lnTo>
                    <a:lnTo>
                      <a:pt x="138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5" name="Google Shape;965;p42"/>
              <p:cNvSpPr/>
              <p:nvPr/>
            </p:nvSpPr>
            <p:spPr>
              <a:xfrm>
                <a:off x="929764" y="1048871"/>
                <a:ext cx="201218" cy="188501"/>
              </a:xfrm>
              <a:custGeom>
                <a:rect b="b" l="l" r="r" t="t"/>
                <a:pathLst>
                  <a:path extrusionOk="0" h="1423" w="1519">
                    <a:moveTo>
                      <a:pt x="1466" y="0"/>
                    </a:moveTo>
                    <a:lnTo>
                      <a:pt x="0" y="1359"/>
                    </a:lnTo>
                    <a:lnTo>
                      <a:pt x="54" y="1423"/>
                    </a:lnTo>
                    <a:lnTo>
                      <a:pt x="1519" y="54"/>
                    </a:lnTo>
                    <a:lnTo>
                      <a:pt x="146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66" name="Google Shape;966;p42"/>
            <p:cNvSpPr/>
            <p:nvPr/>
          </p:nvSpPr>
          <p:spPr>
            <a:xfrm flipH="1" rot="10800000">
              <a:off x="-36050" y="1317549"/>
              <a:ext cx="939027" cy="3209476"/>
            </a:xfrm>
            <a:custGeom>
              <a:rect b="b" l="l" r="r" t="t"/>
              <a:pathLst>
                <a:path extrusionOk="0" h="22827" w="7089">
                  <a:moveTo>
                    <a:pt x="6779" y="1"/>
                  </a:moveTo>
                  <a:lnTo>
                    <a:pt x="6768" y="55"/>
                  </a:lnTo>
                  <a:cubicBezTo>
                    <a:pt x="6875" y="65"/>
                    <a:pt x="6982" y="76"/>
                    <a:pt x="7078" y="97"/>
                  </a:cubicBezTo>
                  <a:lnTo>
                    <a:pt x="7089" y="44"/>
                  </a:lnTo>
                  <a:cubicBezTo>
                    <a:pt x="6993" y="22"/>
                    <a:pt x="6886" y="1"/>
                    <a:pt x="6779" y="1"/>
                  </a:cubicBezTo>
                  <a:close/>
                  <a:moveTo>
                    <a:pt x="6447" y="12"/>
                  </a:moveTo>
                  <a:cubicBezTo>
                    <a:pt x="6351" y="22"/>
                    <a:pt x="6245" y="44"/>
                    <a:pt x="6138" y="76"/>
                  </a:cubicBezTo>
                  <a:lnTo>
                    <a:pt x="6159" y="140"/>
                  </a:lnTo>
                  <a:cubicBezTo>
                    <a:pt x="6255" y="108"/>
                    <a:pt x="6362" y="86"/>
                    <a:pt x="6458" y="65"/>
                  </a:cubicBezTo>
                  <a:lnTo>
                    <a:pt x="6447" y="12"/>
                  </a:lnTo>
                  <a:close/>
                  <a:moveTo>
                    <a:pt x="5838" y="193"/>
                  </a:moveTo>
                  <a:cubicBezTo>
                    <a:pt x="5742" y="236"/>
                    <a:pt x="5646" y="290"/>
                    <a:pt x="5560" y="354"/>
                  </a:cubicBezTo>
                  <a:lnTo>
                    <a:pt x="5592" y="407"/>
                  </a:lnTo>
                  <a:cubicBezTo>
                    <a:pt x="5677" y="343"/>
                    <a:pt x="5774" y="290"/>
                    <a:pt x="5860" y="247"/>
                  </a:cubicBezTo>
                  <a:lnTo>
                    <a:pt x="5838" y="193"/>
                  </a:lnTo>
                  <a:close/>
                  <a:moveTo>
                    <a:pt x="5304" y="546"/>
                  </a:moveTo>
                  <a:cubicBezTo>
                    <a:pt x="5218" y="611"/>
                    <a:pt x="5143" y="696"/>
                    <a:pt x="5069" y="771"/>
                  </a:cubicBezTo>
                  <a:lnTo>
                    <a:pt x="5111" y="813"/>
                  </a:lnTo>
                  <a:cubicBezTo>
                    <a:pt x="5186" y="728"/>
                    <a:pt x="5261" y="664"/>
                    <a:pt x="5335" y="589"/>
                  </a:cubicBezTo>
                  <a:lnTo>
                    <a:pt x="5304" y="546"/>
                  </a:lnTo>
                  <a:close/>
                  <a:moveTo>
                    <a:pt x="4865" y="1017"/>
                  </a:moveTo>
                  <a:cubicBezTo>
                    <a:pt x="4812" y="1091"/>
                    <a:pt x="4769" y="1167"/>
                    <a:pt x="4726" y="1252"/>
                  </a:cubicBezTo>
                  <a:cubicBezTo>
                    <a:pt x="4715" y="1262"/>
                    <a:pt x="4705" y="1273"/>
                    <a:pt x="4694" y="1295"/>
                  </a:cubicBezTo>
                  <a:lnTo>
                    <a:pt x="4748" y="1316"/>
                  </a:lnTo>
                  <a:cubicBezTo>
                    <a:pt x="4758" y="1305"/>
                    <a:pt x="4769" y="1295"/>
                    <a:pt x="4779" y="1273"/>
                  </a:cubicBezTo>
                  <a:cubicBezTo>
                    <a:pt x="4822" y="1198"/>
                    <a:pt x="4865" y="1124"/>
                    <a:pt x="4919" y="1048"/>
                  </a:cubicBezTo>
                  <a:lnTo>
                    <a:pt x="4865" y="1017"/>
                  </a:lnTo>
                  <a:close/>
                  <a:moveTo>
                    <a:pt x="4566" y="1583"/>
                  </a:moveTo>
                  <a:cubicBezTo>
                    <a:pt x="4523" y="1680"/>
                    <a:pt x="4480" y="1775"/>
                    <a:pt x="4448" y="1882"/>
                  </a:cubicBezTo>
                  <a:lnTo>
                    <a:pt x="4513" y="1904"/>
                  </a:lnTo>
                  <a:cubicBezTo>
                    <a:pt x="4544" y="1797"/>
                    <a:pt x="4577" y="1701"/>
                    <a:pt x="4620" y="1604"/>
                  </a:cubicBezTo>
                  <a:lnTo>
                    <a:pt x="4566" y="1583"/>
                  </a:lnTo>
                  <a:close/>
                  <a:moveTo>
                    <a:pt x="4373" y="2193"/>
                  </a:moveTo>
                  <a:cubicBezTo>
                    <a:pt x="4352" y="2289"/>
                    <a:pt x="4330" y="2396"/>
                    <a:pt x="4309" y="2502"/>
                  </a:cubicBezTo>
                  <a:lnTo>
                    <a:pt x="4373" y="2514"/>
                  </a:lnTo>
                  <a:cubicBezTo>
                    <a:pt x="4384" y="2407"/>
                    <a:pt x="4406" y="2300"/>
                    <a:pt x="4427" y="2203"/>
                  </a:cubicBezTo>
                  <a:lnTo>
                    <a:pt x="4373" y="2193"/>
                  </a:lnTo>
                  <a:close/>
                  <a:moveTo>
                    <a:pt x="4266" y="2823"/>
                  </a:moveTo>
                  <a:cubicBezTo>
                    <a:pt x="4266" y="2920"/>
                    <a:pt x="4256" y="3027"/>
                    <a:pt x="4245" y="3144"/>
                  </a:cubicBezTo>
                  <a:lnTo>
                    <a:pt x="4309" y="3144"/>
                  </a:lnTo>
                  <a:cubicBezTo>
                    <a:pt x="4309" y="3037"/>
                    <a:pt x="4320" y="2930"/>
                    <a:pt x="4330" y="2823"/>
                  </a:cubicBezTo>
                  <a:close/>
                  <a:moveTo>
                    <a:pt x="4245" y="3454"/>
                  </a:moveTo>
                  <a:lnTo>
                    <a:pt x="4245" y="3476"/>
                  </a:lnTo>
                  <a:lnTo>
                    <a:pt x="4245" y="3775"/>
                  </a:lnTo>
                  <a:lnTo>
                    <a:pt x="4309" y="3775"/>
                  </a:lnTo>
                  <a:cubicBezTo>
                    <a:pt x="4299" y="3668"/>
                    <a:pt x="4299" y="3572"/>
                    <a:pt x="4299" y="3476"/>
                  </a:cubicBezTo>
                  <a:lnTo>
                    <a:pt x="4299" y="3454"/>
                  </a:lnTo>
                  <a:close/>
                  <a:moveTo>
                    <a:pt x="4266" y="4096"/>
                  </a:moveTo>
                  <a:cubicBezTo>
                    <a:pt x="4266" y="4203"/>
                    <a:pt x="4277" y="4310"/>
                    <a:pt x="4288" y="4417"/>
                  </a:cubicBezTo>
                  <a:lnTo>
                    <a:pt x="4342" y="4405"/>
                  </a:lnTo>
                  <a:cubicBezTo>
                    <a:pt x="4330" y="4299"/>
                    <a:pt x="4330" y="4192"/>
                    <a:pt x="4320" y="4096"/>
                  </a:cubicBezTo>
                  <a:close/>
                  <a:moveTo>
                    <a:pt x="4309" y="4726"/>
                  </a:moveTo>
                  <a:lnTo>
                    <a:pt x="4342" y="5047"/>
                  </a:lnTo>
                  <a:lnTo>
                    <a:pt x="4406" y="5037"/>
                  </a:lnTo>
                  <a:cubicBezTo>
                    <a:pt x="4395" y="4930"/>
                    <a:pt x="4384" y="4823"/>
                    <a:pt x="4373" y="4726"/>
                  </a:cubicBezTo>
                  <a:close/>
                  <a:moveTo>
                    <a:pt x="4384" y="5357"/>
                  </a:moveTo>
                  <a:cubicBezTo>
                    <a:pt x="4395" y="5464"/>
                    <a:pt x="4406" y="5571"/>
                    <a:pt x="4427" y="5678"/>
                  </a:cubicBezTo>
                  <a:lnTo>
                    <a:pt x="4480" y="5667"/>
                  </a:lnTo>
                  <a:cubicBezTo>
                    <a:pt x="4470" y="5560"/>
                    <a:pt x="4459" y="5453"/>
                    <a:pt x="4437" y="5357"/>
                  </a:cubicBezTo>
                  <a:close/>
                  <a:moveTo>
                    <a:pt x="4534" y="5978"/>
                  </a:moveTo>
                  <a:lnTo>
                    <a:pt x="4470" y="5988"/>
                  </a:lnTo>
                  <a:cubicBezTo>
                    <a:pt x="4491" y="6095"/>
                    <a:pt x="4501" y="6202"/>
                    <a:pt x="4523" y="6309"/>
                  </a:cubicBezTo>
                  <a:lnTo>
                    <a:pt x="4587" y="6298"/>
                  </a:lnTo>
                  <a:cubicBezTo>
                    <a:pt x="4566" y="6191"/>
                    <a:pt x="4544" y="6084"/>
                    <a:pt x="4534" y="5978"/>
                  </a:cubicBezTo>
                  <a:close/>
                  <a:moveTo>
                    <a:pt x="4641" y="6608"/>
                  </a:moveTo>
                  <a:lnTo>
                    <a:pt x="4577" y="6619"/>
                  </a:lnTo>
                  <a:cubicBezTo>
                    <a:pt x="4598" y="6726"/>
                    <a:pt x="4620" y="6822"/>
                    <a:pt x="4641" y="6929"/>
                  </a:cubicBezTo>
                  <a:lnTo>
                    <a:pt x="4694" y="6918"/>
                  </a:lnTo>
                  <a:cubicBezTo>
                    <a:pt x="4673" y="6811"/>
                    <a:pt x="4651" y="6715"/>
                    <a:pt x="4641" y="6608"/>
                  </a:cubicBezTo>
                  <a:close/>
                  <a:moveTo>
                    <a:pt x="4758" y="7228"/>
                  </a:moveTo>
                  <a:lnTo>
                    <a:pt x="4694" y="7239"/>
                  </a:lnTo>
                  <a:cubicBezTo>
                    <a:pt x="4715" y="7346"/>
                    <a:pt x="4737" y="7453"/>
                    <a:pt x="4758" y="7549"/>
                  </a:cubicBezTo>
                  <a:lnTo>
                    <a:pt x="4822" y="7538"/>
                  </a:lnTo>
                  <a:cubicBezTo>
                    <a:pt x="4801" y="7442"/>
                    <a:pt x="4779" y="7335"/>
                    <a:pt x="4758" y="7228"/>
                  </a:cubicBezTo>
                  <a:close/>
                  <a:moveTo>
                    <a:pt x="4876" y="7848"/>
                  </a:moveTo>
                  <a:lnTo>
                    <a:pt x="4822" y="7869"/>
                  </a:lnTo>
                  <a:cubicBezTo>
                    <a:pt x="4844" y="7966"/>
                    <a:pt x="4865" y="8073"/>
                    <a:pt x="4886" y="8180"/>
                  </a:cubicBezTo>
                  <a:lnTo>
                    <a:pt x="4951" y="8158"/>
                  </a:lnTo>
                  <a:cubicBezTo>
                    <a:pt x="4929" y="8062"/>
                    <a:pt x="4908" y="7955"/>
                    <a:pt x="4876" y="7848"/>
                  </a:cubicBezTo>
                  <a:close/>
                  <a:moveTo>
                    <a:pt x="5015" y="8468"/>
                  </a:moveTo>
                  <a:lnTo>
                    <a:pt x="4951" y="8489"/>
                  </a:lnTo>
                  <a:lnTo>
                    <a:pt x="5015" y="8800"/>
                  </a:lnTo>
                  <a:lnTo>
                    <a:pt x="5079" y="8789"/>
                  </a:lnTo>
                  <a:lnTo>
                    <a:pt x="5015" y="8468"/>
                  </a:lnTo>
                  <a:close/>
                  <a:moveTo>
                    <a:pt x="5143" y="9099"/>
                  </a:moveTo>
                  <a:lnTo>
                    <a:pt x="5090" y="9110"/>
                  </a:lnTo>
                  <a:cubicBezTo>
                    <a:pt x="5111" y="9206"/>
                    <a:pt x="5133" y="9313"/>
                    <a:pt x="5154" y="9420"/>
                  </a:cubicBezTo>
                  <a:lnTo>
                    <a:pt x="5207" y="9409"/>
                  </a:lnTo>
                  <a:cubicBezTo>
                    <a:pt x="5186" y="9302"/>
                    <a:pt x="5164" y="9195"/>
                    <a:pt x="5143" y="9099"/>
                  </a:cubicBezTo>
                  <a:close/>
                  <a:moveTo>
                    <a:pt x="5271" y="9719"/>
                  </a:moveTo>
                  <a:lnTo>
                    <a:pt x="5218" y="9730"/>
                  </a:lnTo>
                  <a:cubicBezTo>
                    <a:pt x="5240" y="9837"/>
                    <a:pt x="5261" y="9933"/>
                    <a:pt x="5282" y="10040"/>
                  </a:cubicBezTo>
                  <a:lnTo>
                    <a:pt x="5335" y="10029"/>
                  </a:lnTo>
                  <a:cubicBezTo>
                    <a:pt x="5314" y="9922"/>
                    <a:pt x="5293" y="9815"/>
                    <a:pt x="5271" y="9719"/>
                  </a:cubicBezTo>
                  <a:close/>
                  <a:moveTo>
                    <a:pt x="5400" y="10339"/>
                  </a:moveTo>
                  <a:lnTo>
                    <a:pt x="5346" y="10350"/>
                  </a:lnTo>
                  <a:cubicBezTo>
                    <a:pt x="5357" y="10457"/>
                    <a:pt x="5378" y="10553"/>
                    <a:pt x="5400" y="10660"/>
                  </a:cubicBezTo>
                  <a:lnTo>
                    <a:pt x="5464" y="10649"/>
                  </a:lnTo>
                  <a:cubicBezTo>
                    <a:pt x="5442" y="10542"/>
                    <a:pt x="5421" y="10446"/>
                    <a:pt x="5400" y="10339"/>
                  </a:cubicBezTo>
                  <a:close/>
                  <a:moveTo>
                    <a:pt x="5518" y="10960"/>
                  </a:moveTo>
                  <a:lnTo>
                    <a:pt x="5453" y="10970"/>
                  </a:lnTo>
                  <a:cubicBezTo>
                    <a:pt x="5475" y="11077"/>
                    <a:pt x="5496" y="11184"/>
                    <a:pt x="5506" y="11291"/>
                  </a:cubicBezTo>
                  <a:lnTo>
                    <a:pt x="5571" y="11280"/>
                  </a:lnTo>
                  <a:cubicBezTo>
                    <a:pt x="5549" y="11173"/>
                    <a:pt x="5539" y="11066"/>
                    <a:pt x="5518" y="10960"/>
                  </a:cubicBezTo>
                  <a:close/>
                  <a:moveTo>
                    <a:pt x="5613" y="11590"/>
                  </a:moveTo>
                  <a:lnTo>
                    <a:pt x="5560" y="11601"/>
                  </a:lnTo>
                  <a:lnTo>
                    <a:pt x="5571" y="11665"/>
                  </a:lnTo>
                  <a:cubicBezTo>
                    <a:pt x="5582" y="11751"/>
                    <a:pt x="5592" y="11836"/>
                    <a:pt x="5603" y="11911"/>
                  </a:cubicBezTo>
                  <a:lnTo>
                    <a:pt x="5667" y="11911"/>
                  </a:lnTo>
                  <a:cubicBezTo>
                    <a:pt x="5656" y="11825"/>
                    <a:pt x="5646" y="11740"/>
                    <a:pt x="5624" y="11654"/>
                  </a:cubicBezTo>
                  <a:lnTo>
                    <a:pt x="5613" y="11590"/>
                  </a:lnTo>
                  <a:close/>
                  <a:moveTo>
                    <a:pt x="5699" y="12221"/>
                  </a:moveTo>
                  <a:lnTo>
                    <a:pt x="5646" y="12231"/>
                  </a:lnTo>
                  <a:cubicBezTo>
                    <a:pt x="5656" y="12338"/>
                    <a:pt x="5667" y="12435"/>
                    <a:pt x="5677" y="12542"/>
                  </a:cubicBezTo>
                  <a:lnTo>
                    <a:pt x="5742" y="12542"/>
                  </a:lnTo>
                  <a:cubicBezTo>
                    <a:pt x="5731" y="12435"/>
                    <a:pt x="5720" y="12328"/>
                    <a:pt x="5699" y="12221"/>
                  </a:cubicBezTo>
                  <a:close/>
                  <a:moveTo>
                    <a:pt x="5774" y="12851"/>
                  </a:moveTo>
                  <a:lnTo>
                    <a:pt x="5710" y="12863"/>
                  </a:lnTo>
                  <a:cubicBezTo>
                    <a:pt x="5720" y="12969"/>
                    <a:pt x="5731" y="13076"/>
                    <a:pt x="5731" y="13172"/>
                  </a:cubicBezTo>
                  <a:lnTo>
                    <a:pt x="5796" y="13172"/>
                  </a:lnTo>
                  <a:cubicBezTo>
                    <a:pt x="5784" y="13065"/>
                    <a:pt x="5774" y="12958"/>
                    <a:pt x="5774" y="12851"/>
                  </a:cubicBezTo>
                  <a:close/>
                  <a:moveTo>
                    <a:pt x="5753" y="13493"/>
                  </a:moveTo>
                  <a:cubicBezTo>
                    <a:pt x="5753" y="13600"/>
                    <a:pt x="5753" y="13707"/>
                    <a:pt x="5763" y="13814"/>
                  </a:cubicBezTo>
                  <a:lnTo>
                    <a:pt x="5817" y="13803"/>
                  </a:lnTo>
                  <a:cubicBezTo>
                    <a:pt x="5817" y="13707"/>
                    <a:pt x="5817" y="13600"/>
                    <a:pt x="5806" y="13493"/>
                  </a:cubicBezTo>
                  <a:close/>
                  <a:moveTo>
                    <a:pt x="5763" y="14124"/>
                  </a:moveTo>
                  <a:lnTo>
                    <a:pt x="5763" y="14445"/>
                  </a:lnTo>
                  <a:lnTo>
                    <a:pt x="5817" y="14445"/>
                  </a:lnTo>
                  <a:cubicBezTo>
                    <a:pt x="5817" y="14338"/>
                    <a:pt x="5827" y="14231"/>
                    <a:pt x="5827" y="14124"/>
                  </a:cubicBezTo>
                  <a:close/>
                  <a:moveTo>
                    <a:pt x="5753" y="14754"/>
                  </a:moveTo>
                  <a:cubicBezTo>
                    <a:pt x="5742" y="14861"/>
                    <a:pt x="5731" y="14968"/>
                    <a:pt x="5731" y="15075"/>
                  </a:cubicBezTo>
                  <a:lnTo>
                    <a:pt x="5784" y="15075"/>
                  </a:lnTo>
                  <a:cubicBezTo>
                    <a:pt x="5796" y="14979"/>
                    <a:pt x="5806" y="14873"/>
                    <a:pt x="5806" y="14766"/>
                  </a:cubicBezTo>
                  <a:lnTo>
                    <a:pt x="5753" y="14754"/>
                  </a:lnTo>
                  <a:close/>
                  <a:moveTo>
                    <a:pt x="5699" y="15386"/>
                  </a:moveTo>
                  <a:lnTo>
                    <a:pt x="5667" y="15706"/>
                  </a:lnTo>
                  <a:lnTo>
                    <a:pt x="5720" y="15717"/>
                  </a:lnTo>
                  <a:cubicBezTo>
                    <a:pt x="5731" y="15610"/>
                    <a:pt x="5753" y="15503"/>
                    <a:pt x="5763" y="15396"/>
                  </a:cubicBezTo>
                  <a:lnTo>
                    <a:pt x="5699" y="15386"/>
                  </a:lnTo>
                  <a:close/>
                  <a:moveTo>
                    <a:pt x="5613" y="16016"/>
                  </a:moveTo>
                  <a:cubicBezTo>
                    <a:pt x="5603" y="16123"/>
                    <a:pt x="5582" y="16230"/>
                    <a:pt x="5560" y="16327"/>
                  </a:cubicBezTo>
                  <a:lnTo>
                    <a:pt x="5613" y="16337"/>
                  </a:lnTo>
                  <a:cubicBezTo>
                    <a:pt x="5635" y="16241"/>
                    <a:pt x="5656" y="16134"/>
                    <a:pt x="5677" y="16027"/>
                  </a:cubicBezTo>
                  <a:lnTo>
                    <a:pt x="5613" y="16016"/>
                  </a:lnTo>
                  <a:close/>
                  <a:moveTo>
                    <a:pt x="5496" y="16636"/>
                  </a:moveTo>
                  <a:cubicBezTo>
                    <a:pt x="5464" y="16743"/>
                    <a:pt x="5442" y="16850"/>
                    <a:pt x="5411" y="16947"/>
                  </a:cubicBezTo>
                  <a:lnTo>
                    <a:pt x="5475" y="16957"/>
                  </a:lnTo>
                  <a:cubicBezTo>
                    <a:pt x="5496" y="16861"/>
                    <a:pt x="5528" y="16754"/>
                    <a:pt x="5549" y="16657"/>
                  </a:cubicBezTo>
                  <a:lnTo>
                    <a:pt x="5496" y="16636"/>
                  </a:lnTo>
                  <a:close/>
                  <a:moveTo>
                    <a:pt x="5325" y="17246"/>
                  </a:moveTo>
                  <a:cubicBezTo>
                    <a:pt x="5293" y="17353"/>
                    <a:pt x="5261" y="17449"/>
                    <a:pt x="5228" y="17545"/>
                  </a:cubicBezTo>
                  <a:lnTo>
                    <a:pt x="5282" y="17567"/>
                  </a:lnTo>
                  <a:cubicBezTo>
                    <a:pt x="5314" y="17470"/>
                    <a:pt x="5346" y="17363"/>
                    <a:pt x="5378" y="17267"/>
                  </a:cubicBezTo>
                  <a:lnTo>
                    <a:pt x="5325" y="17246"/>
                  </a:lnTo>
                  <a:close/>
                  <a:moveTo>
                    <a:pt x="5111" y="17845"/>
                  </a:moveTo>
                  <a:lnTo>
                    <a:pt x="4983" y="18133"/>
                  </a:lnTo>
                  <a:lnTo>
                    <a:pt x="5036" y="18154"/>
                  </a:lnTo>
                  <a:cubicBezTo>
                    <a:pt x="5079" y="18069"/>
                    <a:pt x="5122" y="17962"/>
                    <a:pt x="5164" y="17866"/>
                  </a:cubicBezTo>
                  <a:lnTo>
                    <a:pt x="5111" y="17845"/>
                  </a:lnTo>
                  <a:close/>
                  <a:moveTo>
                    <a:pt x="4844" y="18422"/>
                  </a:moveTo>
                  <a:cubicBezTo>
                    <a:pt x="4801" y="18518"/>
                    <a:pt x="4748" y="18603"/>
                    <a:pt x="4694" y="18700"/>
                  </a:cubicBezTo>
                  <a:lnTo>
                    <a:pt x="4748" y="18732"/>
                  </a:lnTo>
                  <a:cubicBezTo>
                    <a:pt x="4801" y="18636"/>
                    <a:pt x="4855" y="18539"/>
                    <a:pt x="4897" y="18443"/>
                  </a:cubicBezTo>
                  <a:lnTo>
                    <a:pt x="4844" y="18422"/>
                  </a:lnTo>
                  <a:close/>
                  <a:moveTo>
                    <a:pt x="4534" y="18967"/>
                  </a:moveTo>
                  <a:cubicBezTo>
                    <a:pt x="4501" y="19031"/>
                    <a:pt x="4459" y="19095"/>
                    <a:pt x="4416" y="19149"/>
                  </a:cubicBezTo>
                  <a:cubicBezTo>
                    <a:pt x="4395" y="19181"/>
                    <a:pt x="4384" y="19202"/>
                    <a:pt x="4363" y="19234"/>
                  </a:cubicBezTo>
                  <a:lnTo>
                    <a:pt x="4406" y="19266"/>
                  </a:lnTo>
                  <a:cubicBezTo>
                    <a:pt x="4427" y="19234"/>
                    <a:pt x="4448" y="19213"/>
                    <a:pt x="4470" y="19181"/>
                  </a:cubicBezTo>
                  <a:cubicBezTo>
                    <a:pt x="4513" y="19128"/>
                    <a:pt x="4544" y="19063"/>
                    <a:pt x="4587" y="18999"/>
                  </a:cubicBezTo>
                  <a:lnTo>
                    <a:pt x="4534" y="18967"/>
                  </a:lnTo>
                  <a:close/>
                  <a:moveTo>
                    <a:pt x="4170" y="19491"/>
                  </a:moveTo>
                  <a:cubicBezTo>
                    <a:pt x="4106" y="19565"/>
                    <a:pt x="4042" y="19651"/>
                    <a:pt x="3978" y="19737"/>
                  </a:cubicBezTo>
                  <a:lnTo>
                    <a:pt x="4021" y="19769"/>
                  </a:lnTo>
                  <a:cubicBezTo>
                    <a:pt x="4085" y="19694"/>
                    <a:pt x="4159" y="19608"/>
                    <a:pt x="4224" y="19523"/>
                  </a:cubicBezTo>
                  <a:lnTo>
                    <a:pt x="4170" y="19491"/>
                  </a:lnTo>
                  <a:close/>
                  <a:moveTo>
                    <a:pt x="3764" y="19972"/>
                  </a:moveTo>
                  <a:cubicBezTo>
                    <a:pt x="3700" y="20047"/>
                    <a:pt x="3625" y="20121"/>
                    <a:pt x="3550" y="20197"/>
                  </a:cubicBezTo>
                  <a:lnTo>
                    <a:pt x="3593" y="20239"/>
                  </a:lnTo>
                  <a:cubicBezTo>
                    <a:pt x="3668" y="20164"/>
                    <a:pt x="3743" y="20090"/>
                    <a:pt x="3807" y="20015"/>
                  </a:cubicBezTo>
                  <a:lnTo>
                    <a:pt x="3764" y="19972"/>
                  </a:lnTo>
                  <a:close/>
                  <a:moveTo>
                    <a:pt x="3325" y="20421"/>
                  </a:moveTo>
                  <a:cubicBezTo>
                    <a:pt x="3251" y="20496"/>
                    <a:pt x="3166" y="20560"/>
                    <a:pt x="3090" y="20635"/>
                  </a:cubicBezTo>
                  <a:lnTo>
                    <a:pt x="3133" y="20677"/>
                  </a:lnTo>
                  <a:cubicBezTo>
                    <a:pt x="3208" y="20613"/>
                    <a:pt x="3294" y="20539"/>
                    <a:pt x="3368" y="20464"/>
                  </a:cubicBezTo>
                  <a:lnTo>
                    <a:pt x="3325" y="20421"/>
                  </a:lnTo>
                  <a:close/>
                  <a:moveTo>
                    <a:pt x="2855" y="20838"/>
                  </a:moveTo>
                  <a:cubicBezTo>
                    <a:pt x="2770" y="20913"/>
                    <a:pt x="2684" y="20977"/>
                    <a:pt x="2610" y="21041"/>
                  </a:cubicBezTo>
                  <a:lnTo>
                    <a:pt x="2641" y="21084"/>
                  </a:lnTo>
                  <a:cubicBezTo>
                    <a:pt x="2727" y="21019"/>
                    <a:pt x="2812" y="20955"/>
                    <a:pt x="2888" y="20891"/>
                  </a:cubicBezTo>
                  <a:lnTo>
                    <a:pt x="2855" y="20838"/>
                  </a:lnTo>
                  <a:close/>
                  <a:moveTo>
                    <a:pt x="2353" y="21233"/>
                  </a:moveTo>
                  <a:lnTo>
                    <a:pt x="2096" y="21426"/>
                  </a:lnTo>
                  <a:lnTo>
                    <a:pt x="2128" y="21468"/>
                  </a:lnTo>
                  <a:cubicBezTo>
                    <a:pt x="2225" y="21404"/>
                    <a:pt x="2310" y="21340"/>
                    <a:pt x="2385" y="21287"/>
                  </a:cubicBezTo>
                  <a:lnTo>
                    <a:pt x="2353" y="21233"/>
                  </a:lnTo>
                  <a:close/>
                  <a:moveTo>
                    <a:pt x="1840" y="21608"/>
                  </a:moveTo>
                  <a:cubicBezTo>
                    <a:pt x="1754" y="21661"/>
                    <a:pt x="1669" y="21725"/>
                    <a:pt x="1572" y="21779"/>
                  </a:cubicBezTo>
                  <a:lnTo>
                    <a:pt x="1615" y="21832"/>
                  </a:lnTo>
                  <a:cubicBezTo>
                    <a:pt x="1700" y="21768"/>
                    <a:pt x="1786" y="21715"/>
                    <a:pt x="1871" y="21651"/>
                  </a:cubicBezTo>
                  <a:lnTo>
                    <a:pt x="1840" y="21608"/>
                  </a:lnTo>
                  <a:close/>
                  <a:moveTo>
                    <a:pt x="1316" y="21960"/>
                  </a:moveTo>
                  <a:cubicBezTo>
                    <a:pt x="1220" y="22014"/>
                    <a:pt x="1134" y="22067"/>
                    <a:pt x="1049" y="22131"/>
                  </a:cubicBezTo>
                  <a:lnTo>
                    <a:pt x="1080" y="22174"/>
                  </a:lnTo>
                  <a:cubicBezTo>
                    <a:pt x="1166" y="22121"/>
                    <a:pt x="1251" y="22067"/>
                    <a:pt x="1348" y="22003"/>
                  </a:cubicBezTo>
                  <a:lnTo>
                    <a:pt x="1316" y="21960"/>
                  </a:lnTo>
                  <a:close/>
                  <a:moveTo>
                    <a:pt x="781" y="22292"/>
                  </a:moveTo>
                  <a:cubicBezTo>
                    <a:pt x="685" y="22356"/>
                    <a:pt x="600" y="22409"/>
                    <a:pt x="503" y="22463"/>
                  </a:cubicBezTo>
                  <a:lnTo>
                    <a:pt x="536" y="22516"/>
                  </a:lnTo>
                  <a:cubicBezTo>
                    <a:pt x="631" y="22463"/>
                    <a:pt x="717" y="22399"/>
                    <a:pt x="802" y="22345"/>
                  </a:cubicBezTo>
                  <a:lnTo>
                    <a:pt x="781" y="22292"/>
                  </a:lnTo>
                  <a:close/>
                  <a:moveTo>
                    <a:pt x="236" y="22623"/>
                  </a:moveTo>
                  <a:cubicBezTo>
                    <a:pt x="151" y="22677"/>
                    <a:pt x="75" y="22720"/>
                    <a:pt x="1" y="22773"/>
                  </a:cubicBezTo>
                  <a:lnTo>
                    <a:pt x="33" y="22827"/>
                  </a:lnTo>
                  <a:cubicBezTo>
                    <a:pt x="108" y="22773"/>
                    <a:pt x="182" y="22730"/>
                    <a:pt x="268" y="22677"/>
                  </a:cubicBezTo>
                  <a:lnTo>
                    <a:pt x="236" y="2262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67" name="Google Shape;967;p42"/>
          <p:cNvSpPr/>
          <p:nvPr/>
        </p:nvSpPr>
        <p:spPr>
          <a:xfrm>
            <a:off x="2462675" y="435810"/>
            <a:ext cx="779866" cy="276685"/>
          </a:xfrm>
          <a:custGeom>
            <a:rect b="b" l="l" r="r" t="t"/>
            <a:pathLst>
              <a:path extrusionOk="0" h="5239" w="14766">
                <a:moveTo>
                  <a:pt x="8275" y="64"/>
                </a:moveTo>
                <a:cubicBezTo>
                  <a:pt x="8906" y="64"/>
                  <a:pt x="9515" y="246"/>
                  <a:pt x="10050" y="588"/>
                </a:cubicBezTo>
                <a:cubicBezTo>
                  <a:pt x="10563" y="920"/>
                  <a:pt x="10969" y="1379"/>
                  <a:pt x="11226" y="1935"/>
                </a:cubicBezTo>
                <a:lnTo>
                  <a:pt x="11247" y="1956"/>
                </a:lnTo>
                <a:lnTo>
                  <a:pt x="11269" y="1946"/>
                </a:lnTo>
                <a:cubicBezTo>
                  <a:pt x="11365" y="1914"/>
                  <a:pt x="11472" y="1903"/>
                  <a:pt x="11579" y="1903"/>
                </a:cubicBezTo>
                <a:cubicBezTo>
                  <a:pt x="12103" y="1903"/>
                  <a:pt x="12530" y="2331"/>
                  <a:pt x="12530" y="2854"/>
                </a:cubicBezTo>
                <a:cubicBezTo>
                  <a:pt x="12530" y="2961"/>
                  <a:pt x="12509" y="3068"/>
                  <a:pt x="12477" y="3165"/>
                </a:cubicBezTo>
                <a:lnTo>
                  <a:pt x="12456" y="3229"/>
                </a:lnTo>
                <a:lnTo>
                  <a:pt x="12520" y="3208"/>
                </a:lnTo>
                <a:cubicBezTo>
                  <a:pt x="12670" y="3165"/>
                  <a:pt x="12819" y="3144"/>
                  <a:pt x="12979" y="3144"/>
                </a:cubicBezTo>
                <a:cubicBezTo>
                  <a:pt x="13931" y="3144"/>
                  <a:pt x="14701" y="3924"/>
                  <a:pt x="14701" y="4875"/>
                </a:cubicBezTo>
                <a:cubicBezTo>
                  <a:pt x="14701" y="4971"/>
                  <a:pt x="14690" y="5068"/>
                  <a:pt x="14680" y="5175"/>
                </a:cubicBezTo>
                <a:lnTo>
                  <a:pt x="118" y="5175"/>
                </a:lnTo>
                <a:cubicBezTo>
                  <a:pt x="513" y="4555"/>
                  <a:pt x="1176" y="4191"/>
                  <a:pt x="1914" y="4191"/>
                </a:cubicBezTo>
                <a:cubicBezTo>
                  <a:pt x="2171" y="4191"/>
                  <a:pt x="2416" y="4234"/>
                  <a:pt x="2663" y="4320"/>
                </a:cubicBezTo>
                <a:lnTo>
                  <a:pt x="2706" y="4341"/>
                </a:lnTo>
                <a:lnTo>
                  <a:pt x="2706" y="4287"/>
                </a:lnTo>
                <a:cubicBezTo>
                  <a:pt x="2706" y="4244"/>
                  <a:pt x="2694" y="4201"/>
                  <a:pt x="2694" y="4170"/>
                </a:cubicBezTo>
                <a:cubicBezTo>
                  <a:pt x="2694" y="3325"/>
                  <a:pt x="3390" y="2641"/>
                  <a:pt x="4234" y="2641"/>
                </a:cubicBezTo>
                <a:cubicBezTo>
                  <a:pt x="4502" y="2641"/>
                  <a:pt x="4768" y="2705"/>
                  <a:pt x="5004" y="2844"/>
                </a:cubicBezTo>
                <a:lnTo>
                  <a:pt x="5046" y="2866"/>
                </a:lnTo>
                <a:lnTo>
                  <a:pt x="5046" y="2823"/>
                </a:lnTo>
                <a:cubicBezTo>
                  <a:pt x="5164" y="2063"/>
                  <a:pt x="5560" y="1358"/>
                  <a:pt x="6148" y="856"/>
                </a:cubicBezTo>
                <a:cubicBezTo>
                  <a:pt x="6736" y="342"/>
                  <a:pt x="7495" y="64"/>
                  <a:pt x="8275" y="64"/>
                </a:cubicBezTo>
                <a:close/>
                <a:moveTo>
                  <a:pt x="8275" y="0"/>
                </a:moveTo>
                <a:cubicBezTo>
                  <a:pt x="7474" y="0"/>
                  <a:pt x="6704" y="289"/>
                  <a:pt x="6105" y="813"/>
                </a:cubicBezTo>
                <a:cubicBezTo>
                  <a:pt x="5517" y="1315"/>
                  <a:pt x="5122" y="2010"/>
                  <a:pt x="4993" y="2769"/>
                </a:cubicBezTo>
                <a:cubicBezTo>
                  <a:pt x="4758" y="2641"/>
                  <a:pt x="4502" y="2576"/>
                  <a:pt x="4234" y="2576"/>
                </a:cubicBezTo>
                <a:cubicBezTo>
                  <a:pt x="3347" y="2576"/>
                  <a:pt x="2630" y="3293"/>
                  <a:pt x="2630" y="4170"/>
                </a:cubicBezTo>
                <a:cubicBezTo>
                  <a:pt x="2630" y="4191"/>
                  <a:pt x="2630" y="4223"/>
                  <a:pt x="2641" y="4244"/>
                </a:cubicBezTo>
                <a:cubicBezTo>
                  <a:pt x="2406" y="4170"/>
                  <a:pt x="2160" y="4127"/>
                  <a:pt x="1914" y="4127"/>
                </a:cubicBezTo>
                <a:cubicBezTo>
                  <a:pt x="1134" y="4127"/>
                  <a:pt x="428" y="4522"/>
                  <a:pt x="33" y="5185"/>
                </a:cubicBezTo>
                <a:lnTo>
                  <a:pt x="0" y="5239"/>
                </a:lnTo>
                <a:lnTo>
                  <a:pt x="14733" y="5239"/>
                </a:lnTo>
                <a:lnTo>
                  <a:pt x="14733" y="5206"/>
                </a:lnTo>
                <a:cubicBezTo>
                  <a:pt x="14754" y="5100"/>
                  <a:pt x="14765" y="4982"/>
                  <a:pt x="14765" y="4875"/>
                </a:cubicBezTo>
                <a:cubicBezTo>
                  <a:pt x="14765" y="3881"/>
                  <a:pt x="13963" y="3079"/>
                  <a:pt x="12979" y="3079"/>
                </a:cubicBezTo>
                <a:cubicBezTo>
                  <a:pt x="12830" y="3079"/>
                  <a:pt x="12691" y="3101"/>
                  <a:pt x="12552" y="3132"/>
                </a:cubicBezTo>
                <a:cubicBezTo>
                  <a:pt x="12584" y="3037"/>
                  <a:pt x="12594" y="2951"/>
                  <a:pt x="12594" y="2854"/>
                </a:cubicBezTo>
                <a:cubicBezTo>
                  <a:pt x="12594" y="2288"/>
                  <a:pt x="12135" y="1839"/>
                  <a:pt x="11579" y="1839"/>
                </a:cubicBezTo>
                <a:cubicBezTo>
                  <a:pt x="11472" y="1839"/>
                  <a:pt x="11376" y="1849"/>
                  <a:pt x="11280" y="1882"/>
                </a:cubicBezTo>
                <a:cubicBezTo>
                  <a:pt x="11012" y="1326"/>
                  <a:pt x="10596" y="866"/>
                  <a:pt x="10082" y="524"/>
                </a:cubicBezTo>
                <a:cubicBezTo>
                  <a:pt x="9548" y="182"/>
                  <a:pt x="8917" y="0"/>
                  <a:pt x="8275" y="0"/>
                </a:cubicBezTo>
                <a:close/>
              </a:path>
            </a:pathLst>
          </a:cu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68" name="Google Shape;968;p42"/>
          <p:cNvGrpSpPr/>
          <p:nvPr/>
        </p:nvGrpSpPr>
        <p:grpSpPr>
          <a:xfrm>
            <a:off x="3356568" y="718601"/>
            <a:ext cx="883804" cy="409512"/>
            <a:chOff x="6385975" y="2649937"/>
            <a:chExt cx="912173" cy="422613"/>
          </a:xfrm>
        </p:grpSpPr>
        <p:sp>
          <p:nvSpPr>
            <p:cNvPr id="969" name="Google Shape;969;p42"/>
            <p:cNvSpPr/>
            <p:nvPr/>
          </p:nvSpPr>
          <p:spPr>
            <a:xfrm>
              <a:off x="6385975" y="2654935"/>
              <a:ext cx="912173" cy="412617"/>
            </a:xfrm>
            <a:custGeom>
              <a:rect b="b" l="l" r="r" t="t"/>
              <a:pathLst>
                <a:path extrusionOk="0" h="3550" w="7848">
                  <a:moveTo>
                    <a:pt x="4459" y="1"/>
                  </a:moveTo>
                  <a:cubicBezTo>
                    <a:pt x="3198" y="1"/>
                    <a:pt x="2171" y="1027"/>
                    <a:pt x="2171" y="2288"/>
                  </a:cubicBezTo>
                  <a:lnTo>
                    <a:pt x="2171" y="2310"/>
                  </a:lnTo>
                  <a:cubicBezTo>
                    <a:pt x="2032" y="2267"/>
                    <a:pt x="1872" y="2246"/>
                    <a:pt x="1711" y="2246"/>
                  </a:cubicBezTo>
                  <a:cubicBezTo>
                    <a:pt x="899" y="2246"/>
                    <a:pt x="204" y="2802"/>
                    <a:pt x="1" y="3550"/>
                  </a:cubicBezTo>
                  <a:lnTo>
                    <a:pt x="7848" y="3550"/>
                  </a:lnTo>
                  <a:cubicBezTo>
                    <a:pt x="7624" y="3133"/>
                    <a:pt x="7185" y="2833"/>
                    <a:pt x="6683" y="2823"/>
                  </a:cubicBezTo>
                  <a:cubicBezTo>
                    <a:pt x="6726" y="2652"/>
                    <a:pt x="6747" y="2470"/>
                    <a:pt x="6747" y="2288"/>
                  </a:cubicBezTo>
                  <a:cubicBezTo>
                    <a:pt x="6747" y="1027"/>
                    <a:pt x="5721" y="1"/>
                    <a:pt x="445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42"/>
            <p:cNvSpPr/>
            <p:nvPr/>
          </p:nvSpPr>
          <p:spPr>
            <a:xfrm>
              <a:off x="6385975" y="3062554"/>
              <a:ext cx="334510" cy="9996"/>
            </a:xfrm>
            <a:custGeom>
              <a:rect b="b" l="l" r="r" t="t"/>
              <a:pathLst>
                <a:path extrusionOk="0" h="86" w="2878">
                  <a:moveTo>
                    <a:pt x="1" y="0"/>
                  </a:moveTo>
                  <a:lnTo>
                    <a:pt x="1" y="86"/>
                  </a:lnTo>
                  <a:lnTo>
                    <a:pt x="2877" y="86"/>
                  </a:lnTo>
                  <a:lnTo>
                    <a:pt x="28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42"/>
            <p:cNvSpPr/>
            <p:nvPr/>
          </p:nvSpPr>
          <p:spPr>
            <a:xfrm>
              <a:off x="6633313" y="2649937"/>
              <a:ext cx="541864" cy="273489"/>
            </a:xfrm>
            <a:custGeom>
              <a:rect b="b" l="l" r="r" t="t"/>
              <a:pathLst>
                <a:path extrusionOk="0" h="2353" w="4662">
                  <a:moveTo>
                    <a:pt x="2331" y="1"/>
                  </a:moveTo>
                  <a:cubicBezTo>
                    <a:pt x="1048" y="1"/>
                    <a:pt x="1" y="1049"/>
                    <a:pt x="1" y="2331"/>
                  </a:cubicBezTo>
                  <a:lnTo>
                    <a:pt x="1" y="2342"/>
                  </a:lnTo>
                  <a:lnTo>
                    <a:pt x="1" y="2353"/>
                  </a:lnTo>
                  <a:lnTo>
                    <a:pt x="86" y="2353"/>
                  </a:lnTo>
                  <a:lnTo>
                    <a:pt x="86" y="2342"/>
                  </a:lnTo>
                  <a:lnTo>
                    <a:pt x="86" y="2331"/>
                  </a:lnTo>
                  <a:cubicBezTo>
                    <a:pt x="86" y="1091"/>
                    <a:pt x="1091" y="86"/>
                    <a:pt x="2331" y="86"/>
                  </a:cubicBezTo>
                  <a:cubicBezTo>
                    <a:pt x="3571" y="86"/>
                    <a:pt x="4576" y="1091"/>
                    <a:pt x="4576" y="2331"/>
                  </a:cubicBezTo>
                  <a:lnTo>
                    <a:pt x="4662" y="2331"/>
                  </a:lnTo>
                  <a:cubicBezTo>
                    <a:pt x="4662" y="1049"/>
                    <a:pt x="3614" y="1"/>
                    <a:pt x="23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72" name="Google Shape;972;p42"/>
          <p:cNvGrpSpPr/>
          <p:nvPr/>
        </p:nvGrpSpPr>
        <p:grpSpPr>
          <a:xfrm>
            <a:off x="5450458" y="2918209"/>
            <a:ext cx="1264814" cy="1701053"/>
            <a:chOff x="6383194" y="2580799"/>
            <a:chExt cx="1297378" cy="1744848"/>
          </a:xfrm>
        </p:grpSpPr>
        <p:sp>
          <p:nvSpPr>
            <p:cNvPr id="973" name="Google Shape;973;p42"/>
            <p:cNvSpPr/>
            <p:nvPr/>
          </p:nvSpPr>
          <p:spPr>
            <a:xfrm>
              <a:off x="6517211" y="3220918"/>
              <a:ext cx="1107734" cy="1104729"/>
            </a:xfrm>
            <a:custGeom>
              <a:rect b="b" l="l" r="r" t="t"/>
              <a:pathLst>
                <a:path extrusionOk="0" h="15077" w="15118">
                  <a:moveTo>
                    <a:pt x="6770" y="1"/>
                  </a:moveTo>
                  <a:cubicBezTo>
                    <a:pt x="6166" y="1"/>
                    <a:pt x="1944" y="203"/>
                    <a:pt x="1" y="5764"/>
                  </a:cubicBezTo>
                  <a:lnTo>
                    <a:pt x="3966" y="7603"/>
                  </a:lnTo>
                  <a:lnTo>
                    <a:pt x="3571" y="15076"/>
                  </a:lnTo>
                  <a:lnTo>
                    <a:pt x="13674" y="15076"/>
                  </a:lnTo>
                  <a:lnTo>
                    <a:pt x="12701" y="6299"/>
                  </a:lnTo>
                  <a:lnTo>
                    <a:pt x="15118" y="5999"/>
                  </a:lnTo>
                  <a:lnTo>
                    <a:pt x="14947" y="5165"/>
                  </a:lnTo>
                  <a:cubicBezTo>
                    <a:pt x="13890" y="367"/>
                    <a:pt x="9609" y="269"/>
                    <a:pt x="9260" y="269"/>
                  </a:cubicBezTo>
                  <a:cubicBezTo>
                    <a:pt x="9245" y="269"/>
                    <a:pt x="9238" y="269"/>
                    <a:pt x="9238" y="269"/>
                  </a:cubicBezTo>
                  <a:lnTo>
                    <a:pt x="6843" y="2"/>
                  </a:lnTo>
                  <a:cubicBezTo>
                    <a:pt x="6843" y="2"/>
                    <a:pt x="6818" y="1"/>
                    <a:pt x="67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42"/>
            <p:cNvSpPr/>
            <p:nvPr/>
          </p:nvSpPr>
          <p:spPr>
            <a:xfrm>
              <a:off x="6873614" y="2594208"/>
              <a:ext cx="582883" cy="546173"/>
            </a:xfrm>
            <a:custGeom>
              <a:rect b="b" l="l" r="r" t="t"/>
              <a:pathLst>
                <a:path extrusionOk="0" h="7454" w="7955">
                  <a:moveTo>
                    <a:pt x="3966" y="1"/>
                  </a:moveTo>
                  <a:cubicBezTo>
                    <a:pt x="3459" y="1"/>
                    <a:pt x="2883" y="73"/>
                    <a:pt x="2588" y="525"/>
                  </a:cubicBezTo>
                  <a:cubicBezTo>
                    <a:pt x="2566" y="558"/>
                    <a:pt x="2535" y="590"/>
                    <a:pt x="2492" y="601"/>
                  </a:cubicBezTo>
                  <a:cubicBezTo>
                    <a:pt x="2353" y="675"/>
                    <a:pt x="2128" y="654"/>
                    <a:pt x="1989" y="686"/>
                  </a:cubicBezTo>
                  <a:cubicBezTo>
                    <a:pt x="1808" y="739"/>
                    <a:pt x="1626" y="815"/>
                    <a:pt x="1466" y="932"/>
                  </a:cubicBezTo>
                  <a:cubicBezTo>
                    <a:pt x="1145" y="1157"/>
                    <a:pt x="931" y="1499"/>
                    <a:pt x="792" y="1851"/>
                  </a:cubicBezTo>
                  <a:cubicBezTo>
                    <a:pt x="247" y="3220"/>
                    <a:pt x="1" y="6128"/>
                    <a:pt x="1326" y="7154"/>
                  </a:cubicBezTo>
                  <a:cubicBezTo>
                    <a:pt x="1420" y="7230"/>
                    <a:pt x="1854" y="7454"/>
                    <a:pt x="2089" y="7454"/>
                  </a:cubicBezTo>
                  <a:cubicBezTo>
                    <a:pt x="2152" y="7454"/>
                    <a:pt x="2200" y="7438"/>
                    <a:pt x="2224" y="7400"/>
                  </a:cubicBezTo>
                  <a:cubicBezTo>
                    <a:pt x="2224" y="7389"/>
                    <a:pt x="4683" y="3519"/>
                    <a:pt x="4683" y="3519"/>
                  </a:cubicBezTo>
                  <a:cubicBezTo>
                    <a:pt x="4683" y="3519"/>
                    <a:pt x="7548" y="3049"/>
                    <a:pt x="7816" y="2386"/>
                  </a:cubicBezTo>
                  <a:cubicBezTo>
                    <a:pt x="7955" y="2022"/>
                    <a:pt x="7431" y="1862"/>
                    <a:pt x="7185" y="1766"/>
                  </a:cubicBezTo>
                  <a:cubicBezTo>
                    <a:pt x="6961" y="1680"/>
                    <a:pt x="6629" y="1637"/>
                    <a:pt x="6437" y="1499"/>
                  </a:cubicBezTo>
                  <a:cubicBezTo>
                    <a:pt x="6223" y="1349"/>
                    <a:pt x="6265" y="1050"/>
                    <a:pt x="6137" y="836"/>
                  </a:cubicBezTo>
                  <a:cubicBezTo>
                    <a:pt x="6009" y="622"/>
                    <a:pt x="5806" y="451"/>
                    <a:pt x="5592" y="344"/>
                  </a:cubicBezTo>
                  <a:cubicBezTo>
                    <a:pt x="5132" y="109"/>
                    <a:pt x="4609" y="12"/>
                    <a:pt x="4096" y="2"/>
                  </a:cubicBezTo>
                  <a:cubicBezTo>
                    <a:pt x="4053" y="1"/>
                    <a:pt x="4010" y="1"/>
                    <a:pt x="39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42"/>
            <p:cNvSpPr/>
            <p:nvPr/>
          </p:nvSpPr>
          <p:spPr>
            <a:xfrm>
              <a:off x="7018549" y="2981313"/>
              <a:ext cx="175561" cy="293969"/>
            </a:xfrm>
            <a:custGeom>
              <a:rect b="b" l="l" r="r" t="t"/>
              <a:pathLst>
                <a:path extrusionOk="0" h="4012" w="2396">
                  <a:moveTo>
                    <a:pt x="1" y="0"/>
                  </a:moveTo>
                  <a:lnTo>
                    <a:pt x="1" y="3603"/>
                  </a:lnTo>
                  <a:cubicBezTo>
                    <a:pt x="1" y="3603"/>
                    <a:pt x="495" y="4011"/>
                    <a:pt x="1240" y="4011"/>
                  </a:cubicBezTo>
                  <a:cubicBezTo>
                    <a:pt x="1581" y="4011"/>
                    <a:pt x="1973" y="3926"/>
                    <a:pt x="2396" y="3678"/>
                  </a:cubicBezTo>
                  <a:lnTo>
                    <a:pt x="2396" y="148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42"/>
            <p:cNvSpPr/>
            <p:nvPr/>
          </p:nvSpPr>
          <p:spPr>
            <a:xfrm>
              <a:off x="7036574" y="3054147"/>
              <a:ext cx="157536" cy="159881"/>
            </a:xfrm>
            <a:custGeom>
              <a:rect b="b" l="l" r="r" t="t"/>
              <a:pathLst>
                <a:path extrusionOk="0" h="2182" w="2150">
                  <a:moveTo>
                    <a:pt x="1155" y="0"/>
                  </a:moveTo>
                  <a:lnTo>
                    <a:pt x="0" y="257"/>
                  </a:lnTo>
                  <a:cubicBezTo>
                    <a:pt x="0" y="257"/>
                    <a:pt x="385" y="1743"/>
                    <a:pt x="2150" y="2181"/>
                  </a:cubicBezTo>
                  <a:lnTo>
                    <a:pt x="2150" y="492"/>
                  </a:lnTo>
                  <a:lnTo>
                    <a:pt x="11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42"/>
            <p:cNvSpPr/>
            <p:nvPr/>
          </p:nvSpPr>
          <p:spPr>
            <a:xfrm>
              <a:off x="7025583" y="2707856"/>
              <a:ext cx="416041" cy="473780"/>
            </a:xfrm>
            <a:custGeom>
              <a:rect b="b" l="l" r="r" t="t"/>
              <a:pathLst>
                <a:path extrusionOk="0" h="6466" w="5678">
                  <a:moveTo>
                    <a:pt x="739" y="1"/>
                  </a:moveTo>
                  <a:lnTo>
                    <a:pt x="1" y="1091"/>
                  </a:lnTo>
                  <a:lnTo>
                    <a:pt x="1" y="4961"/>
                  </a:lnTo>
                  <a:lnTo>
                    <a:pt x="364" y="5475"/>
                  </a:lnTo>
                  <a:cubicBezTo>
                    <a:pt x="819" y="6047"/>
                    <a:pt x="1791" y="6466"/>
                    <a:pt x="2734" y="6466"/>
                  </a:cubicBezTo>
                  <a:cubicBezTo>
                    <a:pt x="3519" y="6466"/>
                    <a:pt x="4284" y="6176"/>
                    <a:pt x="4716" y="5443"/>
                  </a:cubicBezTo>
                  <a:cubicBezTo>
                    <a:pt x="5678" y="3828"/>
                    <a:pt x="4972" y="1091"/>
                    <a:pt x="4972" y="1091"/>
                  </a:cubicBezTo>
                  <a:lnTo>
                    <a:pt x="2984" y="162"/>
                  </a:lnTo>
                  <a:lnTo>
                    <a:pt x="73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42"/>
            <p:cNvSpPr/>
            <p:nvPr/>
          </p:nvSpPr>
          <p:spPr>
            <a:xfrm>
              <a:off x="6938094" y="2878730"/>
              <a:ext cx="111887" cy="131378"/>
            </a:xfrm>
            <a:custGeom>
              <a:rect b="b" l="l" r="r" t="t"/>
              <a:pathLst>
                <a:path extrusionOk="0" h="1793" w="1527">
                  <a:moveTo>
                    <a:pt x="910" y="0"/>
                  </a:moveTo>
                  <a:cubicBezTo>
                    <a:pt x="682" y="0"/>
                    <a:pt x="444" y="82"/>
                    <a:pt x="297" y="363"/>
                  </a:cubicBezTo>
                  <a:cubicBezTo>
                    <a:pt x="1" y="919"/>
                    <a:pt x="662" y="1793"/>
                    <a:pt x="1223" y="1793"/>
                  </a:cubicBezTo>
                  <a:cubicBezTo>
                    <a:pt x="1330" y="1793"/>
                    <a:pt x="1434" y="1761"/>
                    <a:pt x="1526" y="1689"/>
                  </a:cubicBezTo>
                  <a:lnTo>
                    <a:pt x="1526" y="160"/>
                  </a:lnTo>
                  <a:cubicBezTo>
                    <a:pt x="1526" y="160"/>
                    <a:pt x="1229" y="0"/>
                    <a:pt x="9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42"/>
            <p:cNvSpPr/>
            <p:nvPr/>
          </p:nvSpPr>
          <p:spPr>
            <a:xfrm>
              <a:off x="7243352" y="2919397"/>
              <a:ext cx="34585" cy="50192"/>
            </a:xfrm>
            <a:custGeom>
              <a:rect b="b" l="l" r="r" t="t"/>
              <a:pathLst>
                <a:path extrusionOk="0" h="685" w="472">
                  <a:moveTo>
                    <a:pt x="311" y="0"/>
                  </a:moveTo>
                  <a:lnTo>
                    <a:pt x="236" y="33"/>
                  </a:lnTo>
                  <a:cubicBezTo>
                    <a:pt x="290" y="150"/>
                    <a:pt x="321" y="247"/>
                    <a:pt x="343" y="342"/>
                  </a:cubicBezTo>
                  <a:cubicBezTo>
                    <a:pt x="343" y="354"/>
                    <a:pt x="354" y="364"/>
                    <a:pt x="354" y="375"/>
                  </a:cubicBezTo>
                  <a:cubicBezTo>
                    <a:pt x="364" y="418"/>
                    <a:pt x="386" y="482"/>
                    <a:pt x="375" y="514"/>
                  </a:cubicBezTo>
                  <a:cubicBezTo>
                    <a:pt x="343" y="578"/>
                    <a:pt x="183" y="589"/>
                    <a:pt x="86" y="599"/>
                  </a:cubicBezTo>
                  <a:cubicBezTo>
                    <a:pt x="55" y="599"/>
                    <a:pt x="22" y="610"/>
                    <a:pt x="1" y="610"/>
                  </a:cubicBezTo>
                  <a:lnTo>
                    <a:pt x="12" y="685"/>
                  </a:lnTo>
                  <a:lnTo>
                    <a:pt x="86" y="685"/>
                  </a:lnTo>
                  <a:cubicBezTo>
                    <a:pt x="215" y="674"/>
                    <a:pt x="397" y="653"/>
                    <a:pt x="439" y="546"/>
                  </a:cubicBezTo>
                  <a:cubicBezTo>
                    <a:pt x="471" y="492"/>
                    <a:pt x="450" y="407"/>
                    <a:pt x="428" y="342"/>
                  </a:cubicBezTo>
                  <a:cubicBezTo>
                    <a:pt x="428" y="342"/>
                    <a:pt x="418" y="332"/>
                    <a:pt x="418" y="321"/>
                  </a:cubicBezTo>
                  <a:cubicBezTo>
                    <a:pt x="397" y="225"/>
                    <a:pt x="364" y="129"/>
                    <a:pt x="3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42"/>
            <p:cNvSpPr/>
            <p:nvPr/>
          </p:nvSpPr>
          <p:spPr>
            <a:xfrm>
              <a:off x="7233240" y="3006373"/>
              <a:ext cx="52463" cy="14142"/>
            </a:xfrm>
            <a:custGeom>
              <a:rect b="b" l="l" r="r" t="t"/>
              <a:pathLst>
                <a:path extrusionOk="0" h="193" w="716">
                  <a:moveTo>
                    <a:pt x="64" y="1"/>
                  </a:moveTo>
                  <a:lnTo>
                    <a:pt x="0" y="43"/>
                  </a:lnTo>
                  <a:cubicBezTo>
                    <a:pt x="0" y="54"/>
                    <a:pt x="96" y="193"/>
                    <a:pt x="353" y="193"/>
                  </a:cubicBezTo>
                  <a:cubicBezTo>
                    <a:pt x="609" y="193"/>
                    <a:pt x="716" y="54"/>
                    <a:pt x="716" y="43"/>
                  </a:cubicBezTo>
                  <a:lnTo>
                    <a:pt x="652" y="1"/>
                  </a:lnTo>
                  <a:cubicBezTo>
                    <a:pt x="652" y="1"/>
                    <a:pt x="566" y="118"/>
                    <a:pt x="353" y="118"/>
                  </a:cubicBezTo>
                  <a:cubicBezTo>
                    <a:pt x="139" y="118"/>
                    <a:pt x="64" y="1"/>
                    <a:pt x="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42"/>
            <p:cNvSpPr/>
            <p:nvPr/>
          </p:nvSpPr>
          <p:spPr>
            <a:xfrm>
              <a:off x="7333478" y="2919397"/>
              <a:ext cx="33705" cy="33779"/>
            </a:xfrm>
            <a:custGeom>
              <a:rect b="b" l="l" r="r" t="t"/>
              <a:pathLst>
                <a:path extrusionOk="0" h="461" w="460">
                  <a:moveTo>
                    <a:pt x="225" y="0"/>
                  </a:moveTo>
                  <a:cubicBezTo>
                    <a:pt x="108" y="0"/>
                    <a:pt x="1" y="107"/>
                    <a:pt x="1" y="225"/>
                  </a:cubicBezTo>
                  <a:cubicBezTo>
                    <a:pt x="1" y="354"/>
                    <a:pt x="108" y="461"/>
                    <a:pt x="225" y="461"/>
                  </a:cubicBezTo>
                  <a:cubicBezTo>
                    <a:pt x="353" y="461"/>
                    <a:pt x="460" y="354"/>
                    <a:pt x="460" y="225"/>
                  </a:cubicBezTo>
                  <a:cubicBezTo>
                    <a:pt x="460" y="107"/>
                    <a:pt x="353" y="0"/>
                    <a:pt x="2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42"/>
            <p:cNvSpPr/>
            <p:nvPr/>
          </p:nvSpPr>
          <p:spPr>
            <a:xfrm>
              <a:off x="7137618" y="2919397"/>
              <a:ext cx="33779" cy="33779"/>
            </a:xfrm>
            <a:custGeom>
              <a:rect b="b" l="l" r="r" t="t"/>
              <a:pathLst>
                <a:path extrusionOk="0" h="461" w="461">
                  <a:moveTo>
                    <a:pt x="225" y="0"/>
                  </a:moveTo>
                  <a:cubicBezTo>
                    <a:pt x="108" y="0"/>
                    <a:pt x="1" y="107"/>
                    <a:pt x="1" y="225"/>
                  </a:cubicBezTo>
                  <a:cubicBezTo>
                    <a:pt x="1" y="354"/>
                    <a:pt x="108" y="461"/>
                    <a:pt x="225" y="461"/>
                  </a:cubicBezTo>
                  <a:cubicBezTo>
                    <a:pt x="353" y="461"/>
                    <a:pt x="460" y="354"/>
                    <a:pt x="460" y="225"/>
                  </a:cubicBezTo>
                  <a:cubicBezTo>
                    <a:pt x="460" y="107"/>
                    <a:pt x="353" y="0"/>
                    <a:pt x="2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42"/>
            <p:cNvSpPr/>
            <p:nvPr/>
          </p:nvSpPr>
          <p:spPr>
            <a:xfrm>
              <a:off x="6988800" y="2910824"/>
              <a:ext cx="25132" cy="48653"/>
            </a:xfrm>
            <a:custGeom>
              <a:rect b="b" l="l" r="r" t="t"/>
              <a:pathLst>
                <a:path extrusionOk="0" h="664" w="343">
                  <a:moveTo>
                    <a:pt x="54" y="0"/>
                  </a:moveTo>
                  <a:lnTo>
                    <a:pt x="1" y="53"/>
                  </a:lnTo>
                  <a:cubicBezTo>
                    <a:pt x="1" y="53"/>
                    <a:pt x="182" y="278"/>
                    <a:pt x="267" y="663"/>
                  </a:cubicBezTo>
                  <a:lnTo>
                    <a:pt x="343" y="642"/>
                  </a:lnTo>
                  <a:cubicBezTo>
                    <a:pt x="257" y="235"/>
                    <a:pt x="65" y="10"/>
                    <a:pt x="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42"/>
            <p:cNvSpPr/>
            <p:nvPr/>
          </p:nvSpPr>
          <p:spPr>
            <a:xfrm>
              <a:off x="7001329" y="2910824"/>
              <a:ext cx="19637" cy="25865"/>
            </a:xfrm>
            <a:custGeom>
              <a:rect b="b" l="l" r="r" t="t"/>
              <a:pathLst>
                <a:path extrusionOk="0" h="353" w="268">
                  <a:moveTo>
                    <a:pt x="203" y="0"/>
                  </a:moveTo>
                  <a:cubicBezTo>
                    <a:pt x="203" y="10"/>
                    <a:pt x="32" y="182"/>
                    <a:pt x="1" y="342"/>
                  </a:cubicBezTo>
                  <a:lnTo>
                    <a:pt x="75" y="353"/>
                  </a:lnTo>
                  <a:cubicBezTo>
                    <a:pt x="107" y="214"/>
                    <a:pt x="257" y="64"/>
                    <a:pt x="267" y="53"/>
                  </a:cubicBezTo>
                  <a:lnTo>
                    <a:pt x="2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42"/>
            <p:cNvSpPr/>
            <p:nvPr/>
          </p:nvSpPr>
          <p:spPr>
            <a:xfrm>
              <a:off x="7102374" y="2860192"/>
              <a:ext cx="91737" cy="32606"/>
            </a:xfrm>
            <a:custGeom>
              <a:rect b="b" l="l" r="r" t="t"/>
              <a:pathLst>
                <a:path extrusionOk="0" h="445" w="1252">
                  <a:moveTo>
                    <a:pt x="627" y="1"/>
                  </a:moveTo>
                  <a:cubicBezTo>
                    <a:pt x="357" y="1"/>
                    <a:pt x="85" y="141"/>
                    <a:pt x="0" y="402"/>
                  </a:cubicBezTo>
                  <a:lnTo>
                    <a:pt x="22" y="423"/>
                  </a:lnTo>
                  <a:cubicBezTo>
                    <a:pt x="86" y="381"/>
                    <a:pt x="161" y="349"/>
                    <a:pt x="236" y="317"/>
                  </a:cubicBezTo>
                  <a:cubicBezTo>
                    <a:pt x="332" y="285"/>
                    <a:pt x="449" y="264"/>
                    <a:pt x="556" y="252"/>
                  </a:cubicBezTo>
                  <a:cubicBezTo>
                    <a:pt x="576" y="251"/>
                    <a:pt x="596" y="251"/>
                    <a:pt x="615" y="251"/>
                  </a:cubicBezTo>
                  <a:cubicBezTo>
                    <a:pt x="797" y="251"/>
                    <a:pt x="970" y="294"/>
                    <a:pt x="1134" y="381"/>
                  </a:cubicBezTo>
                  <a:cubicBezTo>
                    <a:pt x="1155" y="402"/>
                    <a:pt x="1219" y="435"/>
                    <a:pt x="1240" y="445"/>
                  </a:cubicBezTo>
                  <a:lnTo>
                    <a:pt x="1252" y="423"/>
                  </a:lnTo>
                  <a:cubicBezTo>
                    <a:pt x="1219" y="295"/>
                    <a:pt x="1134" y="188"/>
                    <a:pt x="1016" y="114"/>
                  </a:cubicBezTo>
                  <a:cubicBezTo>
                    <a:pt x="904" y="38"/>
                    <a:pt x="766" y="1"/>
                    <a:pt x="6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42"/>
            <p:cNvSpPr/>
            <p:nvPr/>
          </p:nvSpPr>
          <p:spPr>
            <a:xfrm>
              <a:off x="7315453" y="2866860"/>
              <a:ext cx="71367" cy="25206"/>
            </a:xfrm>
            <a:custGeom>
              <a:rect b="b" l="l" r="r" t="t"/>
              <a:pathLst>
                <a:path extrusionOk="0" h="344" w="974">
                  <a:moveTo>
                    <a:pt x="475" y="1"/>
                  </a:moveTo>
                  <a:cubicBezTo>
                    <a:pt x="273" y="1"/>
                    <a:pt x="73" y="103"/>
                    <a:pt x="0" y="311"/>
                  </a:cubicBezTo>
                  <a:lnTo>
                    <a:pt x="11" y="332"/>
                  </a:lnTo>
                  <a:cubicBezTo>
                    <a:pt x="157" y="239"/>
                    <a:pt x="317" y="194"/>
                    <a:pt x="477" y="194"/>
                  </a:cubicBezTo>
                  <a:cubicBezTo>
                    <a:pt x="646" y="194"/>
                    <a:pt x="814" y="245"/>
                    <a:pt x="962" y="344"/>
                  </a:cubicBezTo>
                  <a:lnTo>
                    <a:pt x="974" y="332"/>
                  </a:lnTo>
                  <a:cubicBezTo>
                    <a:pt x="902" y="113"/>
                    <a:pt x="688" y="1"/>
                    <a:pt x="4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42"/>
            <p:cNvSpPr/>
            <p:nvPr/>
          </p:nvSpPr>
          <p:spPr>
            <a:xfrm>
              <a:off x="7056944" y="2959404"/>
              <a:ext cx="115990" cy="115990"/>
            </a:xfrm>
            <a:custGeom>
              <a:rect b="b" l="l" r="r" t="t"/>
              <a:pathLst>
                <a:path extrusionOk="0" h="1583" w="1583">
                  <a:moveTo>
                    <a:pt x="791" y="0"/>
                  </a:moveTo>
                  <a:cubicBezTo>
                    <a:pt x="353" y="0"/>
                    <a:pt x="0" y="352"/>
                    <a:pt x="0" y="791"/>
                  </a:cubicBezTo>
                  <a:cubicBezTo>
                    <a:pt x="0" y="1229"/>
                    <a:pt x="353" y="1582"/>
                    <a:pt x="791" y="1582"/>
                  </a:cubicBezTo>
                  <a:cubicBezTo>
                    <a:pt x="1230" y="1582"/>
                    <a:pt x="1582" y="1229"/>
                    <a:pt x="1582" y="791"/>
                  </a:cubicBezTo>
                  <a:cubicBezTo>
                    <a:pt x="1582" y="352"/>
                    <a:pt x="1230" y="0"/>
                    <a:pt x="7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42"/>
            <p:cNvSpPr/>
            <p:nvPr/>
          </p:nvSpPr>
          <p:spPr>
            <a:xfrm>
              <a:off x="7338974" y="2959404"/>
              <a:ext cx="68949" cy="115184"/>
            </a:xfrm>
            <a:custGeom>
              <a:rect b="b" l="l" r="r" t="t"/>
              <a:pathLst>
                <a:path extrusionOk="0" h="1572" w="941">
                  <a:moveTo>
                    <a:pt x="791" y="0"/>
                  </a:moveTo>
                  <a:cubicBezTo>
                    <a:pt x="353" y="0"/>
                    <a:pt x="0" y="352"/>
                    <a:pt x="0" y="791"/>
                  </a:cubicBezTo>
                  <a:cubicBezTo>
                    <a:pt x="0" y="1186"/>
                    <a:pt x="278" y="1507"/>
                    <a:pt x="653" y="1571"/>
                  </a:cubicBezTo>
                  <a:cubicBezTo>
                    <a:pt x="845" y="1091"/>
                    <a:pt x="919" y="545"/>
                    <a:pt x="941" y="10"/>
                  </a:cubicBezTo>
                  <a:cubicBezTo>
                    <a:pt x="888" y="10"/>
                    <a:pt x="845" y="0"/>
                    <a:pt x="7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42"/>
            <p:cNvSpPr/>
            <p:nvPr/>
          </p:nvSpPr>
          <p:spPr>
            <a:xfrm>
              <a:off x="6962934" y="2580799"/>
              <a:ext cx="556212" cy="310895"/>
            </a:xfrm>
            <a:custGeom>
              <a:rect b="b" l="l" r="r" t="t"/>
              <a:pathLst>
                <a:path extrusionOk="0" h="4243" w="7591">
                  <a:moveTo>
                    <a:pt x="3501" y="1"/>
                  </a:moveTo>
                  <a:cubicBezTo>
                    <a:pt x="2900" y="1"/>
                    <a:pt x="2302" y="106"/>
                    <a:pt x="1765" y="335"/>
                  </a:cubicBezTo>
                  <a:cubicBezTo>
                    <a:pt x="1775" y="377"/>
                    <a:pt x="1775" y="409"/>
                    <a:pt x="1775" y="452"/>
                  </a:cubicBezTo>
                  <a:cubicBezTo>
                    <a:pt x="1968" y="452"/>
                    <a:pt x="2217" y="447"/>
                    <a:pt x="2359" y="447"/>
                  </a:cubicBezTo>
                  <a:cubicBezTo>
                    <a:pt x="2430" y="447"/>
                    <a:pt x="2474" y="448"/>
                    <a:pt x="2470" y="452"/>
                  </a:cubicBezTo>
                  <a:cubicBezTo>
                    <a:pt x="2406" y="473"/>
                    <a:pt x="1658" y="1019"/>
                    <a:pt x="1839" y="1104"/>
                  </a:cubicBezTo>
                  <a:cubicBezTo>
                    <a:pt x="1718" y="1050"/>
                    <a:pt x="1591" y="1026"/>
                    <a:pt x="1464" y="1026"/>
                  </a:cubicBezTo>
                  <a:cubicBezTo>
                    <a:pt x="988" y="1026"/>
                    <a:pt x="507" y="1373"/>
                    <a:pt x="278" y="1820"/>
                  </a:cubicBezTo>
                  <a:cubicBezTo>
                    <a:pt x="0" y="2387"/>
                    <a:pt x="33" y="3050"/>
                    <a:pt x="97" y="3681"/>
                  </a:cubicBezTo>
                  <a:cubicBezTo>
                    <a:pt x="97" y="3756"/>
                    <a:pt x="107" y="3841"/>
                    <a:pt x="161" y="3884"/>
                  </a:cubicBezTo>
                  <a:cubicBezTo>
                    <a:pt x="214" y="3927"/>
                    <a:pt x="278" y="3937"/>
                    <a:pt x="342" y="3948"/>
                  </a:cubicBezTo>
                  <a:cubicBezTo>
                    <a:pt x="556" y="3980"/>
                    <a:pt x="653" y="4044"/>
                    <a:pt x="856" y="4077"/>
                  </a:cubicBezTo>
                  <a:cubicBezTo>
                    <a:pt x="1081" y="2761"/>
                    <a:pt x="1316" y="2312"/>
                    <a:pt x="2074" y="2045"/>
                  </a:cubicBezTo>
                  <a:cubicBezTo>
                    <a:pt x="2196" y="2002"/>
                    <a:pt x="2315" y="1983"/>
                    <a:pt x="2431" y="1983"/>
                  </a:cubicBezTo>
                  <a:cubicBezTo>
                    <a:pt x="3181" y="1983"/>
                    <a:pt x="3806" y="2790"/>
                    <a:pt x="4288" y="3253"/>
                  </a:cubicBezTo>
                  <a:cubicBezTo>
                    <a:pt x="4619" y="3574"/>
                    <a:pt x="5004" y="3841"/>
                    <a:pt x="5421" y="4023"/>
                  </a:cubicBezTo>
                  <a:cubicBezTo>
                    <a:pt x="5709" y="4152"/>
                    <a:pt x="6033" y="4243"/>
                    <a:pt x="6343" y="4243"/>
                  </a:cubicBezTo>
                  <a:cubicBezTo>
                    <a:pt x="6596" y="4243"/>
                    <a:pt x="6839" y="4183"/>
                    <a:pt x="7046" y="4034"/>
                  </a:cubicBezTo>
                  <a:cubicBezTo>
                    <a:pt x="7441" y="3756"/>
                    <a:pt x="7591" y="3221"/>
                    <a:pt x="7559" y="2729"/>
                  </a:cubicBezTo>
                  <a:cubicBezTo>
                    <a:pt x="7461" y="1118"/>
                    <a:pt x="5461" y="1"/>
                    <a:pt x="35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42"/>
            <p:cNvSpPr/>
            <p:nvPr/>
          </p:nvSpPr>
          <p:spPr>
            <a:xfrm>
              <a:off x="6383194" y="3648763"/>
              <a:ext cx="826587" cy="533057"/>
            </a:xfrm>
            <a:custGeom>
              <a:rect b="b" l="l" r="r" t="t"/>
              <a:pathLst>
                <a:path extrusionOk="0" h="7275" w="11281">
                  <a:moveTo>
                    <a:pt x="1989" y="0"/>
                  </a:moveTo>
                  <a:cubicBezTo>
                    <a:pt x="1989" y="0"/>
                    <a:pt x="1" y="3507"/>
                    <a:pt x="1070" y="5731"/>
                  </a:cubicBezTo>
                  <a:cubicBezTo>
                    <a:pt x="1568" y="6767"/>
                    <a:pt x="2531" y="7274"/>
                    <a:pt x="3710" y="7274"/>
                  </a:cubicBezTo>
                  <a:cubicBezTo>
                    <a:pt x="5059" y="7274"/>
                    <a:pt x="6692" y="6609"/>
                    <a:pt x="8233" y="5313"/>
                  </a:cubicBezTo>
                  <a:cubicBezTo>
                    <a:pt x="8233" y="5313"/>
                    <a:pt x="10393" y="3261"/>
                    <a:pt x="11280" y="2170"/>
                  </a:cubicBezTo>
                  <a:lnTo>
                    <a:pt x="9634" y="1400"/>
                  </a:lnTo>
                  <a:cubicBezTo>
                    <a:pt x="9634" y="1400"/>
                    <a:pt x="6534" y="2716"/>
                    <a:pt x="5742" y="2844"/>
                  </a:cubicBezTo>
                  <a:lnTo>
                    <a:pt x="5795" y="1764"/>
                  </a:lnTo>
                  <a:lnTo>
                    <a:pt x="19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42"/>
            <p:cNvSpPr/>
            <p:nvPr/>
          </p:nvSpPr>
          <p:spPr>
            <a:xfrm>
              <a:off x="6801513" y="3611907"/>
              <a:ext cx="25206" cy="245316"/>
            </a:xfrm>
            <a:custGeom>
              <a:rect b="b" l="l" r="r" t="t"/>
              <a:pathLst>
                <a:path extrusionOk="0" h="3348" w="344">
                  <a:moveTo>
                    <a:pt x="279" y="0"/>
                  </a:moveTo>
                  <a:lnTo>
                    <a:pt x="1" y="3347"/>
                  </a:lnTo>
                  <a:lnTo>
                    <a:pt x="65" y="3347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42"/>
            <p:cNvSpPr/>
            <p:nvPr/>
          </p:nvSpPr>
          <p:spPr>
            <a:xfrm>
              <a:off x="7431372" y="3582157"/>
              <a:ext cx="18904" cy="101116"/>
            </a:xfrm>
            <a:custGeom>
              <a:rect b="b" l="l" r="r" t="t"/>
              <a:pathLst>
                <a:path extrusionOk="0" h="1380" w="258">
                  <a:moveTo>
                    <a:pt x="65" y="0"/>
                  </a:moveTo>
                  <a:lnTo>
                    <a:pt x="1" y="11"/>
                  </a:lnTo>
                  <a:lnTo>
                    <a:pt x="193" y="1380"/>
                  </a:lnTo>
                  <a:lnTo>
                    <a:pt x="257" y="1369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42"/>
            <p:cNvSpPr/>
            <p:nvPr/>
          </p:nvSpPr>
          <p:spPr>
            <a:xfrm>
              <a:off x="7447858" y="3661293"/>
              <a:ext cx="232713" cy="635346"/>
            </a:xfrm>
            <a:custGeom>
              <a:rect b="b" l="l" r="r" t="t"/>
              <a:pathLst>
                <a:path extrusionOk="0" h="8671" w="3176">
                  <a:moveTo>
                    <a:pt x="2331" y="0"/>
                  </a:moveTo>
                  <a:lnTo>
                    <a:pt x="0" y="289"/>
                  </a:lnTo>
                  <a:lnTo>
                    <a:pt x="930" y="8670"/>
                  </a:lnTo>
                  <a:lnTo>
                    <a:pt x="2961" y="8670"/>
                  </a:lnTo>
                  <a:cubicBezTo>
                    <a:pt x="3037" y="7452"/>
                    <a:pt x="3175" y="6639"/>
                    <a:pt x="2802" y="2833"/>
                  </a:cubicBezTo>
                  <a:cubicBezTo>
                    <a:pt x="2759" y="2395"/>
                    <a:pt x="2331" y="0"/>
                    <a:pt x="233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42"/>
            <p:cNvSpPr/>
            <p:nvPr/>
          </p:nvSpPr>
          <p:spPr>
            <a:xfrm>
              <a:off x="7100029" y="3476497"/>
              <a:ext cx="264074" cy="345333"/>
            </a:xfrm>
            <a:custGeom>
              <a:rect b="b" l="l" r="r" t="t"/>
              <a:pathLst>
                <a:path extrusionOk="0" h="4713" w="3604">
                  <a:moveTo>
                    <a:pt x="2069" y="0"/>
                  </a:moveTo>
                  <a:cubicBezTo>
                    <a:pt x="2049" y="0"/>
                    <a:pt x="2029" y="3"/>
                    <a:pt x="2011" y="9"/>
                  </a:cubicBezTo>
                  <a:lnTo>
                    <a:pt x="161" y="672"/>
                  </a:lnTo>
                  <a:cubicBezTo>
                    <a:pt x="54" y="705"/>
                    <a:pt x="1" y="822"/>
                    <a:pt x="32" y="929"/>
                  </a:cubicBezTo>
                  <a:lnTo>
                    <a:pt x="1348" y="4575"/>
                  </a:lnTo>
                  <a:cubicBezTo>
                    <a:pt x="1373" y="4661"/>
                    <a:pt x="1455" y="4712"/>
                    <a:pt x="1542" y="4712"/>
                  </a:cubicBezTo>
                  <a:cubicBezTo>
                    <a:pt x="1562" y="4712"/>
                    <a:pt x="1584" y="4709"/>
                    <a:pt x="1604" y="4703"/>
                  </a:cubicBezTo>
                  <a:lnTo>
                    <a:pt x="3443" y="4040"/>
                  </a:lnTo>
                  <a:cubicBezTo>
                    <a:pt x="3550" y="3998"/>
                    <a:pt x="3603" y="3880"/>
                    <a:pt x="3571" y="3784"/>
                  </a:cubicBezTo>
                  <a:lnTo>
                    <a:pt x="2267" y="127"/>
                  </a:lnTo>
                  <a:cubicBezTo>
                    <a:pt x="2233" y="50"/>
                    <a:pt x="2150" y="0"/>
                    <a:pt x="20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42"/>
            <p:cNvSpPr/>
            <p:nvPr/>
          </p:nvSpPr>
          <p:spPr>
            <a:xfrm>
              <a:off x="6969162" y="3578054"/>
              <a:ext cx="337786" cy="444398"/>
            </a:xfrm>
            <a:custGeom>
              <a:rect b="b" l="l" r="r" t="t"/>
              <a:pathLst>
                <a:path extrusionOk="0" h="6065" w="4610">
                  <a:moveTo>
                    <a:pt x="3626" y="0"/>
                  </a:moveTo>
                  <a:cubicBezTo>
                    <a:pt x="3561" y="0"/>
                    <a:pt x="3508" y="23"/>
                    <a:pt x="3454" y="67"/>
                  </a:cubicBezTo>
                  <a:cubicBezTo>
                    <a:pt x="3305" y="227"/>
                    <a:pt x="3155" y="398"/>
                    <a:pt x="3005" y="569"/>
                  </a:cubicBezTo>
                  <a:cubicBezTo>
                    <a:pt x="2845" y="751"/>
                    <a:pt x="2695" y="944"/>
                    <a:pt x="2535" y="1136"/>
                  </a:cubicBezTo>
                  <a:cubicBezTo>
                    <a:pt x="2471" y="1232"/>
                    <a:pt x="2396" y="1318"/>
                    <a:pt x="2321" y="1403"/>
                  </a:cubicBezTo>
                  <a:cubicBezTo>
                    <a:pt x="2321" y="1403"/>
                    <a:pt x="2482" y="192"/>
                    <a:pt x="2241" y="192"/>
                  </a:cubicBezTo>
                  <a:cubicBezTo>
                    <a:pt x="2218" y="192"/>
                    <a:pt x="2191" y="203"/>
                    <a:pt x="2160" y="227"/>
                  </a:cubicBezTo>
                  <a:cubicBezTo>
                    <a:pt x="1808" y="505"/>
                    <a:pt x="1669" y="1938"/>
                    <a:pt x="1338" y="2237"/>
                  </a:cubicBezTo>
                  <a:cubicBezTo>
                    <a:pt x="1017" y="2536"/>
                    <a:pt x="1" y="3028"/>
                    <a:pt x="1" y="3028"/>
                  </a:cubicBezTo>
                  <a:lnTo>
                    <a:pt x="375" y="6064"/>
                  </a:lnTo>
                  <a:cubicBezTo>
                    <a:pt x="963" y="5733"/>
                    <a:pt x="3871" y="2536"/>
                    <a:pt x="4160" y="2227"/>
                  </a:cubicBezTo>
                  <a:cubicBezTo>
                    <a:pt x="4277" y="2087"/>
                    <a:pt x="4406" y="1949"/>
                    <a:pt x="4481" y="1778"/>
                  </a:cubicBezTo>
                  <a:cubicBezTo>
                    <a:pt x="4534" y="1660"/>
                    <a:pt x="4609" y="1467"/>
                    <a:pt x="4481" y="1371"/>
                  </a:cubicBezTo>
                  <a:cubicBezTo>
                    <a:pt x="4463" y="1354"/>
                    <a:pt x="4400" y="1313"/>
                    <a:pt x="4361" y="1313"/>
                  </a:cubicBezTo>
                  <a:cubicBezTo>
                    <a:pt x="4355" y="1313"/>
                    <a:pt x="4350" y="1314"/>
                    <a:pt x="4345" y="1315"/>
                  </a:cubicBezTo>
                  <a:lnTo>
                    <a:pt x="4345" y="1315"/>
                  </a:lnTo>
                  <a:cubicBezTo>
                    <a:pt x="4503" y="1230"/>
                    <a:pt x="4523" y="1081"/>
                    <a:pt x="4427" y="911"/>
                  </a:cubicBezTo>
                  <a:cubicBezTo>
                    <a:pt x="4362" y="788"/>
                    <a:pt x="4262" y="768"/>
                    <a:pt x="4205" y="768"/>
                  </a:cubicBezTo>
                  <a:cubicBezTo>
                    <a:pt x="4178" y="768"/>
                    <a:pt x="4160" y="773"/>
                    <a:pt x="4160" y="773"/>
                  </a:cubicBezTo>
                  <a:cubicBezTo>
                    <a:pt x="4160" y="773"/>
                    <a:pt x="4320" y="676"/>
                    <a:pt x="4192" y="462"/>
                  </a:cubicBezTo>
                  <a:cubicBezTo>
                    <a:pt x="4124" y="350"/>
                    <a:pt x="4048" y="323"/>
                    <a:pt x="3991" y="323"/>
                  </a:cubicBezTo>
                  <a:cubicBezTo>
                    <a:pt x="3940" y="323"/>
                    <a:pt x="3903" y="345"/>
                    <a:pt x="3903" y="345"/>
                  </a:cubicBezTo>
                  <a:cubicBezTo>
                    <a:pt x="3935" y="302"/>
                    <a:pt x="3968" y="227"/>
                    <a:pt x="3946" y="174"/>
                  </a:cubicBezTo>
                  <a:cubicBezTo>
                    <a:pt x="3914" y="77"/>
                    <a:pt x="3764" y="13"/>
                    <a:pt x="3668" y="3"/>
                  </a:cubicBezTo>
                  <a:cubicBezTo>
                    <a:pt x="3654" y="1"/>
                    <a:pt x="3640" y="0"/>
                    <a:pt x="362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42"/>
            <p:cNvSpPr/>
            <p:nvPr/>
          </p:nvSpPr>
          <p:spPr>
            <a:xfrm>
              <a:off x="7185393" y="3582157"/>
              <a:ext cx="76057" cy="94009"/>
            </a:xfrm>
            <a:custGeom>
              <a:rect b="b" l="l" r="r" t="t"/>
              <a:pathLst>
                <a:path extrusionOk="0" h="1283" w="1038">
                  <a:moveTo>
                    <a:pt x="941" y="0"/>
                  </a:moveTo>
                  <a:lnTo>
                    <a:pt x="910" y="54"/>
                  </a:lnTo>
                  <a:cubicBezTo>
                    <a:pt x="952" y="86"/>
                    <a:pt x="974" y="118"/>
                    <a:pt x="974" y="150"/>
                  </a:cubicBezTo>
                  <a:cubicBezTo>
                    <a:pt x="984" y="214"/>
                    <a:pt x="931" y="268"/>
                    <a:pt x="931" y="268"/>
                  </a:cubicBezTo>
                  <a:lnTo>
                    <a:pt x="1" y="1240"/>
                  </a:lnTo>
                  <a:lnTo>
                    <a:pt x="43" y="1283"/>
                  </a:lnTo>
                  <a:lnTo>
                    <a:pt x="974" y="311"/>
                  </a:lnTo>
                  <a:cubicBezTo>
                    <a:pt x="974" y="311"/>
                    <a:pt x="1038" y="246"/>
                    <a:pt x="1038" y="150"/>
                  </a:cubicBezTo>
                  <a:cubicBezTo>
                    <a:pt x="1027" y="97"/>
                    <a:pt x="1006" y="43"/>
                    <a:pt x="9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42"/>
            <p:cNvSpPr/>
            <p:nvPr/>
          </p:nvSpPr>
          <p:spPr>
            <a:xfrm>
              <a:off x="7206569" y="3613445"/>
              <a:ext cx="80014" cy="83970"/>
            </a:xfrm>
            <a:custGeom>
              <a:rect b="b" l="l" r="r" t="t"/>
              <a:pathLst>
                <a:path extrusionOk="0" h="1146" w="1092">
                  <a:moveTo>
                    <a:pt x="994" y="1"/>
                  </a:moveTo>
                  <a:lnTo>
                    <a:pt x="952" y="33"/>
                  </a:lnTo>
                  <a:cubicBezTo>
                    <a:pt x="1027" y="140"/>
                    <a:pt x="909" y="257"/>
                    <a:pt x="899" y="268"/>
                  </a:cubicBezTo>
                  <a:lnTo>
                    <a:pt x="1" y="1102"/>
                  </a:lnTo>
                  <a:lnTo>
                    <a:pt x="43" y="1145"/>
                  </a:lnTo>
                  <a:lnTo>
                    <a:pt x="941" y="311"/>
                  </a:lnTo>
                  <a:cubicBezTo>
                    <a:pt x="1006" y="257"/>
                    <a:pt x="1091" y="119"/>
                    <a:pt x="9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42"/>
            <p:cNvSpPr/>
            <p:nvPr/>
          </p:nvSpPr>
          <p:spPr>
            <a:xfrm>
              <a:off x="7237124" y="3657336"/>
              <a:ext cx="63527" cy="67411"/>
            </a:xfrm>
            <a:custGeom>
              <a:rect b="b" l="l" r="r" t="t"/>
              <a:pathLst>
                <a:path extrusionOk="0" h="920" w="867">
                  <a:moveTo>
                    <a:pt x="802" y="0"/>
                  </a:moveTo>
                  <a:cubicBezTo>
                    <a:pt x="802" y="86"/>
                    <a:pt x="706" y="183"/>
                    <a:pt x="663" y="214"/>
                  </a:cubicBezTo>
                  <a:lnTo>
                    <a:pt x="0" y="877"/>
                  </a:lnTo>
                  <a:lnTo>
                    <a:pt x="43" y="920"/>
                  </a:lnTo>
                  <a:lnTo>
                    <a:pt x="706" y="257"/>
                  </a:lnTo>
                  <a:cubicBezTo>
                    <a:pt x="717" y="247"/>
                    <a:pt x="867" y="129"/>
                    <a:pt x="8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42"/>
            <p:cNvSpPr/>
            <p:nvPr/>
          </p:nvSpPr>
          <p:spPr>
            <a:xfrm>
              <a:off x="7249653" y="3676094"/>
              <a:ext cx="61183" cy="92543"/>
            </a:xfrm>
            <a:custGeom>
              <a:rect b="b" l="l" r="r" t="t"/>
              <a:pathLst>
                <a:path extrusionOk="0" h="1263" w="835">
                  <a:moveTo>
                    <a:pt x="674" y="1"/>
                  </a:moveTo>
                  <a:lnTo>
                    <a:pt x="642" y="55"/>
                  </a:lnTo>
                  <a:cubicBezTo>
                    <a:pt x="642" y="55"/>
                    <a:pt x="749" y="140"/>
                    <a:pt x="620" y="429"/>
                  </a:cubicBezTo>
                  <a:cubicBezTo>
                    <a:pt x="492" y="749"/>
                    <a:pt x="0" y="1220"/>
                    <a:pt x="0" y="1220"/>
                  </a:cubicBezTo>
                  <a:lnTo>
                    <a:pt x="33" y="1263"/>
                  </a:lnTo>
                  <a:cubicBezTo>
                    <a:pt x="54" y="1241"/>
                    <a:pt x="535" y="782"/>
                    <a:pt x="684" y="450"/>
                  </a:cubicBezTo>
                  <a:cubicBezTo>
                    <a:pt x="834" y="108"/>
                    <a:pt x="674" y="12"/>
                    <a:pt x="6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42"/>
            <p:cNvSpPr/>
            <p:nvPr/>
          </p:nvSpPr>
          <p:spPr>
            <a:xfrm>
              <a:off x="6966891" y="3223336"/>
              <a:ext cx="267152" cy="83091"/>
            </a:xfrm>
            <a:custGeom>
              <a:rect b="b" l="l" r="r" t="t"/>
              <a:pathLst>
                <a:path extrusionOk="0" h="1134" w="3646">
                  <a:moveTo>
                    <a:pt x="64" y="1"/>
                  </a:moveTo>
                  <a:lnTo>
                    <a:pt x="0" y="12"/>
                  </a:lnTo>
                  <a:cubicBezTo>
                    <a:pt x="75" y="375"/>
                    <a:pt x="673" y="1134"/>
                    <a:pt x="2020" y="1134"/>
                  </a:cubicBezTo>
                  <a:cubicBezTo>
                    <a:pt x="3314" y="1134"/>
                    <a:pt x="3645" y="278"/>
                    <a:pt x="3645" y="278"/>
                  </a:cubicBezTo>
                  <a:lnTo>
                    <a:pt x="3592" y="257"/>
                  </a:lnTo>
                  <a:cubicBezTo>
                    <a:pt x="3592" y="257"/>
                    <a:pt x="3272" y="1070"/>
                    <a:pt x="2020" y="1070"/>
                  </a:cubicBezTo>
                  <a:cubicBezTo>
                    <a:pt x="706" y="1070"/>
                    <a:pt x="128" y="354"/>
                    <a:pt x="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1" name="Google Shape;1001;p42"/>
          <p:cNvGrpSpPr/>
          <p:nvPr/>
        </p:nvGrpSpPr>
        <p:grpSpPr>
          <a:xfrm>
            <a:off x="6219351" y="1515557"/>
            <a:ext cx="1406304" cy="1402632"/>
            <a:chOff x="-30735200" y="3910925"/>
            <a:chExt cx="292225" cy="291450"/>
          </a:xfrm>
        </p:grpSpPr>
        <p:sp>
          <p:nvSpPr>
            <p:cNvPr id="1002" name="Google Shape;1002;p42"/>
            <p:cNvSpPr/>
            <p:nvPr/>
          </p:nvSpPr>
          <p:spPr>
            <a:xfrm>
              <a:off x="-30683225" y="3962900"/>
              <a:ext cx="188275" cy="186700"/>
            </a:xfrm>
            <a:custGeom>
              <a:rect b="b" l="l" r="r" t="t"/>
              <a:pathLst>
                <a:path extrusionOk="0" h="7468" w="7531">
                  <a:moveTo>
                    <a:pt x="3750" y="663"/>
                  </a:moveTo>
                  <a:cubicBezTo>
                    <a:pt x="3939" y="663"/>
                    <a:pt x="4096" y="820"/>
                    <a:pt x="4096" y="1009"/>
                  </a:cubicBezTo>
                  <a:lnTo>
                    <a:pt x="4096" y="3624"/>
                  </a:lnTo>
                  <a:lnTo>
                    <a:pt x="5357" y="4884"/>
                  </a:lnTo>
                  <a:cubicBezTo>
                    <a:pt x="5514" y="5042"/>
                    <a:pt x="5514" y="5231"/>
                    <a:pt x="5357" y="5357"/>
                  </a:cubicBezTo>
                  <a:cubicBezTo>
                    <a:pt x="5294" y="5420"/>
                    <a:pt x="5207" y="5451"/>
                    <a:pt x="5120" y="5451"/>
                  </a:cubicBezTo>
                  <a:cubicBezTo>
                    <a:pt x="5034" y="5451"/>
                    <a:pt x="4947" y="5420"/>
                    <a:pt x="4884" y="5357"/>
                  </a:cubicBezTo>
                  <a:lnTo>
                    <a:pt x="3498" y="3971"/>
                  </a:lnTo>
                  <a:cubicBezTo>
                    <a:pt x="3435" y="3908"/>
                    <a:pt x="3403" y="3813"/>
                    <a:pt x="3403" y="3719"/>
                  </a:cubicBezTo>
                  <a:lnTo>
                    <a:pt x="3403" y="1009"/>
                  </a:lnTo>
                  <a:cubicBezTo>
                    <a:pt x="3403" y="820"/>
                    <a:pt x="3561" y="663"/>
                    <a:pt x="3750" y="663"/>
                  </a:cubicBezTo>
                  <a:close/>
                  <a:moveTo>
                    <a:pt x="3750" y="1"/>
                  </a:moveTo>
                  <a:cubicBezTo>
                    <a:pt x="1671" y="1"/>
                    <a:pt x="1" y="1702"/>
                    <a:pt x="1" y="3750"/>
                  </a:cubicBezTo>
                  <a:cubicBezTo>
                    <a:pt x="1" y="5829"/>
                    <a:pt x="1702" y="7468"/>
                    <a:pt x="3750" y="7468"/>
                  </a:cubicBezTo>
                  <a:cubicBezTo>
                    <a:pt x="5798" y="7468"/>
                    <a:pt x="7499" y="5798"/>
                    <a:pt x="7499" y="3750"/>
                  </a:cubicBezTo>
                  <a:cubicBezTo>
                    <a:pt x="7530" y="1702"/>
                    <a:pt x="5829" y="1"/>
                    <a:pt x="375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42"/>
            <p:cNvSpPr/>
            <p:nvPr/>
          </p:nvSpPr>
          <p:spPr>
            <a:xfrm>
              <a:off x="-30735200" y="3910925"/>
              <a:ext cx="292225" cy="291450"/>
            </a:xfrm>
            <a:custGeom>
              <a:rect b="b" l="l" r="r" t="t"/>
              <a:pathLst>
                <a:path extrusionOk="0" h="11658" w="11689">
                  <a:moveTo>
                    <a:pt x="5829" y="1355"/>
                  </a:moveTo>
                  <a:cubicBezTo>
                    <a:pt x="8286" y="1355"/>
                    <a:pt x="10271" y="3372"/>
                    <a:pt x="10271" y="5829"/>
                  </a:cubicBezTo>
                  <a:cubicBezTo>
                    <a:pt x="10271" y="8286"/>
                    <a:pt x="8318" y="10271"/>
                    <a:pt x="5829" y="10271"/>
                  </a:cubicBezTo>
                  <a:cubicBezTo>
                    <a:pt x="3403" y="10271"/>
                    <a:pt x="1387" y="8255"/>
                    <a:pt x="1387" y="5829"/>
                  </a:cubicBezTo>
                  <a:cubicBezTo>
                    <a:pt x="1387" y="3372"/>
                    <a:pt x="3371" y="1355"/>
                    <a:pt x="5829" y="1355"/>
                  </a:cubicBezTo>
                  <a:close/>
                  <a:moveTo>
                    <a:pt x="5829" y="1"/>
                  </a:moveTo>
                  <a:cubicBezTo>
                    <a:pt x="2647" y="1"/>
                    <a:pt x="0" y="2616"/>
                    <a:pt x="0" y="5829"/>
                  </a:cubicBezTo>
                  <a:cubicBezTo>
                    <a:pt x="0" y="9011"/>
                    <a:pt x="2647" y="11657"/>
                    <a:pt x="5829" y="11657"/>
                  </a:cubicBezTo>
                  <a:cubicBezTo>
                    <a:pt x="9011" y="11657"/>
                    <a:pt x="11657" y="9011"/>
                    <a:pt x="11657" y="5829"/>
                  </a:cubicBezTo>
                  <a:cubicBezTo>
                    <a:pt x="11689" y="2616"/>
                    <a:pt x="9042" y="1"/>
                    <a:pt x="582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7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Google Shape;1008;p4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/>
              <a:t>Etapas del proyecto</a:t>
            </a:r>
            <a:endParaRPr/>
          </a:p>
        </p:txBody>
      </p:sp>
      <p:sp>
        <p:nvSpPr>
          <p:cNvPr id="1009" name="Google Shape;1009;p43"/>
          <p:cNvSpPr txBox="1"/>
          <p:nvPr>
            <p:ph idx="4294967295" type="title"/>
          </p:nvPr>
        </p:nvSpPr>
        <p:spPr>
          <a:xfrm>
            <a:off x="1502268" y="1443186"/>
            <a:ext cx="1853100" cy="3567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/>
              <a:t>Semana 1</a:t>
            </a:r>
            <a:endParaRPr sz="1800"/>
          </a:p>
        </p:txBody>
      </p:sp>
      <p:sp>
        <p:nvSpPr>
          <p:cNvPr id="1010" name="Google Shape;1010;p43"/>
          <p:cNvSpPr txBox="1"/>
          <p:nvPr>
            <p:ph idx="4294967295" type="subTitle"/>
          </p:nvPr>
        </p:nvSpPr>
        <p:spPr>
          <a:xfrm>
            <a:off x="1502276" y="1799875"/>
            <a:ext cx="2109900" cy="7239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 sz="1300">
                <a:latin typeface="Montserrat Medium"/>
                <a:ea typeface="Montserrat Medium"/>
                <a:cs typeface="Montserrat Medium"/>
                <a:sym typeface="Montserrat Medium"/>
              </a:rPr>
              <a:t>Kickoff del proyecto</a:t>
            </a:r>
            <a:endParaRPr sz="13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300">
                <a:latin typeface="Montserrat Medium"/>
                <a:ea typeface="Montserrat Medium"/>
                <a:cs typeface="Montserrat Medium"/>
                <a:sym typeface="Montserrat Medium"/>
              </a:rPr>
              <a:t>Indagación del tema</a:t>
            </a:r>
            <a:endParaRPr sz="13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>
                <a:latin typeface="Montserrat Medium"/>
                <a:ea typeface="Montserrat Medium"/>
                <a:cs typeface="Montserrat Medium"/>
                <a:sym typeface="Montserrat Medium"/>
              </a:rPr>
              <a:t>Objetivos 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011" name="Google Shape;1011;p43"/>
          <p:cNvSpPr txBox="1"/>
          <p:nvPr>
            <p:ph idx="4294967295" type="title"/>
          </p:nvPr>
        </p:nvSpPr>
        <p:spPr>
          <a:xfrm>
            <a:off x="4359860" y="1443186"/>
            <a:ext cx="1853100" cy="3567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/>
              <a:t>Semana 3</a:t>
            </a:r>
            <a:endParaRPr sz="1800"/>
          </a:p>
        </p:txBody>
      </p:sp>
      <p:sp>
        <p:nvSpPr>
          <p:cNvPr id="1012" name="Google Shape;1012;p43"/>
          <p:cNvSpPr txBox="1"/>
          <p:nvPr>
            <p:ph idx="4294967295" type="subTitle"/>
          </p:nvPr>
        </p:nvSpPr>
        <p:spPr>
          <a:xfrm>
            <a:off x="4359857" y="1799878"/>
            <a:ext cx="1853100" cy="7239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>
                <a:latin typeface="Montserrat Medium"/>
                <a:ea typeface="Montserrat Medium"/>
                <a:cs typeface="Montserrat Medium"/>
                <a:sym typeface="Montserrat Medium"/>
              </a:rPr>
              <a:t>Reportes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>
                <a:latin typeface="Montserrat Medium"/>
                <a:ea typeface="Montserrat Medium"/>
                <a:cs typeface="Montserrat Medium"/>
                <a:sym typeface="Montserrat Medium"/>
              </a:rPr>
              <a:t>Storytelling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013" name="Google Shape;1013;p43"/>
          <p:cNvSpPr txBox="1"/>
          <p:nvPr>
            <p:ph idx="4294967295" type="title"/>
          </p:nvPr>
        </p:nvSpPr>
        <p:spPr>
          <a:xfrm>
            <a:off x="2931064" y="4094507"/>
            <a:ext cx="1853100" cy="3567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/>
              <a:t>Semana 2</a:t>
            </a:r>
            <a:endParaRPr sz="1800"/>
          </a:p>
        </p:txBody>
      </p:sp>
      <p:sp>
        <p:nvSpPr>
          <p:cNvPr id="1014" name="Google Shape;1014;p43"/>
          <p:cNvSpPr txBox="1"/>
          <p:nvPr>
            <p:ph idx="4294967295" type="subTitle"/>
          </p:nvPr>
        </p:nvSpPr>
        <p:spPr>
          <a:xfrm>
            <a:off x="1866050" y="2663225"/>
            <a:ext cx="2855700" cy="889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>
                <a:latin typeface="Montserrat Medium"/>
                <a:ea typeface="Montserrat Medium"/>
                <a:cs typeface="Montserrat Medium"/>
                <a:sym typeface="Montserrat Medium"/>
              </a:rPr>
              <a:t>Automatización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015" name="Google Shape;1015;p43"/>
          <p:cNvSpPr txBox="1"/>
          <p:nvPr>
            <p:ph idx="4294967295" type="title"/>
          </p:nvPr>
        </p:nvSpPr>
        <p:spPr>
          <a:xfrm>
            <a:off x="5788657" y="3903632"/>
            <a:ext cx="1853100" cy="3567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/>
              <a:t>Semana 4</a:t>
            </a:r>
            <a:endParaRPr sz="1800"/>
          </a:p>
        </p:txBody>
      </p:sp>
      <p:sp>
        <p:nvSpPr>
          <p:cNvPr id="1016" name="Google Shape;1016;p43"/>
          <p:cNvSpPr txBox="1"/>
          <p:nvPr>
            <p:ph idx="4294967295" type="subTitle"/>
          </p:nvPr>
        </p:nvSpPr>
        <p:spPr>
          <a:xfrm>
            <a:off x="5788652" y="3179729"/>
            <a:ext cx="1853100" cy="7239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>
                <a:latin typeface="Montserrat Medium"/>
                <a:ea typeface="Montserrat Medium"/>
                <a:cs typeface="Montserrat Medium"/>
                <a:sym typeface="Montserrat Medium"/>
              </a:rPr>
              <a:t>Demo final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>
                <a:latin typeface="Montserrat Medium"/>
                <a:ea typeface="Montserrat Medium"/>
                <a:cs typeface="Montserrat Medium"/>
                <a:sym typeface="Montserrat Medium"/>
              </a:rPr>
              <a:t>Documentación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017" name="Google Shape;1017;p43"/>
          <p:cNvSpPr/>
          <p:nvPr/>
        </p:nvSpPr>
        <p:spPr>
          <a:xfrm>
            <a:off x="5787096" y="2592600"/>
            <a:ext cx="1428000" cy="442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 sz="18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4</a:t>
            </a:r>
            <a:endParaRPr/>
          </a:p>
        </p:txBody>
      </p:sp>
      <p:sp>
        <p:nvSpPr>
          <p:cNvPr id="1018" name="Google Shape;1018;p43"/>
          <p:cNvSpPr/>
          <p:nvPr/>
        </p:nvSpPr>
        <p:spPr>
          <a:xfrm>
            <a:off x="4358816" y="2592600"/>
            <a:ext cx="1428000" cy="442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 sz="18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3</a:t>
            </a:r>
            <a:endParaRPr/>
          </a:p>
        </p:txBody>
      </p:sp>
      <p:sp>
        <p:nvSpPr>
          <p:cNvPr id="1019" name="Google Shape;1019;p43"/>
          <p:cNvSpPr/>
          <p:nvPr/>
        </p:nvSpPr>
        <p:spPr>
          <a:xfrm>
            <a:off x="2930536" y="2592600"/>
            <a:ext cx="1428000" cy="442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 sz="18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2</a:t>
            </a:r>
            <a:endParaRPr/>
          </a:p>
        </p:txBody>
      </p:sp>
      <p:sp>
        <p:nvSpPr>
          <p:cNvPr id="1020" name="Google Shape;1020;p43"/>
          <p:cNvSpPr/>
          <p:nvPr/>
        </p:nvSpPr>
        <p:spPr>
          <a:xfrm>
            <a:off x="1502256" y="2592600"/>
            <a:ext cx="1428000" cy="442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 sz="18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1</a:t>
            </a:r>
            <a:endParaRPr/>
          </a:p>
        </p:txBody>
      </p:sp>
      <p:cxnSp>
        <p:nvCxnSpPr>
          <p:cNvPr id="1021" name="Google Shape;1021;p43"/>
          <p:cNvCxnSpPr>
            <a:endCxn id="1009" idx="1"/>
          </p:cNvCxnSpPr>
          <p:nvPr/>
        </p:nvCxnSpPr>
        <p:spPr>
          <a:xfrm rot="10800000">
            <a:off x="1502268" y="1621536"/>
            <a:ext cx="0" cy="1422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022" name="Google Shape;1022;p43"/>
          <p:cNvCxnSpPr>
            <a:endCxn id="1011" idx="1"/>
          </p:cNvCxnSpPr>
          <p:nvPr/>
        </p:nvCxnSpPr>
        <p:spPr>
          <a:xfrm rot="10800000">
            <a:off x="4359860" y="1621536"/>
            <a:ext cx="1500" cy="1422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023" name="Google Shape;1023;p43"/>
          <p:cNvCxnSpPr>
            <a:stCxn id="1013" idx="1"/>
          </p:cNvCxnSpPr>
          <p:nvPr/>
        </p:nvCxnSpPr>
        <p:spPr>
          <a:xfrm rot="10800000">
            <a:off x="2930764" y="2794757"/>
            <a:ext cx="300" cy="1478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024" name="Google Shape;1024;p43"/>
          <p:cNvCxnSpPr>
            <a:stCxn id="1015" idx="1"/>
          </p:cNvCxnSpPr>
          <p:nvPr/>
        </p:nvCxnSpPr>
        <p:spPr>
          <a:xfrm rot="10800000">
            <a:off x="5788357" y="2603882"/>
            <a:ext cx="300" cy="1478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grpSp>
        <p:nvGrpSpPr>
          <p:cNvPr id="1025" name="Google Shape;1025;p43"/>
          <p:cNvGrpSpPr/>
          <p:nvPr/>
        </p:nvGrpSpPr>
        <p:grpSpPr>
          <a:xfrm>
            <a:off x="1622360" y="3305928"/>
            <a:ext cx="767836" cy="788560"/>
            <a:chOff x="1447475" y="3171829"/>
            <a:chExt cx="370434" cy="368831"/>
          </a:xfrm>
        </p:grpSpPr>
        <p:sp>
          <p:nvSpPr>
            <p:cNvPr id="1026" name="Google Shape;1026;p43"/>
            <p:cNvSpPr/>
            <p:nvPr/>
          </p:nvSpPr>
          <p:spPr>
            <a:xfrm>
              <a:off x="1447475" y="3171829"/>
              <a:ext cx="370434" cy="368825"/>
            </a:xfrm>
            <a:custGeom>
              <a:rect b="b" l="l" r="r" t="t"/>
              <a:pathLst>
                <a:path extrusionOk="0" h="12604" w="12659">
                  <a:moveTo>
                    <a:pt x="11413" y="0"/>
                  </a:moveTo>
                  <a:cubicBezTo>
                    <a:pt x="11103" y="0"/>
                    <a:pt x="10793" y="117"/>
                    <a:pt x="10563" y="351"/>
                  </a:cubicBezTo>
                  <a:lnTo>
                    <a:pt x="2941" y="8006"/>
                  </a:lnTo>
                  <a:lnTo>
                    <a:pt x="931" y="8391"/>
                  </a:lnTo>
                  <a:lnTo>
                    <a:pt x="0" y="9321"/>
                  </a:lnTo>
                  <a:lnTo>
                    <a:pt x="2342" y="10261"/>
                  </a:lnTo>
                  <a:lnTo>
                    <a:pt x="3357" y="12603"/>
                  </a:lnTo>
                  <a:lnTo>
                    <a:pt x="4234" y="11684"/>
                  </a:lnTo>
                  <a:lnTo>
                    <a:pt x="4630" y="9705"/>
                  </a:lnTo>
                  <a:lnTo>
                    <a:pt x="12263" y="2040"/>
                  </a:lnTo>
                  <a:cubicBezTo>
                    <a:pt x="12413" y="1891"/>
                    <a:pt x="12530" y="1698"/>
                    <a:pt x="12573" y="1484"/>
                  </a:cubicBezTo>
                  <a:cubicBezTo>
                    <a:pt x="12658" y="1142"/>
                    <a:pt x="12584" y="768"/>
                    <a:pt x="12381" y="490"/>
                  </a:cubicBezTo>
                  <a:cubicBezTo>
                    <a:pt x="12148" y="165"/>
                    <a:pt x="11781" y="0"/>
                    <a:pt x="1141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43"/>
            <p:cNvSpPr/>
            <p:nvPr/>
          </p:nvSpPr>
          <p:spPr>
            <a:xfrm>
              <a:off x="1663674" y="3336935"/>
              <a:ext cx="112309" cy="203726"/>
            </a:xfrm>
            <a:custGeom>
              <a:rect b="b" l="l" r="r" t="t"/>
              <a:pathLst>
                <a:path extrusionOk="0" h="6962" w="3838">
                  <a:moveTo>
                    <a:pt x="2331" y="1"/>
                  </a:moveTo>
                  <a:lnTo>
                    <a:pt x="0" y="2353"/>
                  </a:lnTo>
                  <a:lnTo>
                    <a:pt x="1604" y="6961"/>
                  </a:lnTo>
                  <a:lnTo>
                    <a:pt x="2747" y="5817"/>
                  </a:lnTo>
                  <a:lnTo>
                    <a:pt x="2598" y="3807"/>
                  </a:lnTo>
                  <a:lnTo>
                    <a:pt x="3838" y="2556"/>
                  </a:lnTo>
                  <a:lnTo>
                    <a:pt x="3314" y="2043"/>
                  </a:lnTo>
                  <a:lnTo>
                    <a:pt x="2534" y="2823"/>
                  </a:lnTo>
                  <a:lnTo>
                    <a:pt x="233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43"/>
            <p:cNvSpPr/>
            <p:nvPr/>
          </p:nvSpPr>
          <p:spPr>
            <a:xfrm>
              <a:off x="1447475" y="3212418"/>
              <a:ext cx="203989" cy="113275"/>
            </a:xfrm>
            <a:custGeom>
              <a:rect b="b" l="l" r="r" t="t"/>
              <a:pathLst>
                <a:path extrusionOk="0" h="3871" w="6971">
                  <a:moveTo>
                    <a:pt x="4416" y="1"/>
                  </a:moveTo>
                  <a:lnTo>
                    <a:pt x="3155" y="1262"/>
                  </a:lnTo>
                  <a:lnTo>
                    <a:pt x="1155" y="1134"/>
                  </a:lnTo>
                  <a:lnTo>
                    <a:pt x="0" y="2278"/>
                  </a:lnTo>
                  <a:lnTo>
                    <a:pt x="4640" y="3871"/>
                  </a:lnTo>
                  <a:lnTo>
                    <a:pt x="6971" y="1519"/>
                  </a:lnTo>
                  <a:lnTo>
                    <a:pt x="4138" y="1326"/>
                  </a:lnTo>
                  <a:lnTo>
                    <a:pt x="4940" y="525"/>
                  </a:lnTo>
                  <a:lnTo>
                    <a:pt x="441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29" name="Google Shape;1029;p43"/>
          <p:cNvSpPr txBox="1"/>
          <p:nvPr/>
        </p:nvSpPr>
        <p:spPr>
          <a:xfrm>
            <a:off x="2930250" y="3149000"/>
            <a:ext cx="28098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Creación del Data Lake</a:t>
            </a:r>
            <a:endParaRPr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Creación del Data Warehouse</a:t>
            </a:r>
            <a:endParaRPr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EDA</a:t>
            </a:r>
            <a:endParaRPr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33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p44"/>
          <p:cNvSpPr txBox="1"/>
          <p:nvPr>
            <p:ph type="title"/>
          </p:nvPr>
        </p:nvSpPr>
        <p:spPr>
          <a:xfrm>
            <a:off x="4020200" y="1002225"/>
            <a:ext cx="4409100" cy="10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5200"/>
              <a:t>GRACIAS</a:t>
            </a:r>
            <a:endParaRPr sz="5200"/>
          </a:p>
        </p:txBody>
      </p:sp>
      <p:grpSp>
        <p:nvGrpSpPr>
          <p:cNvPr id="1035" name="Google Shape;1035;p44"/>
          <p:cNvGrpSpPr/>
          <p:nvPr/>
        </p:nvGrpSpPr>
        <p:grpSpPr>
          <a:xfrm>
            <a:off x="7771104" y="3610104"/>
            <a:ext cx="1406300" cy="504776"/>
            <a:chOff x="6522985" y="1435271"/>
            <a:chExt cx="1111700" cy="399033"/>
          </a:xfrm>
        </p:grpSpPr>
        <p:sp>
          <p:nvSpPr>
            <p:cNvPr id="1036" name="Google Shape;1036;p44"/>
            <p:cNvSpPr/>
            <p:nvPr/>
          </p:nvSpPr>
          <p:spPr>
            <a:xfrm>
              <a:off x="6522985" y="1438729"/>
              <a:ext cx="1111692" cy="392116"/>
            </a:xfrm>
            <a:custGeom>
              <a:rect b="b" l="l" r="r" t="t"/>
              <a:pathLst>
                <a:path extrusionOk="0" h="4876" w="13824">
                  <a:moveTo>
                    <a:pt x="6083" y="0"/>
                  </a:moveTo>
                  <a:cubicBezTo>
                    <a:pt x="4843" y="0"/>
                    <a:pt x="3774" y="727"/>
                    <a:pt x="3272" y="1786"/>
                  </a:cubicBezTo>
                  <a:cubicBezTo>
                    <a:pt x="3175" y="1754"/>
                    <a:pt x="3079" y="1732"/>
                    <a:pt x="2973" y="1732"/>
                  </a:cubicBezTo>
                  <a:cubicBezTo>
                    <a:pt x="2459" y="1732"/>
                    <a:pt x="2042" y="2150"/>
                    <a:pt x="2042" y="2663"/>
                  </a:cubicBezTo>
                  <a:cubicBezTo>
                    <a:pt x="2042" y="2770"/>
                    <a:pt x="2063" y="2877"/>
                    <a:pt x="2096" y="2973"/>
                  </a:cubicBezTo>
                  <a:cubicBezTo>
                    <a:pt x="1957" y="2930"/>
                    <a:pt x="1807" y="2908"/>
                    <a:pt x="1657" y="2908"/>
                  </a:cubicBezTo>
                  <a:cubicBezTo>
                    <a:pt x="738" y="2908"/>
                    <a:pt x="0" y="3647"/>
                    <a:pt x="0" y="4566"/>
                  </a:cubicBezTo>
                  <a:cubicBezTo>
                    <a:pt x="0" y="4673"/>
                    <a:pt x="11" y="4769"/>
                    <a:pt x="32" y="4876"/>
                  </a:cubicBezTo>
                  <a:lnTo>
                    <a:pt x="13824" y="4876"/>
                  </a:lnTo>
                  <a:cubicBezTo>
                    <a:pt x="13471" y="4288"/>
                    <a:pt x="12819" y="3892"/>
                    <a:pt x="12081" y="3892"/>
                  </a:cubicBezTo>
                  <a:cubicBezTo>
                    <a:pt x="11835" y="3892"/>
                    <a:pt x="11590" y="3935"/>
                    <a:pt x="11365" y="4020"/>
                  </a:cubicBezTo>
                  <a:cubicBezTo>
                    <a:pt x="11365" y="3977"/>
                    <a:pt x="11376" y="3946"/>
                    <a:pt x="11376" y="3903"/>
                  </a:cubicBezTo>
                  <a:cubicBezTo>
                    <a:pt x="11376" y="3091"/>
                    <a:pt x="10713" y="2428"/>
                    <a:pt x="9900" y="2428"/>
                  </a:cubicBezTo>
                  <a:cubicBezTo>
                    <a:pt x="9622" y="2428"/>
                    <a:pt x="9376" y="2502"/>
                    <a:pt x="9152" y="2630"/>
                  </a:cubicBezTo>
                  <a:cubicBezTo>
                    <a:pt x="8927" y="1145"/>
                    <a:pt x="7634" y="0"/>
                    <a:pt x="608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37" name="Google Shape;1037;p44"/>
            <p:cNvGrpSpPr/>
            <p:nvPr/>
          </p:nvGrpSpPr>
          <p:grpSpPr>
            <a:xfrm>
              <a:off x="6525558" y="1435271"/>
              <a:ext cx="1109127" cy="399033"/>
              <a:chOff x="6525558" y="1435271"/>
              <a:chExt cx="1109127" cy="399033"/>
            </a:xfrm>
          </p:grpSpPr>
          <p:sp>
            <p:nvSpPr>
              <p:cNvPr id="1038" name="Google Shape;1038;p44"/>
              <p:cNvSpPr/>
              <p:nvPr/>
            </p:nvSpPr>
            <p:spPr>
              <a:xfrm>
                <a:off x="6525558" y="1827308"/>
                <a:ext cx="387854" cy="6996"/>
              </a:xfrm>
              <a:custGeom>
                <a:rect b="b" l="l" r="r" t="t"/>
                <a:pathLst>
                  <a:path extrusionOk="0" h="87" w="4823">
                    <a:moveTo>
                      <a:pt x="0" y="1"/>
                    </a:moveTo>
                    <a:lnTo>
                      <a:pt x="0" y="86"/>
                    </a:lnTo>
                    <a:lnTo>
                      <a:pt x="4822" y="86"/>
                    </a:lnTo>
                    <a:lnTo>
                      <a:pt x="48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9" name="Google Shape;1039;p44"/>
              <p:cNvSpPr/>
              <p:nvPr/>
            </p:nvSpPr>
            <p:spPr>
              <a:xfrm>
                <a:off x="6684625" y="1435271"/>
                <a:ext cx="577800" cy="243424"/>
              </a:xfrm>
              <a:custGeom>
                <a:rect b="b" l="l" r="r" t="t"/>
                <a:pathLst>
                  <a:path extrusionOk="0" h="3027" w="7185">
                    <a:moveTo>
                      <a:pt x="4073" y="1"/>
                    </a:moveTo>
                    <a:cubicBezTo>
                      <a:pt x="2876" y="1"/>
                      <a:pt x="1764" y="696"/>
                      <a:pt x="1241" y="1775"/>
                    </a:cubicBezTo>
                    <a:cubicBezTo>
                      <a:pt x="1155" y="1744"/>
                      <a:pt x="1058" y="1733"/>
                      <a:pt x="963" y="1733"/>
                    </a:cubicBezTo>
                    <a:cubicBezTo>
                      <a:pt x="428" y="1733"/>
                      <a:pt x="0" y="2171"/>
                      <a:pt x="0" y="2706"/>
                    </a:cubicBezTo>
                    <a:cubicBezTo>
                      <a:pt x="0" y="2813"/>
                      <a:pt x="11" y="2920"/>
                      <a:pt x="53" y="3027"/>
                    </a:cubicBezTo>
                    <a:lnTo>
                      <a:pt x="129" y="2994"/>
                    </a:lnTo>
                    <a:cubicBezTo>
                      <a:pt x="96" y="2898"/>
                      <a:pt x="75" y="2802"/>
                      <a:pt x="75" y="2706"/>
                    </a:cubicBezTo>
                    <a:cubicBezTo>
                      <a:pt x="75" y="2214"/>
                      <a:pt x="471" y="1818"/>
                      <a:pt x="963" y="1818"/>
                    </a:cubicBezTo>
                    <a:cubicBezTo>
                      <a:pt x="1058" y="1818"/>
                      <a:pt x="1155" y="1829"/>
                      <a:pt x="1251" y="1861"/>
                    </a:cubicBezTo>
                    <a:lnTo>
                      <a:pt x="1283" y="1872"/>
                    </a:lnTo>
                    <a:lnTo>
                      <a:pt x="1305" y="1840"/>
                    </a:lnTo>
                    <a:cubicBezTo>
                      <a:pt x="1807" y="770"/>
                      <a:pt x="2897" y="86"/>
                      <a:pt x="4073" y="86"/>
                    </a:cubicBezTo>
                    <a:cubicBezTo>
                      <a:pt x="4811" y="86"/>
                      <a:pt x="5517" y="354"/>
                      <a:pt x="6083" y="835"/>
                    </a:cubicBezTo>
                    <a:cubicBezTo>
                      <a:pt x="6629" y="1305"/>
                      <a:pt x="6992" y="1958"/>
                      <a:pt x="7110" y="2673"/>
                    </a:cubicBezTo>
                    <a:lnTo>
                      <a:pt x="7185" y="2663"/>
                    </a:lnTo>
                    <a:cubicBezTo>
                      <a:pt x="7067" y="1925"/>
                      <a:pt x="6693" y="1262"/>
                      <a:pt x="6126" y="770"/>
                    </a:cubicBezTo>
                    <a:cubicBezTo>
                      <a:pt x="5560" y="279"/>
                      <a:pt x="4833" y="1"/>
                      <a:pt x="407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0" name="Google Shape;1040;p44"/>
              <p:cNvSpPr/>
              <p:nvPr/>
            </p:nvSpPr>
            <p:spPr>
              <a:xfrm>
                <a:off x="7390457" y="1827308"/>
                <a:ext cx="244228" cy="6996"/>
              </a:xfrm>
              <a:custGeom>
                <a:rect b="b" l="l" r="r" t="t"/>
                <a:pathLst>
                  <a:path extrusionOk="0" h="87" w="3037">
                    <a:moveTo>
                      <a:pt x="0" y="1"/>
                    </a:moveTo>
                    <a:lnTo>
                      <a:pt x="0" y="86"/>
                    </a:lnTo>
                    <a:lnTo>
                      <a:pt x="3037" y="86"/>
                    </a:lnTo>
                    <a:lnTo>
                      <a:pt x="303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041" name="Google Shape;1041;p44"/>
          <p:cNvSpPr/>
          <p:nvPr/>
        </p:nvSpPr>
        <p:spPr>
          <a:xfrm>
            <a:off x="4862225" y="2406597"/>
            <a:ext cx="779866" cy="276685"/>
          </a:xfrm>
          <a:custGeom>
            <a:rect b="b" l="l" r="r" t="t"/>
            <a:pathLst>
              <a:path extrusionOk="0" h="5239" w="14766">
                <a:moveTo>
                  <a:pt x="8275" y="64"/>
                </a:moveTo>
                <a:cubicBezTo>
                  <a:pt x="8906" y="64"/>
                  <a:pt x="9515" y="246"/>
                  <a:pt x="10050" y="588"/>
                </a:cubicBezTo>
                <a:cubicBezTo>
                  <a:pt x="10563" y="920"/>
                  <a:pt x="10969" y="1379"/>
                  <a:pt x="11226" y="1935"/>
                </a:cubicBezTo>
                <a:lnTo>
                  <a:pt x="11247" y="1956"/>
                </a:lnTo>
                <a:lnTo>
                  <a:pt x="11269" y="1946"/>
                </a:lnTo>
                <a:cubicBezTo>
                  <a:pt x="11365" y="1914"/>
                  <a:pt x="11472" y="1903"/>
                  <a:pt x="11579" y="1903"/>
                </a:cubicBezTo>
                <a:cubicBezTo>
                  <a:pt x="12103" y="1903"/>
                  <a:pt x="12530" y="2331"/>
                  <a:pt x="12530" y="2854"/>
                </a:cubicBezTo>
                <a:cubicBezTo>
                  <a:pt x="12530" y="2961"/>
                  <a:pt x="12509" y="3068"/>
                  <a:pt x="12477" y="3165"/>
                </a:cubicBezTo>
                <a:lnTo>
                  <a:pt x="12456" y="3229"/>
                </a:lnTo>
                <a:lnTo>
                  <a:pt x="12520" y="3208"/>
                </a:lnTo>
                <a:cubicBezTo>
                  <a:pt x="12670" y="3165"/>
                  <a:pt x="12819" y="3144"/>
                  <a:pt x="12979" y="3144"/>
                </a:cubicBezTo>
                <a:cubicBezTo>
                  <a:pt x="13931" y="3144"/>
                  <a:pt x="14701" y="3924"/>
                  <a:pt x="14701" y="4875"/>
                </a:cubicBezTo>
                <a:cubicBezTo>
                  <a:pt x="14701" y="4971"/>
                  <a:pt x="14690" y="5068"/>
                  <a:pt x="14680" y="5175"/>
                </a:cubicBezTo>
                <a:lnTo>
                  <a:pt x="118" y="5175"/>
                </a:lnTo>
                <a:cubicBezTo>
                  <a:pt x="513" y="4555"/>
                  <a:pt x="1176" y="4191"/>
                  <a:pt x="1914" y="4191"/>
                </a:cubicBezTo>
                <a:cubicBezTo>
                  <a:pt x="2171" y="4191"/>
                  <a:pt x="2416" y="4234"/>
                  <a:pt x="2663" y="4320"/>
                </a:cubicBezTo>
                <a:lnTo>
                  <a:pt x="2706" y="4341"/>
                </a:lnTo>
                <a:lnTo>
                  <a:pt x="2706" y="4287"/>
                </a:lnTo>
                <a:cubicBezTo>
                  <a:pt x="2706" y="4244"/>
                  <a:pt x="2694" y="4201"/>
                  <a:pt x="2694" y="4170"/>
                </a:cubicBezTo>
                <a:cubicBezTo>
                  <a:pt x="2694" y="3325"/>
                  <a:pt x="3390" y="2641"/>
                  <a:pt x="4234" y="2641"/>
                </a:cubicBezTo>
                <a:cubicBezTo>
                  <a:pt x="4502" y="2641"/>
                  <a:pt x="4768" y="2705"/>
                  <a:pt x="5004" y="2844"/>
                </a:cubicBezTo>
                <a:lnTo>
                  <a:pt x="5046" y="2866"/>
                </a:lnTo>
                <a:lnTo>
                  <a:pt x="5046" y="2823"/>
                </a:lnTo>
                <a:cubicBezTo>
                  <a:pt x="5164" y="2063"/>
                  <a:pt x="5560" y="1358"/>
                  <a:pt x="6148" y="856"/>
                </a:cubicBezTo>
                <a:cubicBezTo>
                  <a:pt x="6736" y="342"/>
                  <a:pt x="7495" y="64"/>
                  <a:pt x="8275" y="64"/>
                </a:cubicBezTo>
                <a:close/>
                <a:moveTo>
                  <a:pt x="8275" y="0"/>
                </a:moveTo>
                <a:cubicBezTo>
                  <a:pt x="7474" y="0"/>
                  <a:pt x="6704" y="289"/>
                  <a:pt x="6105" y="813"/>
                </a:cubicBezTo>
                <a:cubicBezTo>
                  <a:pt x="5517" y="1315"/>
                  <a:pt x="5122" y="2010"/>
                  <a:pt x="4993" y="2769"/>
                </a:cubicBezTo>
                <a:cubicBezTo>
                  <a:pt x="4758" y="2641"/>
                  <a:pt x="4502" y="2576"/>
                  <a:pt x="4234" y="2576"/>
                </a:cubicBezTo>
                <a:cubicBezTo>
                  <a:pt x="3347" y="2576"/>
                  <a:pt x="2630" y="3293"/>
                  <a:pt x="2630" y="4170"/>
                </a:cubicBezTo>
                <a:cubicBezTo>
                  <a:pt x="2630" y="4191"/>
                  <a:pt x="2630" y="4223"/>
                  <a:pt x="2641" y="4244"/>
                </a:cubicBezTo>
                <a:cubicBezTo>
                  <a:pt x="2406" y="4170"/>
                  <a:pt x="2160" y="4127"/>
                  <a:pt x="1914" y="4127"/>
                </a:cubicBezTo>
                <a:cubicBezTo>
                  <a:pt x="1134" y="4127"/>
                  <a:pt x="428" y="4522"/>
                  <a:pt x="33" y="5185"/>
                </a:cubicBezTo>
                <a:lnTo>
                  <a:pt x="0" y="5239"/>
                </a:lnTo>
                <a:lnTo>
                  <a:pt x="14733" y="5239"/>
                </a:lnTo>
                <a:lnTo>
                  <a:pt x="14733" y="5206"/>
                </a:lnTo>
                <a:cubicBezTo>
                  <a:pt x="14754" y="5100"/>
                  <a:pt x="14765" y="4982"/>
                  <a:pt x="14765" y="4875"/>
                </a:cubicBezTo>
                <a:cubicBezTo>
                  <a:pt x="14765" y="3881"/>
                  <a:pt x="13963" y="3079"/>
                  <a:pt x="12979" y="3079"/>
                </a:cubicBezTo>
                <a:cubicBezTo>
                  <a:pt x="12830" y="3079"/>
                  <a:pt x="12691" y="3101"/>
                  <a:pt x="12552" y="3132"/>
                </a:cubicBezTo>
                <a:cubicBezTo>
                  <a:pt x="12584" y="3037"/>
                  <a:pt x="12594" y="2951"/>
                  <a:pt x="12594" y="2854"/>
                </a:cubicBezTo>
                <a:cubicBezTo>
                  <a:pt x="12594" y="2288"/>
                  <a:pt x="12135" y="1839"/>
                  <a:pt x="11579" y="1839"/>
                </a:cubicBezTo>
                <a:cubicBezTo>
                  <a:pt x="11472" y="1839"/>
                  <a:pt x="11376" y="1849"/>
                  <a:pt x="11280" y="1882"/>
                </a:cubicBezTo>
                <a:cubicBezTo>
                  <a:pt x="11012" y="1326"/>
                  <a:pt x="10596" y="866"/>
                  <a:pt x="10082" y="524"/>
                </a:cubicBezTo>
                <a:cubicBezTo>
                  <a:pt x="9548" y="182"/>
                  <a:pt x="8917" y="0"/>
                  <a:pt x="8275" y="0"/>
                </a:cubicBezTo>
                <a:close/>
              </a:path>
            </a:pathLst>
          </a:cu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42" name="Google Shape;1042;p44"/>
          <p:cNvGrpSpPr/>
          <p:nvPr/>
        </p:nvGrpSpPr>
        <p:grpSpPr>
          <a:xfrm>
            <a:off x="7412705" y="2439239"/>
            <a:ext cx="883804" cy="409512"/>
            <a:chOff x="6385975" y="2649937"/>
            <a:chExt cx="912173" cy="422613"/>
          </a:xfrm>
        </p:grpSpPr>
        <p:sp>
          <p:nvSpPr>
            <p:cNvPr id="1043" name="Google Shape;1043;p44"/>
            <p:cNvSpPr/>
            <p:nvPr/>
          </p:nvSpPr>
          <p:spPr>
            <a:xfrm>
              <a:off x="6385975" y="2654935"/>
              <a:ext cx="912173" cy="412617"/>
            </a:xfrm>
            <a:custGeom>
              <a:rect b="b" l="l" r="r" t="t"/>
              <a:pathLst>
                <a:path extrusionOk="0" h="3550" w="7848">
                  <a:moveTo>
                    <a:pt x="4459" y="1"/>
                  </a:moveTo>
                  <a:cubicBezTo>
                    <a:pt x="3198" y="1"/>
                    <a:pt x="2171" y="1027"/>
                    <a:pt x="2171" y="2288"/>
                  </a:cubicBezTo>
                  <a:lnTo>
                    <a:pt x="2171" y="2310"/>
                  </a:lnTo>
                  <a:cubicBezTo>
                    <a:pt x="2032" y="2267"/>
                    <a:pt x="1872" y="2246"/>
                    <a:pt x="1711" y="2246"/>
                  </a:cubicBezTo>
                  <a:cubicBezTo>
                    <a:pt x="899" y="2246"/>
                    <a:pt x="204" y="2802"/>
                    <a:pt x="1" y="3550"/>
                  </a:cubicBezTo>
                  <a:lnTo>
                    <a:pt x="7848" y="3550"/>
                  </a:lnTo>
                  <a:cubicBezTo>
                    <a:pt x="7624" y="3133"/>
                    <a:pt x="7185" y="2833"/>
                    <a:pt x="6683" y="2823"/>
                  </a:cubicBezTo>
                  <a:cubicBezTo>
                    <a:pt x="6726" y="2652"/>
                    <a:pt x="6747" y="2470"/>
                    <a:pt x="6747" y="2288"/>
                  </a:cubicBezTo>
                  <a:cubicBezTo>
                    <a:pt x="6747" y="1027"/>
                    <a:pt x="5721" y="1"/>
                    <a:pt x="445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44"/>
            <p:cNvSpPr/>
            <p:nvPr/>
          </p:nvSpPr>
          <p:spPr>
            <a:xfrm>
              <a:off x="6385975" y="3062554"/>
              <a:ext cx="334510" cy="9996"/>
            </a:xfrm>
            <a:custGeom>
              <a:rect b="b" l="l" r="r" t="t"/>
              <a:pathLst>
                <a:path extrusionOk="0" h="86" w="2878">
                  <a:moveTo>
                    <a:pt x="1" y="0"/>
                  </a:moveTo>
                  <a:lnTo>
                    <a:pt x="1" y="86"/>
                  </a:lnTo>
                  <a:lnTo>
                    <a:pt x="2877" y="86"/>
                  </a:lnTo>
                  <a:lnTo>
                    <a:pt x="28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44"/>
            <p:cNvSpPr/>
            <p:nvPr/>
          </p:nvSpPr>
          <p:spPr>
            <a:xfrm>
              <a:off x="6633313" y="2649937"/>
              <a:ext cx="541864" cy="273489"/>
            </a:xfrm>
            <a:custGeom>
              <a:rect b="b" l="l" r="r" t="t"/>
              <a:pathLst>
                <a:path extrusionOk="0" h="2353" w="4662">
                  <a:moveTo>
                    <a:pt x="2331" y="1"/>
                  </a:moveTo>
                  <a:cubicBezTo>
                    <a:pt x="1048" y="1"/>
                    <a:pt x="1" y="1049"/>
                    <a:pt x="1" y="2331"/>
                  </a:cubicBezTo>
                  <a:lnTo>
                    <a:pt x="1" y="2342"/>
                  </a:lnTo>
                  <a:lnTo>
                    <a:pt x="1" y="2353"/>
                  </a:lnTo>
                  <a:lnTo>
                    <a:pt x="86" y="2353"/>
                  </a:lnTo>
                  <a:lnTo>
                    <a:pt x="86" y="2342"/>
                  </a:lnTo>
                  <a:lnTo>
                    <a:pt x="86" y="2331"/>
                  </a:lnTo>
                  <a:cubicBezTo>
                    <a:pt x="86" y="1091"/>
                    <a:pt x="1091" y="86"/>
                    <a:pt x="2331" y="86"/>
                  </a:cubicBezTo>
                  <a:cubicBezTo>
                    <a:pt x="3571" y="86"/>
                    <a:pt x="4576" y="1091"/>
                    <a:pt x="4576" y="2331"/>
                  </a:cubicBezTo>
                  <a:lnTo>
                    <a:pt x="4662" y="2331"/>
                  </a:lnTo>
                  <a:cubicBezTo>
                    <a:pt x="4662" y="1049"/>
                    <a:pt x="3614" y="1"/>
                    <a:pt x="23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46" name="Google Shape;1046;p44"/>
          <p:cNvGrpSpPr/>
          <p:nvPr/>
        </p:nvGrpSpPr>
        <p:grpSpPr>
          <a:xfrm>
            <a:off x="5259139" y="3181352"/>
            <a:ext cx="2249723" cy="1962145"/>
            <a:chOff x="5456699" y="2971732"/>
            <a:chExt cx="1871494" cy="1632264"/>
          </a:xfrm>
        </p:grpSpPr>
        <p:sp>
          <p:nvSpPr>
            <p:cNvPr id="1047" name="Google Shape;1047;p44"/>
            <p:cNvSpPr/>
            <p:nvPr/>
          </p:nvSpPr>
          <p:spPr>
            <a:xfrm>
              <a:off x="5502567" y="3330012"/>
              <a:ext cx="228054" cy="312677"/>
            </a:xfrm>
            <a:custGeom>
              <a:rect b="b" l="l" r="r" t="t"/>
              <a:pathLst>
                <a:path extrusionOk="0" h="4663" w="3401">
                  <a:moveTo>
                    <a:pt x="73" y="0"/>
                  </a:moveTo>
                  <a:cubicBezTo>
                    <a:pt x="26" y="0"/>
                    <a:pt x="0" y="1"/>
                    <a:pt x="0" y="1"/>
                  </a:cubicBezTo>
                  <a:cubicBezTo>
                    <a:pt x="0" y="1"/>
                    <a:pt x="12" y="2054"/>
                    <a:pt x="119" y="2364"/>
                  </a:cubicBezTo>
                  <a:cubicBezTo>
                    <a:pt x="236" y="2674"/>
                    <a:pt x="1348" y="4663"/>
                    <a:pt x="1348" y="4663"/>
                  </a:cubicBezTo>
                  <a:lnTo>
                    <a:pt x="3400" y="3604"/>
                  </a:lnTo>
                  <a:cubicBezTo>
                    <a:pt x="3262" y="3380"/>
                    <a:pt x="2844" y="2513"/>
                    <a:pt x="2844" y="2513"/>
                  </a:cubicBezTo>
                  <a:cubicBezTo>
                    <a:pt x="2663" y="1508"/>
                    <a:pt x="2908" y="1135"/>
                    <a:pt x="2010" y="546"/>
                  </a:cubicBezTo>
                  <a:cubicBezTo>
                    <a:pt x="1249" y="39"/>
                    <a:pt x="335" y="0"/>
                    <a:pt x="73" y="0"/>
                  </a:cubicBezTo>
                  <a:close/>
                </a:path>
              </a:pathLst>
            </a:custGeom>
            <a:solidFill>
              <a:srgbClr val="FFDC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44"/>
            <p:cNvSpPr/>
            <p:nvPr/>
          </p:nvSpPr>
          <p:spPr>
            <a:xfrm>
              <a:off x="5511151" y="3284213"/>
              <a:ext cx="171460" cy="292494"/>
            </a:xfrm>
            <a:custGeom>
              <a:rect b="b" l="l" r="r" t="t"/>
              <a:pathLst>
                <a:path extrusionOk="0" h="4362" w="2557">
                  <a:moveTo>
                    <a:pt x="2160" y="0"/>
                  </a:moveTo>
                  <a:lnTo>
                    <a:pt x="204" y="96"/>
                  </a:lnTo>
                  <a:cubicBezTo>
                    <a:pt x="86" y="107"/>
                    <a:pt x="1" y="203"/>
                    <a:pt x="12" y="310"/>
                  </a:cubicBezTo>
                  <a:lnTo>
                    <a:pt x="193" y="4170"/>
                  </a:lnTo>
                  <a:cubicBezTo>
                    <a:pt x="204" y="4276"/>
                    <a:pt x="300" y="4362"/>
                    <a:pt x="407" y="4362"/>
                  </a:cubicBezTo>
                  <a:lnTo>
                    <a:pt x="2364" y="4265"/>
                  </a:lnTo>
                  <a:cubicBezTo>
                    <a:pt x="2471" y="4255"/>
                    <a:pt x="2556" y="4170"/>
                    <a:pt x="2556" y="4052"/>
                  </a:cubicBezTo>
                  <a:lnTo>
                    <a:pt x="2364" y="192"/>
                  </a:lnTo>
                  <a:cubicBezTo>
                    <a:pt x="2364" y="86"/>
                    <a:pt x="2267" y="0"/>
                    <a:pt x="2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44"/>
            <p:cNvSpPr/>
            <p:nvPr/>
          </p:nvSpPr>
          <p:spPr>
            <a:xfrm>
              <a:off x="5456699" y="3324178"/>
              <a:ext cx="156305" cy="186480"/>
            </a:xfrm>
            <a:custGeom>
              <a:rect b="b" l="l" r="r" t="t"/>
              <a:pathLst>
                <a:path extrusionOk="0" h="2781" w="2331">
                  <a:moveTo>
                    <a:pt x="708" y="0"/>
                  </a:moveTo>
                  <a:cubicBezTo>
                    <a:pt x="645" y="0"/>
                    <a:pt x="610" y="3"/>
                    <a:pt x="610" y="3"/>
                  </a:cubicBezTo>
                  <a:cubicBezTo>
                    <a:pt x="610" y="3"/>
                    <a:pt x="225" y="24"/>
                    <a:pt x="118" y="975"/>
                  </a:cubicBezTo>
                  <a:cubicBezTo>
                    <a:pt x="0" y="1916"/>
                    <a:pt x="300" y="2600"/>
                    <a:pt x="300" y="2600"/>
                  </a:cubicBezTo>
                  <a:cubicBezTo>
                    <a:pt x="396" y="2745"/>
                    <a:pt x="591" y="2781"/>
                    <a:pt x="783" y="2781"/>
                  </a:cubicBezTo>
                  <a:cubicBezTo>
                    <a:pt x="932" y="2781"/>
                    <a:pt x="1078" y="2759"/>
                    <a:pt x="1176" y="2750"/>
                  </a:cubicBezTo>
                  <a:cubicBezTo>
                    <a:pt x="1411" y="2729"/>
                    <a:pt x="2181" y="2569"/>
                    <a:pt x="2203" y="2301"/>
                  </a:cubicBezTo>
                  <a:cubicBezTo>
                    <a:pt x="2224" y="2044"/>
                    <a:pt x="1967" y="1970"/>
                    <a:pt x="1967" y="1970"/>
                  </a:cubicBezTo>
                  <a:lnTo>
                    <a:pt x="1967" y="1970"/>
                  </a:lnTo>
                  <a:cubicBezTo>
                    <a:pt x="1977" y="1971"/>
                    <a:pt x="1986" y="1972"/>
                    <a:pt x="1994" y="1972"/>
                  </a:cubicBezTo>
                  <a:cubicBezTo>
                    <a:pt x="2155" y="1972"/>
                    <a:pt x="2203" y="1788"/>
                    <a:pt x="2203" y="1595"/>
                  </a:cubicBezTo>
                  <a:cubicBezTo>
                    <a:pt x="2203" y="1406"/>
                    <a:pt x="2011" y="1393"/>
                    <a:pt x="1966" y="1392"/>
                  </a:cubicBezTo>
                  <a:lnTo>
                    <a:pt x="1966" y="1392"/>
                  </a:lnTo>
                  <a:cubicBezTo>
                    <a:pt x="2235" y="1388"/>
                    <a:pt x="2235" y="1177"/>
                    <a:pt x="2245" y="1008"/>
                  </a:cubicBezTo>
                  <a:cubicBezTo>
                    <a:pt x="2256" y="852"/>
                    <a:pt x="2008" y="793"/>
                    <a:pt x="1964" y="784"/>
                  </a:cubicBezTo>
                  <a:lnTo>
                    <a:pt x="1964" y="784"/>
                  </a:lnTo>
                  <a:cubicBezTo>
                    <a:pt x="1975" y="786"/>
                    <a:pt x="1998" y="790"/>
                    <a:pt x="2027" y="790"/>
                  </a:cubicBezTo>
                  <a:cubicBezTo>
                    <a:pt x="2113" y="790"/>
                    <a:pt x="2249" y="760"/>
                    <a:pt x="2278" y="580"/>
                  </a:cubicBezTo>
                  <a:cubicBezTo>
                    <a:pt x="2331" y="323"/>
                    <a:pt x="1872" y="227"/>
                    <a:pt x="1872" y="227"/>
                  </a:cubicBezTo>
                  <a:cubicBezTo>
                    <a:pt x="1370" y="25"/>
                    <a:pt x="904" y="0"/>
                    <a:pt x="708" y="0"/>
                  </a:cubicBezTo>
                  <a:close/>
                </a:path>
              </a:pathLst>
            </a:custGeom>
            <a:solidFill>
              <a:srgbClr val="FFDC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44"/>
            <p:cNvSpPr/>
            <p:nvPr/>
          </p:nvSpPr>
          <p:spPr>
            <a:xfrm>
              <a:off x="5507597" y="3359449"/>
              <a:ext cx="109031" cy="24408"/>
            </a:xfrm>
            <a:custGeom>
              <a:rect b="b" l="l" r="r" t="t"/>
              <a:pathLst>
                <a:path extrusionOk="0" h="364" w="1626">
                  <a:moveTo>
                    <a:pt x="11" y="0"/>
                  </a:moveTo>
                  <a:lnTo>
                    <a:pt x="1" y="54"/>
                  </a:lnTo>
                  <a:lnTo>
                    <a:pt x="1615" y="364"/>
                  </a:lnTo>
                  <a:lnTo>
                    <a:pt x="1626" y="30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44"/>
            <p:cNvSpPr/>
            <p:nvPr/>
          </p:nvSpPr>
          <p:spPr>
            <a:xfrm>
              <a:off x="5509743" y="3402432"/>
              <a:ext cx="105478" cy="23737"/>
            </a:xfrm>
            <a:custGeom>
              <a:rect b="b" l="l" r="r" t="t"/>
              <a:pathLst>
                <a:path extrusionOk="0" h="354" w="1573">
                  <a:moveTo>
                    <a:pt x="12" y="1"/>
                  </a:moveTo>
                  <a:lnTo>
                    <a:pt x="0" y="65"/>
                  </a:lnTo>
                  <a:lnTo>
                    <a:pt x="1155" y="247"/>
                  </a:lnTo>
                  <a:lnTo>
                    <a:pt x="1551" y="354"/>
                  </a:lnTo>
                  <a:lnTo>
                    <a:pt x="1572" y="300"/>
                  </a:lnTo>
                  <a:lnTo>
                    <a:pt x="1166" y="193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44"/>
            <p:cNvSpPr/>
            <p:nvPr/>
          </p:nvSpPr>
          <p:spPr>
            <a:xfrm>
              <a:off x="5505451" y="3444007"/>
              <a:ext cx="129818" cy="18038"/>
            </a:xfrm>
            <a:custGeom>
              <a:rect b="b" l="l" r="r" t="t"/>
              <a:pathLst>
                <a:path extrusionOk="0" h="269" w="1936">
                  <a:moveTo>
                    <a:pt x="11" y="1"/>
                  </a:moveTo>
                  <a:lnTo>
                    <a:pt x="0" y="65"/>
                  </a:lnTo>
                  <a:lnTo>
                    <a:pt x="1240" y="215"/>
                  </a:lnTo>
                  <a:lnTo>
                    <a:pt x="1925" y="268"/>
                  </a:lnTo>
                  <a:lnTo>
                    <a:pt x="1936" y="204"/>
                  </a:lnTo>
                  <a:lnTo>
                    <a:pt x="1240" y="162"/>
                  </a:lnTo>
                  <a:lnTo>
                    <a:pt x="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44"/>
            <p:cNvSpPr/>
            <p:nvPr/>
          </p:nvSpPr>
          <p:spPr>
            <a:xfrm>
              <a:off x="6481214" y="3210853"/>
              <a:ext cx="526248" cy="223427"/>
            </a:xfrm>
            <a:custGeom>
              <a:rect b="b" l="l" r="r" t="t"/>
              <a:pathLst>
                <a:path extrusionOk="0" h="3332" w="7848">
                  <a:moveTo>
                    <a:pt x="1521" y="1"/>
                  </a:moveTo>
                  <a:cubicBezTo>
                    <a:pt x="799" y="1"/>
                    <a:pt x="303" y="158"/>
                    <a:pt x="203" y="474"/>
                  </a:cubicBezTo>
                  <a:cubicBezTo>
                    <a:pt x="0" y="1104"/>
                    <a:pt x="1497" y="2163"/>
                    <a:pt x="3550" y="2826"/>
                  </a:cubicBezTo>
                  <a:cubicBezTo>
                    <a:pt x="4592" y="3163"/>
                    <a:pt x="5580" y="3331"/>
                    <a:pt x="6326" y="3331"/>
                  </a:cubicBezTo>
                  <a:cubicBezTo>
                    <a:pt x="7048" y="3331"/>
                    <a:pt x="7544" y="3173"/>
                    <a:pt x="7644" y="2858"/>
                  </a:cubicBezTo>
                  <a:cubicBezTo>
                    <a:pt x="7847" y="2216"/>
                    <a:pt x="6351" y="1158"/>
                    <a:pt x="4298" y="506"/>
                  </a:cubicBezTo>
                  <a:cubicBezTo>
                    <a:pt x="3255" y="169"/>
                    <a:pt x="2268" y="1"/>
                    <a:pt x="15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44"/>
            <p:cNvSpPr/>
            <p:nvPr/>
          </p:nvSpPr>
          <p:spPr>
            <a:xfrm>
              <a:off x="6381499" y="3025779"/>
              <a:ext cx="458187" cy="496878"/>
            </a:xfrm>
            <a:custGeom>
              <a:rect b="b" l="l" r="r" t="t"/>
              <a:pathLst>
                <a:path extrusionOk="0" h="7410" w="6833">
                  <a:moveTo>
                    <a:pt x="3354" y="1"/>
                  </a:moveTo>
                  <a:cubicBezTo>
                    <a:pt x="1173" y="1"/>
                    <a:pt x="223" y="458"/>
                    <a:pt x="1" y="2539"/>
                  </a:cubicBezTo>
                  <a:lnTo>
                    <a:pt x="3379" y="7050"/>
                  </a:lnTo>
                  <a:cubicBezTo>
                    <a:pt x="3379" y="7050"/>
                    <a:pt x="3953" y="7410"/>
                    <a:pt x="4619" y="7410"/>
                  </a:cubicBezTo>
                  <a:cubicBezTo>
                    <a:pt x="5024" y="7410"/>
                    <a:pt x="5464" y="7276"/>
                    <a:pt x="5828" y="6848"/>
                  </a:cubicBezTo>
                  <a:cubicBezTo>
                    <a:pt x="6779" y="5714"/>
                    <a:pt x="6747" y="2539"/>
                    <a:pt x="6747" y="2539"/>
                  </a:cubicBezTo>
                  <a:cubicBezTo>
                    <a:pt x="6747" y="2539"/>
                    <a:pt x="6833" y="101"/>
                    <a:pt x="4117" y="15"/>
                  </a:cubicBezTo>
                  <a:cubicBezTo>
                    <a:pt x="3848" y="6"/>
                    <a:pt x="3593" y="1"/>
                    <a:pt x="33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44"/>
            <p:cNvSpPr/>
            <p:nvPr/>
          </p:nvSpPr>
          <p:spPr>
            <a:xfrm>
              <a:off x="6172143" y="3616810"/>
              <a:ext cx="817333" cy="987184"/>
            </a:xfrm>
            <a:custGeom>
              <a:rect b="b" l="l" r="r" t="t"/>
              <a:pathLst>
                <a:path extrusionOk="0" h="14722" w="12189">
                  <a:moveTo>
                    <a:pt x="6266" y="1"/>
                  </a:moveTo>
                  <a:lnTo>
                    <a:pt x="4673" y="22"/>
                  </a:lnTo>
                  <a:cubicBezTo>
                    <a:pt x="4673" y="22"/>
                    <a:pt x="4565" y="3"/>
                    <a:pt x="4347" y="3"/>
                  </a:cubicBezTo>
                  <a:cubicBezTo>
                    <a:pt x="3992" y="3"/>
                    <a:pt x="3350" y="53"/>
                    <a:pt x="2417" y="310"/>
                  </a:cubicBezTo>
                  <a:cubicBezTo>
                    <a:pt x="2417" y="310"/>
                    <a:pt x="461" y="1818"/>
                    <a:pt x="1" y="14722"/>
                  </a:cubicBezTo>
                  <a:lnTo>
                    <a:pt x="12189" y="14722"/>
                  </a:lnTo>
                  <a:lnTo>
                    <a:pt x="9548" y="835"/>
                  </a:lnTo>
                  <a:cubicBezTo>
                    <a:pt x="9548" y="835"/>
                    <a:pt x="8159" y="150"/>
                    <a:pt x="62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44"/>
            <p:cNvSpPr/>
            <p:nvPr/>
          </p:nvSpPr>
          <p:spPr>
            <a:xfrm>
              <a:off x="6335631" y="3118517"/>
              <a:ext cx="372155" cy="430828"/>
            </a:xfrm>
            <a:custGeom>
              <a:rect b="b" l="l" r="r" t="t"/>
              <a:pathLst>
                <a:path extrusionOk="0" h="6425" w="5550">
                  <a:moveTo>
                    <a:pt x="2117" y="1"/>
                  </a:moveTo>
                  <a:lnTo>
                    <a:pt x="685" y="1156"/>
                  </a:lnTo>
                  <a:cubicBezTo>
                    <a:pt x="685" y="1156"/>
                    <a:pt x="1" y="3850"/>
                    <a:pt x="931" y="5422"/>
                  </a:cubicBezTo>
                  <a:cubicBezTo>
                    <a:pt x="1358" y="6140"/>
                    <a:pt x="2109" y="6424"/>
                    <a:pt x="2878" y="6424"/>
                  </a:cubicBezTo>
                  <a:cubicBezTo>
                    <a:pt x="3803" y="6424"/>
                    <a:pt x="4753" y="6014"/>
                    <a:pt x="5196" y="5453"/>
                  </a:cubicBezTo>
                  <a:lnTo>
                    <a:pt x="5550" y="4951"/>
                  </a:lnTo>
                  <a:lnTo>
                    <a:pt x="5550" y="1156"/>
                  </a:lnTo>
                  <a:lnTo>
                    <a:pt x="2117" y="1"/>
                  </a:lnTo>
                  <a:close/>
                </a:path>
              </a:pathLst>
            </a:custGeom>
            <a:solidFill>
              <a:srgbClr val="FFDC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44"/>
            <p:cNvSpPr/>
            <p:nvPr/>
          </p:nvSpPr>
          <p:spPr>
            <a:xfrm>
              <a:off x="6686211" y="3277909"/>
              <a:ext cx="100314" cy="117749"/>
            </a:xfrm>
            <a:custGeom>
              <a:rect b="b" l="l" r="r" t="t"/>
              <a:pathLst>
                <a:path extrusionOk="0" h="1756" w="1496">
                  <a:moveTo>
                    <a:pt x="612" y="1"/>
                  </a:moveTo>
                  <a:cubicBezTo>
                    <a:pt x="297" y="1"/>
                    <a:pt x="1" y="158"/>
                    <a:pt x="1" y="158"/>
                  </a:cubicBezTo>
                  <a:lnTo>
                    <a:pt x="1" y="1655"/>
                  </a:lnTo>
                  <a:cubicBezTo>
                    <a:pt x="93" y="1725"/>
                    <a:pt x="195" y="1756"/>
                    <a:pt x="301" y="1756"/>
                  </a:cubicBezTo>
                  <a:cubicBezTo>
                    <a:pt x="855" y="1756"/>
                    <a:pt x="1496" y="898"/>
                    <a:pt x="1209" y="351"/>
                  </a:cubicBezTo>
                  <a:cubicBezTo>
                    <a:pt x="1067" y="80"/>
                    <a:pt x="835" y="1"/>
                    <a:pt x="612" y="1"/>
                  </a:cubicBezTo>
                  <a:close/>
                </a:path>
              </a:pathLst>
            </a:custGeom>
            <a:solidFill>
              <a:srgbClr val="FFDC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44"/>
            <p:cNvSpPr/>
            <p:nvPr/>
          </p:nvSpPr>
          <p:spPr>
            <a:xfrm>
              <a:off x="6482623" y="3314321"/>
              <a:ext cx="30175" cy="45195"/>
            </a:xfrm>
            <a:custGeom>
              <a:rect b="b" l="l" r="r" t="t"/>
              <a:pathLst>
                <a:path extrusionOk="0" h="674" w="450">
                  <a:moveTo>
                    <a:pt x="150" y="0"/>
                  </a:moveTo>
                  <a:cubicBezTo>
                    <a:pt x="96" y="117"/>
                    <a:pt x="65" y="224"/>
                    <a:pt x="43" y="310"/>
                  </a:cubicBezTo>
                  <a:cubicBezTo>
                    <a:pt x="43" y="321"/>
                    <a:pt x="43" y="331"/>
                    <a:pt x="32" y="342"/>
                  </a:cubicBezTo>
                  <a:cubicBezTo>
                    <a:pt x="22" y="395"/>
                    <a:pt x="1" y="481"/>
                    <a:pt x="22" y="535"/>
                  </a:cubicBezTo>
                  <a:cubicBezTo>
                    <a:pt x="65" y="642"/>
                    <a:pt x="236" y="652"/>
                    <a:pt x="364" y="663"/>
                  </a:cubicBezTo>
                  <a:cubicBezTo>
                    <a:pt x="396" y="663"/>
                    <a:pt x="417" y="673"/>
                    <a:pt x="439" y="673"/>
                  </a:cubicBezTo>
                  <a:lnTo>
                    <a:pt x="450" y="599"/>
                  </a:lnTo>
                  <a:cubicBezTo>
                    <a:pt x="428" y="588"/>
                    <a:pt x="407" y="588"/>
                    <a:pt x="374" y="588"/>
                  </a:cubicBezTo>
                  <a:cubicBezTo>
                    <a:pt x="279" y="577"/>
                    <a:pt x="118" y="566"/>
                    <a:pt x="86" y="502"/>
                  </a:cubicBezTo>
                  <a:cubicBezTo>
                    <a:pt x="75" y="470"/>
                    <a:pt x="96" y="406"/>
                    <a:pt x="108" y="364"/>
                  </a:cubicBezTo>
                  <a:cubicBezTo>
                    <a:pt x="118" y="352"/>
                    <a:pt x="118" y="342"/>
                    <a:pt x="118" y="331"/>
                  </a:cubicBezTo>
                  <a:cubicBezTo>
                    <a:pt x="139" y="246"/>
                    <a:pt x="172" y="150"/>
                    <a:pt x="225" y="32"/>
                  </a:cubicBezTo>
                  <a:lnTo>
                    <a:pt x="1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44"/>
            <p:cNvSpPr/>
            <p:nvPr/>
          </p:nvSpPr>
          <p:spPr>
            <a:xfrm>
              <a:off x="6475447" y="3392374"/>
              <a:ext cx="47408" cy="12338"/>
            </a:xfrm>
            <a:custGeom>
              <a:rect b="b" l="l" r="r" t="t"/>
              <a:pathLst>
                <a:path extrusionOk="0" h="184" w="707">
                  <a:moveTo>
                    <a:pt x="65" y="1"/>
                  </a:moveTo>
                  <a:lnTo>
                    <a:pt x="1" y="44"/>
                  </a:lnTo>
                  <a:cubicBezTo>
                    <a:pt x="1" y="44"/>
                    <a:pt x="96" y="183"/>
                    <a:pt x="353" y="183"/>
                  </a:cubicBezTo>
                  <a:cubicBezTo>
                    <a:pt x="599" y="183"/>
                    <a:pt x="695" y="44"/>
                    <a:pt x="706" y="44"/>
                  </a:cubicBezTo>
                  <a:lnTo>
                    <a:pt x="642" y="1"/>
                  </a:lnTo>
                  <a:cubicBezTo>
                    <a:pt x="631" y="1"/>
                    <a:pt x="557" y="108"/>
                    <a:pt x="353" y="108"/>
                  </a:cubicBezTo>
                  <a:cubicBezTo>
                    <a:pt x="139" y="108"/>
                    <a:pt x="65" y="1"/>
                    <a:pt x="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44"/>
            <p:cNvSpPr/>
            <p:nvPr/>
          </p:nvSpPr>
          <p:spPr>
            <a:xfrm>
              <a:off x="6402354" y="3314321"/>
              <a:ext cx="30175" cy="30175"/>
            </a:xfrm>
            <a:custGeom>
              <a:rect b="b" l="l" r="r" t="t"/>
              <a:pathLst>
                <a:path extrusionOk="0" h="450" w="450">
                  <a:moveTo>
                    <a:pt x="224" y="0"/>
                  </a:moveTo>
                  <a:cubicBezTo>
                    <a:pt x="96" y="0"/>
                    <a:pt x="0" y="96"/>
                    <a:pt x="0" y="224"/>
                  </a:cubicBezTo>
                  <a:cubicBezTo>
                    <a:pt x="0" y="352"/>
                    <a:pt x="96" y="449"/>
                    <a:pt x="224" y="449"/>
                  </a:cubicBezTo>
                  <a:cubicBezTo>
                    <a:pt x="342" y="449"/>
                    <a:pt x="449" y="352"/>
                    <a:pt x="449" y="224"/>
                  </a:cubicBezTo>
                  <a:cubicBezTo>
                    <a:pt x="449" y="96"/>
                    <a:pt x="342" y="0"/>
                    <a:pt x="2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44"/>
            <p:cNvSpPr/>
            <p:nvPr/>
          </p:nvSpPr>
          <p:spPr>
            <a:xfrm>
              <a:off x="6577979" y="3314321"/>
              <a:ext cx="30175" cy="30175"/>
            </a:xfrm>
            <a:custGeom>
              <a:rect b="b" l="l" r="r" t="t"/>
              <a:pathLst>
                <a:path extrusionOk="0" h="450" w="450">
                  <a:moveTo>
                    <a:pt x="225" y="0"/>
                  </a:moveTo>
                  <a:cubicBezTo>
                    <a:pt x="97" y="0"/>
                    <a:pt x="0" y="96"/>
                    <a:pt x="0" y="224"/>
                  </a:cubicBezTo>
                  <a:cubicBezTo>
                    <a:pt x="0" y="352"/>
                    <a:pt x="97" y="449"/>
                    <a:pt x="225" y="449"/>
                  </a:cubicBezTo>
                  <a:cubicBezTo>
                    <a:pt x="342" y="449"/>
                    <a:pt x="449" y="352"/>
                    <a:pt x="449" y="224"/>
                  </a:cubicBezTo>
                  <a:cubicBezTo>
                    <a:pt x="449" y="96"/>
                    <a:pt x="342" y="0"/>
                    <a:pt x="2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44"/>
            <p:cNvSpPr/>
            <p:nvPr/>
          </p:nvSpPr>
          <p:spPr>
            <a:xfrm>
              <a:off x="6557191" y="3274288"/>
              <a:ext cx="81807" cy="16697"/>
            </a:xfrm>
            <a:custGeom>
              <a:rect b="b" l="l" r="r" t="t"/>
              <a:pathLst>
                <a:path extrusionOk="0" h="249" w="1220">
                  <a:moveTo>
                    <a:pt x="626" y="1"/>
                  </a:moveTo>
                  <a:cubicBezTo>
                    <a:pt x="440" y="1"/>
                    <a:pt x="255" y="55"/>
                    <a:pt x="96" y="158"/>
                  </a:cubicBezTo>
                  <a:cubicBezTo>
                    <a:pt x="75" y="169"/>
                    <a:pt x="22" y="201"/>
                    <a:pt x="0" y="222"/>
                  </a:cubicBezTo>
                  <a:lnTo>
                    <a:pt x="11" y="244"/>
                  </a:lnTo>
                  <a:cubicBezTo>
                    <a:pt x="82" y="248"/>
                    <a:pt x="151" y="249"/>
                    <a:pt x="218" y="249"/>
                  </a:cubicBezTo>
                  <a:cubicBezTo>
                    <a:pt x="353" y="249"/>
                    <a:pt x="481" y="244"/>
                    <a:pt x="609" y="244"/>
                  </a:cubicBezTo>
                  <a:cubicBezTo>
                    <a:pt x="813" y="244"/>
                    <a:pt x="994" y="244"/>
                    <a:pt x="1208" y="222"/>
                  </a:cubicBezTo>
                  <a:lnTo>
                    <a:pt x="1219" y="201"/>
                  </a:lnTo>
                  <a:cubicBezTo>
                    <a:pt x="1134" y="137"/>
                    <a:pt x="1037" y="84"/>
                    <a:pt x="930" y="51"/>
                  </a:cubicBezTo>
                  <a:cubicBezTo>
                    <a:pt x="831" y="17"/>
                    <a:pt x="729" y="1"/>
                    <a:pt x="6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44"/>
            <p:cNvSpPr/>
            <p:nvPr/>
          </p:nvSpPr>
          <p:spPr>
            <a:xfrm>
              <a:off x="6384382" y="3277038"/>
              <a:ext cx="63903" cy="13277"/>
            </a:xfrm>
            <a:custGeom>
              <a:rect b="b" l="l" r="r" t="t"/>
              <a:pathLst>
                <a:path extrusionOk="0" h="198" w="953">
                  <a:moveTo>
                    <a:pt x="471" y="0"/>
                  </a:moveTo>
                  <a:cubicBezTo>
                    <a:pt x="300" y="10"/>
                    <a:pt x="140" y="75"/>
                    <a:pt x="0" y="171"/>
                  </a:cubicBezTo>
                  <a:lnTo>
                    <a:pt x="12" y="193"/>
                  </a:lnTo>
                  <a:cubicBezTo>
                    <a:pt x="65" y="196"/>
                    <a:pt x="117" y="197"/>
                    <a:pt x="169" y="197"/>
                  </a:cubicBezTo>
                  <a:cubicBezTo>
                    <a:pt x="273" y="197"/>
                    <a:pt x="375" y="193"/>
                    <a:pt x="482" y="193"/>
                  </a:cubicBezTo>
                  <a:cubicBezTo>
                    <a:pt x="632" y="193"/>
                    <a:pt x="770" y="193"/>
                    <a:pt x="941" y="171"/>
                  </a:cubicBezTo>
                  <a:lnTo>
                    <a:pt x="952" y="160"/>
                  </a:lnTo>
                  <a:cubicBezTo>
                    <a:pt x="813" y="53"/>
                    <a:pt x="642" y="0"/>
                    <a:pt x="4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44"/>
            <p:cNvSpPr/>
            <p:nvPr/>
          </p:nvSpPr>
          <p:spPr>
            <a:xfrm>
              <a:off x="6575833" y="3350129"/>
              <a:ext cx="104740" cy="104002"/>
            </a:xfrm>
            <a:custGeom>
              <a:rect b="b" l="l" r="r" t="t"/>
              <a:pathLst>
                <a:path extrusionOk="0" h="1551" w="1562">
                  <a:moveTo>
                    <a:pt x="780" y="1"/>
                  </a:moveTo>
                  <a:cubicBezTo>
                    <a:pt x="353" y="1"/>
                    <a:pt x="0" y="353"/>
                    <a:pt x="0" y="781"/>
                  </a:cubicBezTo>
                  <a:cubicBezTo>
                    <a:pt x="0" y="1208"/>
                    <a:pt x="353" y="1550"/>
                    <a:pt x="780" y="1550"/>
                  </a:cubicBezTo>
                  <a:cubicBezTo>
                    <a:pt x="1208" y="1550"/>
                    <a:pt x="1561" y="1208"/>
                    <a:pt x="1561" y="781"/>
                  </a:cubicBezTo>
                  <a:cubicBezTo>
                    <a:pt x="1561" y="353"/>
                    <a:pt x="1208" y="1"/>
                    <a:pt x="780" y="1"/>
                  </a:cubicBezTo>
                  <a:close/>
                </a:path>
              </a:pathLst>
            </a:custGeom>
            <a:solidFill>
              <a:srgbClr val="FFB6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44"/>
            <p:cNvSpPr/>
            <p:nvPr/>
          </p:nvSpPr>
          <p:spPr>
            <a:xfrm>
              <a:off x="6365740" y="3350129"/>
              <a:ext cx="61691" cy="103332"/>
            </a:xfrm>
            <a:custGeom>
              <a:rect b="b" l="l" r="r" t="t"/>
              <a:pathLst>
                <a:path extrusionOk="0" h="1541" w="920">
                  <a:moveTo>
                    <a:pt x="140" y="1"/>
                  </a:moveTo>
                  <a:cubicBezTo>
                    <a:pt x="97" y="1"/>
                    <a:pt x="43" y="1"/>
                    <a:pt x="1" y="11"/>
                  </a:cubicBezTo>
                  <a:cubicBezTo>
                    <a:pt x="12" y="535"/>
                    <a:pt x="97" y="1070"/>
                    <a:pt x="278" y="1540"/>
                  </a:cubicBezTo>
                  <a:cubicBezTo>
                    <a:pt x="642" y="1476"/>
                    <a:pt x="920" y="1155"/>
                    <a:pt x="920" y="781"/>
                  </a:cubicBezTo>
                  <a:cubicBezTo>
                    <a:pt x="920" y="353"/>
                    <a:pt x="578" y="1"/>
                    <a:pt x="140" y="1"/>
                  </a:cubicBezTo>
                  <a:close/>
                </a:path>
              </a:pathLst>
            </a:custGeom>
            <a:solidFill>
              <a:srgbClr val="FFB6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44"/>
            <p:cNvSpPr/>
            <p:nvPr/>
          </p:nvSpPr>
          <p:spPr>
            <a:xfrm>
              <a:off x="6477593" y="3450511"/>
              <a:ext cx="230200" cy="249914"/>
            </a:xfrm>
            <a:custGeom>
              <a:rect b="b" l="l" r="r" t="t"/>
              <a:pathLst>
                <a:path extrusionOk="0" h="3727" w="3433">
                  <a:moveTo>
                    <a:pt x="3433" y="0"/>
                  </a:moveTo>
                  <a:lnTo>
                    <a:pt x="0" y="673"/>
                  </a:lnTo>
                  <a:lnTo>
                    <a:pt x="0" y="3090"/>
                  </a:lnTo>
                  <a:cubicBezTo>
                    <a:pt x="567" y="3567"/>
                    <a:pt x="1137" y="3726"/>
                    <a:pt x="1646" y="3726"/>
                  </a:cubicBezTo>
                  <a:cubicBezTo>
                    <a:pt x="2663" y="3726"/>
                    <a:pt x="3433" y="3090"/>
                    <a:pt x="3433" y="3090"/>
                  </a:cubicBezTo>
                  <a:lnTo>
                    <a:pt x="3433" y="0"/>
                  </a:lnTo>
                  <a:close/>
                </a:path>
              </a:pathLst>
            </a:custGeom>
            <a:solidFill>
              <a:srgbClr val="FFDC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44"/>
            <p:cNvSpPr/>
            <p:nvPr/>
          </p:nvSpPr>
          <p:spPr>
            <a:xfrm>
              <a:off x="6477593" y="3509320"/>
              <a:ext cx="180043" cy="81338"/>
            </a:xfrm>
            <a:custGeom>
              <a:rect b="b" l="l" r="r" t="t"/>
              <a:pathLst>
                <a:path extrusionOk="0" h="1213" w="2685">
                  <a:moveTo>
                    <a:pt x="2684" y="0"/>
                  </a:moveTo>
                  <a:lnTo>
                    <a:pt x="2684" y="0"/>
                  </a:lnTo>
                  <a:cubicBezTo>
                    <a:pt x="2186" y="358"/>
                    <a:pt x="1465" y="597"/>
                    <a:pt x="764" y="597"/>
                  </a:cubicBezTo>
                  <a:cubicBezTo>
                    <a:pt x="503" y="597"/>
                    <a:pt x="244" y="564"/>
                    <a:pt x="0" y="492"/>
                  </a:cubicBezTo>
                  <a:lnTo>
                    <a:pt x="0" y="1208"/>
                  </a:lnTo>
                  <a:cubicBezTo>
                    <a:pt x="70" y="1211"/>
                    <a:pt x="137" y="1213"/>
                    <a:pt x="203" y="1213"/>
                  </a:cubicBezTo>
                  <a:cubicBezTo>
                    <a:pt x="1670" y="1213"/>
                    <a:pt x="2387" y="439"/>
                    <a:pt x="26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44"/>
            <p:cNvSpPr/>
            <p:nvPr/>
          </p:nvSpPr>
          <p:spPr>
            <a:xfrm>
              <a:off x="5556348" y="3522865"/>
              <a:ext cx="936356" cy="708838"/>
            </a:xfrm>
            <a:custGeom>
              <a:rect b="b" l="l" r="r" t="t"/>
              <a:pathLst>
                <a:path extrusionOk="0" h="10571" w="13964">
                  <a:moveTo>
                    <a:pt x="2994" y="1"/>
                  </a:moveTo>
                  <a:lnTo>
                    <a:pt x="1" y="1851"/>
                  </a:lnTo>
                  <a:cubicBezTo>
                    <a:pt x="1" y="1851"/>
                    <a:pt x="2909" y="10200"/>
                    <a:pt x="7014" y="10564"/>
                  </a:cubicBezTo>
                  <a:cubicBezTo>
                    <a:pt x="7066" y="10568"/>
                    <a:pt x="7119" y="10570"/>
                    <a:pt x="7173" y="10570"/>
                  </a:cubicBezTo>
                  <a:cubicBezTo>
                    <a:pt x="9511" y="10570"/>
                    <a:pt x="13963" y="6384"/>
                    <a:pt x="13963" y="6384"/>
                  </a:cubicBezTo>
                  <a:lnTo>
                    <a:pt x="11600" y="1711"/>
                  </a:lnTo>
                  <a:cubicBezTo>
                    <a:pt x="11600" y="1711"/>
                    <a:pt x="9205" y="2663"/>
                    <a:pt x="6597" y="4641"/>
                  </a:cubicBezTo>
                  <a:lnTo>
                    <a:pt x="29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44"/>
            <p:cNvSpPr/>
            <p:nvPr/>
          </p:nvSpPr>
          <p:spPr>
            <a:xfrm>
              <a:off x="6346226" y="3037715"/>
              <a:ext cx="398106" cy="242940"/>
            </a:xfrm>
            <a:custGeom>
              <a:rect b="b" l="l" r="r" t="t"/>
              <a:pathLst>
                <a:path extrusionOk="0" h="3623" w="5937">
                  <a:moveTo>
                    <a:pt x="2570" y="0"/>
                  </a:moveTo>
                  <a:cubicBezTo>
                    <a:pt x="2349" y="0"/>
                    <a:pt x="2127" y="26"/>
                    <a:pt x="1906" y="84"/>
                  </a:cubicBezTo>
                  <a:cubicBezTo>
                    <a:pt x="298" y="508"/>
                    <a:pt x="1" y="2434"/>
                    <a:pt x="435" y="2434"/>
                  </a:cubicBezTo>
                  <a:cubicBezTo>
                    <a:pt x="460" y="2434"/>
                    <a:pt x="487" y="2428"/>
                    <a:pt x="516" y="2414"/>
                  </a:cubicBezTo>
                  <a:cubicBezTo>
                    <a:pt x="661" y="2348"/>
                    <a:pt x="783" y="2323"/>
                    <a:pt x="884" y="2323"/>
                  </a:cubicBezTo>
                  <a:cubicBezTo>
                    <a:pt x="1169" y="2323"/>
                    <a:pt x="1286" y="2521"/>
                    <a:pt x="1286" y="2521"/>
                  </a:cubicBezTo>
                  <a:cubicBezTo>
                    <a:pt x="1564" y="2799"/>
                    <a:pt x="1903" y="2902"/>
                    <a:pt x="2236" y="2902"/>
                  </a:cubicBezTo>
                  <a:cubicBezTo>
                    <a:pt x="2711" y="2902"/>
                    <a:pt x="3173" y="2692"/>
                    <a:pt x="3424" y="2479"/>
                  </a:cubicBezTo>
                  <a:cubicBezTo>
                    <a:pt x="3602" y="2331"/>
                    <a:pt x="3872" y="2256"/>
                    <a:pt x="4139" y="2256"/>
                  </a:cubicBezTo>
                  <a:cubicBezTo>
                    <a:pt x="4531" y="2256"/>
                    <a:pt x="4915" y="2419"/>
                    <a:pt x="4985" y="2757"/>
                  </a:cubicBezTo>
                  <a:cubicBezTo>
                    <a:pt x="5103" y="3323"/>
                    <a:pt x="5392" y="3622"/>
                    <a:pt x="5392" y="3622"/>
                  </a:cubicBezTo>
                  <a:lnTo>
                    <a:pt x="5658" y="3419"/>
                  </a:lnTo>
                  <a:lnTo>
                    <a:pt x="5936" y="2361"/>
                  </a:lnTo>
                  <a:lnTo>
                    <a:pt x="5445" y="1142"/>
                  </a:lnTo>
                  <a:cubicBezTo>
                    <a:pt x="5445" y="1142"/>
                    <a:pt x="4052" y="0"/>
                    <a:pt x="25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44"/>
            <p:cNvSpPr/>
            <p:nvPr/>
          </p:nvSpPr>
          <p:spPr>
            <a:xfrm>
              <a:off x="6377207" y="2971732"/>
              <a:ext cx="493324" cy="311068"/>
            </a:xfrm>
            <a:custGeom>
              <a:rect b="b" l="l" r="r" t="t"/>
              <a:pathLst>
                <a:path extrusionOk="0" h="4639" w="7357">
                  <a:moveTo>
                    <a:pt x="2585" y="1588"/>
                  </a:moveTo>
                  <a:cubicBezTo>
                    <a:pt x="2714" y="1588"/>
                    <a:pt x="2845" y="1610"/>
                    <a:pt x="2973" y="1655"/>
                  </a:cubicBezTo>
                  <a:cubicBezTo>
                    <a:pt x="3550" y="1869"/>
                    <a:pt x="3860" y="2479"/>
                    <a:pt x="3689" y="3056"/>
                  </a:cubicBezTo>
                  <a:lnTo>
                    <a:pt x="1530" y="2275"/>
                  </a:lnTo>
                  <a:cubicBezTo>
                    <a:pt x="1720" y="1845"/>
                    <a:pt x="2141" y="1588"/>
                    <a:pt x="2585" y="1588"/>
                  </a:cubicBezTo>
                  <a:close/>
                  <a:moveTo>
                    <a:pt x="3323" y="0"/>
                  </a:moveTo>
                  <a:cubicBezTo>
                    <a:pt x="1915" y="0"/>
                    <a:pt x="595" y="821"/>
                    <a:pt x="1" y="2158"/>
                  </a:cubicBezTo>
                  <a:lnTo>
                    <a:pt x="6833" y="4639"/>
                  </a:lnTo>
                  <a:cubicBezTo>
                    <a:pt x="7356" y="2821"/>
                    <a:pt x="6384" y="875"/>
                    <a:pt x="4576" y="223"/>
                  </a:cubicBezTo>
                  <a:cubicBezTo>
                    <a:pt x="4162" y="72"/>
                    <a:pt x="3739" y="0"/>
                    <a:pt x="33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44"/>
            <p:cNvSpPr/>
            <p:nvPr/>
          </p:nvSpPr>
          <p:spPr>
            <a:xfrm>
              <a:off x="6525674" y="3916215"/>
              <a:ext cx="306844" cy="338695"/>
            </a:xfrm>
            <a:custGeom>
              <a:rect b="b" l="l" r="r" t="t"/>
              <a:pathLst>
                <a:path extrusionOk="0" h="5051" w="4576">
                  <a:moveTo>
                    <a:pt x="1035" y="1"/>
                  </a:moveTo>
                  <a:cubicBezTo>
                    <a:pt x="1005" y="1"/>
                    <a:pt x="977" y="9"/>
                    <a:pt x="951" y="26"/>
                  </a:cubicBezTo>
                  <a:cubicBezTo>
                    <a:pt x="663" y="207"/>
                    <a:pt x="780" y="539"/>
                    <a:pt x="1357" y="1394"/>
                  </a:cubicBezTo>
                  <a:lnTo>
                    <a:pt x="352" y="2046"/>
                  </a:lnTo>
                  <a:cubicBezTo>
                    <a:pt x="352" y="2046"/>
                    <a:pt x="0" y="2217"/>
                    <a:pt x="117" y="2399"/>
                  </a:cubicBezTo>
                  <a:cubicBezTo>
                    <a:pt x="212" y="2545"/>
                    <a:pt x="292" y="2793"/>
                    <a:pt x="463" y="2793"/>
                  </a:cubicBezTo>
                  <a:cubicBezTo>
                    <a:pt x="491" y="2793"/>
                    <a:pt x="521" y="2786"/>
                    <a:pt x="554" y="2772"/>
                  </a:cubicBezTo>
                  <a:lnTo>
                    <a:pt x="554" y="2772"/>
                  </a:lnTo>
                  <a:cubicBezTo>
                    <a:pt x="495" y="2814"/>
                    <a:pt x="424" y="2902"/>
                    <a:pt x="523" y="3051"/>
                  </a:cubicBezTo>
                  <a:cubicBezTo>
                    <a:pt x="637" y="3222"/>
                    <a:pt x="745" y="3381"/>
                    <a:pt x="889" y="3381"/>
                  </a:cubicBezTo>
                  <a:cubicBezTo>
                    <a:pt x="919" y="3381"/>
                    <a:pt x="951" y="3374"/>
                    <a:pt x="984" y="3358"/>
                  </a:cubicBezTo>
                  <a:lnTo>
                    <a:pt x="984" y="3358"/>
                  </a:lnTo>
                  <a:cubicBezTo>
                    <a:pt x="942" y="3395"/>
                    <a:pt x="904" y="3471"/>
                    <a:pt x="1005" y="3618"/>
                  </a:cubicBezTo>
                  <a:cubicBezTo>
                    <a:pt x="1110" y="3783"/>
                    <a:pt x="1178" y="3869"/>
                    <a:pt x="1264" y="3869"/>
                  </a:cubicBezTo>
                  <a:cubicBezTo>
                    <a:pt x="1301" y="3869"/>
                    <a:pt x="1342" y="3853"/>
                    <a:pt x="1390" y="3821"/>
                  </a:cubicBezTo>
                  <a:lnTo>
                    <a:pt x="1486" y="3768"/>
                  </a:lnTo>
                  <a:lnTo>
                    <a:pt x="1486" y="3768"/>
                  </a:lnTo>
                  <a:cubicBezTo>
                    <a:pt x="1486" y="3768"/>
                    <a:pt x="1390" y="3832"/>
                    <a:pt x="1540" y="4067"/>
                  </a:cubicBezTo>
                  <a:cubicBezTo>
                    <a:pt x="1593" y="4146"/>
                    <a:pt x="1676" y="4172"/>
                    <a:pt x="1763" y="4172"/>
                  </a:cubicBezTo>
                  <a:cubicBezTo>
                    <a:pt x="1937" y="4172"/>
                    <a:pt x="2127" y="4067"/>
                    <a:pt x="2127" y="4067"/>
                  </a:cubicBezTo>
                  <a:cubicBezTo>
                    <a:pt x="2127" y="4067"/>
                    <a:pt x="2331" y="4249"/>
                    <a:pt x="2545" y="4281"/>
                  </a:cubicBezTo>
                  <a:lnTo>
                    <a:pt x="3153" y="5051"/>
                  </a:lnTo>
                  <a:lnTo>
                    <a:pt x="4576" y="3746"/>
                  </a:lnTo>
                  <a:lnTo>
                    <a:pt x="3752" y="2966"/>
                  </a:lnTo>
                  <a:cubicBezTo>
                    <a:pt x="3752" y="2966"/>
                    <a:pt x="3089" y="1875"/>
                    <a:pt x="2448" y="1330"/>
                  </a:cubicBezTo>
                  <a:cubicBezTo>
                    <a:pt x="1873" y="843"/>
                    <a:pt x="1343" y="1"/>
                    <a:pt x="1035" y="1"/>
                  </a:cubicBezTo>
                  <a:close/>
                </a:path>
              </a:pathLst>
            </a:custGeom>
            <a:solidFill>
              <a:srgbClr val="FFDC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44"/>
            <p:cNvSpPr/>
            <p:nvPr/>
          </p:nvSpPr>
          <p:spPr>
            <a:xfrm>
              <a:off x="6645373" y="3670589"/>
              <a:ext cx="682821" cy="918184"/>
            </a:xfrm>
            <a:custGeom>
              <a:rect b="b" l="l" r="r" t="t"/>
              <a:pathLst>
                <a:path extrusionOk="0" h="13693" w="10183">
                  <a:moveTo>
                    <a:pt x="2438" y="0"/>
                  </a:moveTo>
                  <a:lnTo>
                    <a:pt x="2042" y="5784"/>
                  </a:lnTo>
                  <a:lnTo>
                    <a:pt x="0" y="8275"/>
                  </a:lnTo>
                  <a:cubicBezTo>
                    <a:pt x="460" y="9590"/>
                    <a:pt x="1166" y="10670"/>
                    <a:pt x="1807" y="11451"/>
                  </a:cubicBezTo>
                  <a:cubicBezTo>
                    <a:pt x="2791" y="12658"/>
                    <a:pt x="4191" y="13471"/>
                    <a:pt x="5730" y="13653"/>
                  </a:cubicBezTo>
                  <a:cubicBezTo>
                    <a:pt x="5948" y="13680"/>
                    <a:pt x="6159" y="13693"/>
                    <a:pt x="6362" y="13693"/>
                  </a:cubicBezTo>
                  <a:cubicBezTo>
                    <a:pt x="8849" y="13693"/>
                    <a:pt x="10183" y="11702"/>
                    <a:pt x="9323" y="7837"/>
                  </a:cubicBezTo>
                  <a:cubicBezTo>
                    <a:pt x="8147" y="2566"/>
                    <a:pt x="2438" y="0"/>
                    <a:pt x="24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44"/>
            <p:cNvSpPr/>
            <p:nvPr/>
          </p:nvSpPr>
          <p:spPr>
            <a:xfrm>
              <a:off x="6643227" y="4055558"/>
              <a:ext cx="396496" cy="534160"/>
            </a:xfrm>
            <a:custGeom>
              <a:rect b="b" l="l" r="r" t="t"/>
              <a:pathLst>
                <a:path extrusionOk="0" h="7966" w="5913">
                  <a:moveTo>
                    <a:pt x="2063" y="1"/>
                  </a:moveTo>
                  <a:lnTo>
                    <a:pt x="0" y="2534"/>
                  </a:lnTo>
                  <a:lnTo>
                    <a:pt x="0" y="2545"/>
                  </a:lnTo>
                  <a:cubicBezTo>
                    <a:pt x="11" y="2567"/>
                    <a:pt x="1027" y="5164"/>
                    <a:pt x="2470" y="6415"/>
                  </a:cubicBezTo>
                  <a:cubicBezTo>
                    <a:pt x="3913" y="7666"/>
                    <a:pt x="5891" y="7955"/>
                    <a:pt x="5902" y="7965"/>
                  </a:cubicBezTo>
                  <a:lnTo>
                    <a:pt x="5912" y="7901"/>
                  </a:lnTo>
                  <a:cubicBezTo>
                    <a:pt x="5891" y="7901"/>
                    <a:pt x="3935" y="7613"/>
                    <a:pt x="2502" y="6373"/>
                  </a:cubicBezTo>
                  <a:cubicBezTo>
                    <a:pt x="1134" y="5185"/>
                    <a:pt x="150" y="2759"/>
                    <a:pt x="65" y="2545"/>
                  </a:cubicBezTo>
                  <a:lnTo>
                    <a:pt x="2074" y="75"/>
                  </a:lnTo>
                  <a:lnTo>
                    <a:pt x="4800" y="2075"/>
                  </a:lnTo>
                  <a:lnTo>
                    <a:pt x="4843" y="2032"/>
                  </a:lnTo>
                  <a:lnTo>
                    <a:pt x="20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44"/>
            <p:cNvSpPr/>
            <p:nvPr/>
          </p:nvSpPr>
          <p:spPr>
            <a:xfrm>
              <a:off x="6559337" y="4056228"/>
              <a:ext cx="71011" cy="48816"/>
            </a:xfrm>
            <a:custGeom>
              <a:rect b="b" l="l" r="r" t="t"/>
              <a:pathLst>
                <a:path extrusionOk="0" h="728" w="1059">
                  <a:moveTo>
                    <a:pt x="1026" y="1"/>
                  </a:moveTo>
                  <a:lnTo>
                    <a:pt x="0" y="675"/>
                  </a:lnTo>
                  <a:lnTo>
                    <a:pt x="33" y="728"/>
                  </a:lnTo>
                  <a:lnTo>
                    <a:pt x="1059" y="55"/>
                  </a:lnTo>
                  <a:lnTo>
                    <a:pt x="102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44"/>
            <p:cNvSpPr/>
            <p:nvPr/>
          </p:nvSpPr>
          <p:spPr>
            <a:xfrm>
              <a:off x="6590854" y="4098607"/>
              <a:ext cx="63166" cy="45933"/>
            </a:xfrm>
            <a:custGeom>
              <a:rect b="b" l="l" r="r" t="t"/>
              <a:pathLst>
                <a:path extrusionOk="0" h="685" w="942">
                  <a:moveTo>
                    <a:pt x="910" y="0"/>
                  </a:moveTo>
                  <a:lnTo>
                    <a:pt x="1" y="630"/>
                  </a:lnTo>
                  <a:lnTo>
                    <a:pt x="43" y="684"/>
                  </a:lnTo>
                  <a:lnTo>
                    <a:pt x="941" y="53"/>
                  </a:lnTo>
                  <a:lnTo>
                    <a:pt x="91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44"/>
            <p:cNvSpPr/>
            <p:nvPr/>
          </p:nvSpPr>
          <p:spPr>
            <a:xfrm>
              <a:off x="6620293" y="4137969"/>
              <a:ext cx="50224" cy="36679"/>
            </a:xfrm>
            <a:custGeom>
              <a:rect b="b" l="l" r="r" t="t"/>
              <a:pathLst>
                <a:path extrusionOk="0" h="547" w="749">
                  <a:moveTo>
                    <a:pt x="716" y="1"/>
                  </a:moveTo>
                  <a:lnTo>
                    <a:pt x="0" y="492"/>
                  </a:lnTo>
                  <a:lnTo>
                    <a:pt x="32" y="546"/>
                  </a:lnTo>
                  <a:lnTo>
                    <a:pt x="749" y="43"/>
                  </a:lnTo>
                  <a:lnTo>
                    <a:pt x="71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44"/>
            <p:cNvSpPr/>
            <p:nvPr/>
          </p:nvSpPr>
          <p:spPr>
            <a:xfrm>
              <a:off x="6170064" y="3745088"/>
              <a:ext cx="111915" cy="858907"/>
            </a:xfrm>
            <a:custGeom>
              <a:rect b="b" l="l" r="r" t="t"/>
              <a:pathLst>
                <a:path extrusionOk="0" h="12809" w="1669">
                  <a:moveTo>
                    <a:pt x="1614" y="1"/>
                  </a:moveTo>
                  <a:cubicBezTo>
                    <a:pt x="1027" y="1754"/>
                    <a:pt x="267" y="5411"/>
                    <a:pt x="0" y="12809"/>
                  </a:cubicBezTo>
                  <a:lnTo>
                    <a:pt x="64" y="12809"/>
                  </a:lnTo>
                  <a:cubicBezTo>
                    <a:pt x="331" y="5411"/>
                    <a:pt x="1080" y="1776"/>
                    <a:pt x="1668" y="22"/>
                  </a:cubicBezTo>
                  <a:lnTo>
                    <a:pt x="16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44"/>
            <p:cNvSpPr/>
            <p:nvPr/>
          </p:nvSpPr>
          <p:spPr>
            <a:xfrm>
              <a:off x="5575661" y="3573827"/>
              <a:ext cx="223763" cy="128343"/>
            </a:xfrm>
            <a:custGeom>
              <a:rect b="b" l="l" r="r" t="t"/>
              <a:pathLst>
                <a:path extrusionOk="0" h="1914" w="3337">
                  <a:moveTo>
                    <a:pt x="3305" y="0"/>
                  </a:moveTo>
                  <a:lnTo>
                    <a:pt x="1" y="1860"/>
                  </a:lnTo>
                  <a:lnTo>
                    <a:pt x="33" y="1914"/>
                  </a:lnTo>
                  <a:lnTo>
                    <a:pt x="3337" y="53"/>
                  </a:lnTo>
                  <a:lnTo>
                    <a:pt x="33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44"/>
            <p:cNvSpPr/>
            <p:nvPr/>
          </p:nvSpPr>
          <p:spPr>
            <a:xfrm>
              <a:off x="6672598" y="4099278"/>
              <a:ext cx="168576" cy="192917"/>
            </a:xfrm>
            <a:custGeom>
              <a:rect b="b" l="l" r="r" t="t"/>
              <a:pathLst>
                <a:path extrusionOk="0" h="2877" w="2514">
                  <a:moveTo>
                    <a:pt x="2470" y="0"/>
                  </a:moveTo>
                  <a:lnTo>
                    <a:pt x="0" y="2844"/>
                  </a:lnTo>
                  <a:lnTo>
                    <a:pt x="54" y="2877"/>
                  </a:lnTo>
                  <a:lnTo>
                    <a:pt x="2513" y="33"/>
                  </a:lnTo>
                  <a:lnTo>
                    <a:pt x="24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44"/>
            <p:cNvSpPr/>
            <p:nvPr/>
          </p:nvSpPr>
          <p:spPr>
            <a:xfrm>
              <a:off x="6399470" y="3618956"/>
              <a:ext cx="374301" cy="142022"/>
            </a:xfrm>
            <a:custGeom>
              <a:rect b="b" l="l" r="r" t="t"/>
              <a:pathLst>
                <a:path extrusionOk="0" h="2118" w="5582">
                  <a:moveTo>
                    <a:pt x="246" y="0"/>
                  </a:moveTo>
                  <a:cubicBezTo>
                    <a:pt x="86" y="129"/>
                    <a:pt x="0" y="289"/>
                    <a:pt x="0" y="471"/>
                  </a:cubicBezTo>
                  <a:cubicBezTo>
                    <a:pt x="11" y="845"/>
                    <a:pt x="374" y="1209"/>
                    <a:pt x="599" y="1390"/>
                  </a:cubicBezTo>
                  <a:cubicBezTo>
                    <a:pt x="1155" y="1850"/>
                    <a:pt x="2010" y="2117"/>
                    <a:pt x="2876" y="2117"/>
                  </a:cubicBezTo>
                  <a:cubicBezTo>
                    <a:pt x="3239" y="2117"/>
                    <a:pt x="3603" y="2064"/>
                    <a:pt x="3945" y="1968"/>
                  </a:cubicBezTo>
                  <a:cubicBezTo>
                    <a:pt x="4769" y="1743"/>
                    <a:pt x="5356" y="1241"/>
                    <a:pt x="5581" y="567"/>
                  </a:cubicBezTo>
                  <a:lnTo>
                    <a:pt x="5527" y="546"/>
                  </a:lnTo>
                  <a:cubicBezTo>
                    <a:pt x="5303" y="1198"/>
                    <a:pt x="4736" y="1690"/>
                    <a:pt x="3924" y="1914"/>
                  </a:cubicBezTo>
                  <a:cubicBezTo>
                    <a:pt x="3595" y="2005"/>
                    <a:pt x="3236" y="2052"/>
                    <a:pt x="2871" y="2052"/>
                  </a:cubicBezTo>
                  <a:cubicBezTo>
                    <a:pt x="2630" y="2052"/>
                    <a:pt x="2387" y="2031"/>
                    <a:pt x="2149" y="1989"/>
                  </a:cubicBezTo>
                  <a:cubicBezTo>
                    <a:pt x="1540" y="1882"/>
                    <a:pt x="1005" y="1658"/>
                    <a:pt x="642" y="1347"/>
                  </a:cubicBezTo>
                  <a:cubicBezTo>
                    <a:pt x="428" y="1166"/>
                    <a:pt x="65" y="824"/>
                    <a:pt x="65" y="471"/>
                  </a:cubicBezTo>
                  <a:cubicBezTo>
                    <a:pt x="65" y="311"/>
                    <a:pt x="139" y="171"/>
                    <a:pt x="289" y="43"/>
                  </a:cubicBezTo>
                  <a:lnTo>
                    <a:pt x="2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3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INTEGRANTES</a:t>
            </a:r>
            <a:endParaRPr/>
          </a:p>
        </p:txBody>
      </p:sp>
      <p:graphicFrame>
        <p:nvGraphicFramePr>
          <p:cNvPr id="644" name="Google Shape;644;p34"/>
          <p:cNvGraphicFramePr/>
          <p:nvPr/>
        </p:nvGraphicFramePr>
        <p:xfrm>
          <a:off x="719988" y="165487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{5E942CDC-97CC-44AA-ABA9-D40BF0292BF0}</a:tableStyleId>
              </a:tblPr>
              <a:tblGrid>
                <a:gridCol w="2619875"/>
                <a:gridCol w="5084125"/>
              </a:tblGrid>
              <a:tr h="642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9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Alan Sánchez </a:t>
                      </a:r>
                      <a:endParaRPr b="1" sz="1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PT" sz="150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Data Analyst</a:t>
                      </a:r>
                      <a:endParaRPr sz="15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2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9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Alejandro Aguilera W</a:t>
                      </a:r>
                      <a:endParaRPr b="1" sz="1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pt-PT" sz="150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Data Scientist</a:t>
                      </a:r>
                      <a:endParaRPr sz="15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2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9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Christian Fajardo </a:t>
                      </a:r>
                      <a:endParaRPr b="1" sz="1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PT" sz="150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Data Ingineer</a:t>
                      </a:r>
                      <a:endParaRPr sz="9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2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9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Eduardo Carhuaricra</a:t>
                      </a:r>
                      <a:endParaRPr b="1" sz="1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pt-PT" sz="150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Data Analyst</a:t>
                      </a:r>
                      <a:endParaRPr sz="15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35"/>
          <p:cNvSpPr txBox="1"/>
          <p:nvPr>
            <p:ph type="title"/>
          </p:nvPr>
        </p:nvSpPr>
        <p:spPr>
          <a:xfrm>
            <a:off x="1111200" y="1142537"/>
            <a:ext cx="4691700" cy="62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SITUACION ACTUAL</a:t>
            </a:r>
            <a:endParaRPr/>
          </a:p>
        </p:txBody>
      </p:sp>
      <p:sp>
        <p:nvSpPr>
          <p:cNvPr id="650" name="Google Shape;650;p35"/>
          <p:cNvSpPr txBox="1"/>
          <p:nvPr>
            <p:ph idx="1" type="subTitle"/>
          </p:nvPr>
        </p:nvSpPr>
        <p:spPr>
          <a:xfrm>
            <a:off x="1111200" y="1765675"/>
            <a:ext cx="4909800" cy="223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/>
              <a:t>Retraso y suspensión de vuelos por varios factores</a:t>
            </a:r>
            <a:r>
              <a:rPr lang="pt-PT"/>
              <a:t>: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PT"/>
              <a:t>Incertidumbre</a:t>
            </a:r>
            <a:r>
              <a:rPr lang="pt-PT"/>
              <a:t> sobre el mercado de vuelos comerciales(post-covid).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PT"/>
              <a:t>Estado del clima y otros.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PT"/>
              <a:t>Falla en los itinerarios.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PT"/>
              <a:t>Problemas técnicos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51" name="Google Shape;651;p35"/>
          <p:cNvGrpSpPr/>
          <p:nvPr/>
        </p:nvGrpSpPr>
        <p:grpSpPr>
          <a:xfrm>
            <a:off x="2046762" y="470115"/>
            <a:ext cx="1172399" cy="420740"/>
            <a:chOff x="6522985" y="1435271"/>
            <a:chExt cx="1111700" cy="399033"/>
          </a:xfrm>
        </p:grpSpPr>
        <p:sp>
          <p:nvSpPr>
            <p:cNvPr id="652" name="Google Shape;652;p35"/>
            <p:cNvSpPr/>
            <p:nvPr/>
          </p:nvSpPr>
          <p:spPr>
            <a:xfrm>
              <a:off x="6522985" y="1438729"/>
              <a:ext cx="1111692" cy="392116"/>
            </a:xfrm>
            <a:custGeom>
              <a:rect b="b" l="l" r="r" t="t"/>
              <a:pathLst>
                <a:path extrusionOk="0" h="4876" w="13824">
                  <a:moveTo>
                    <a:pt x="6083" y="0"/>
                  </a:moveTo>
                  <a:cubicBezTo>
                    <a:pt x="4843" y="0"/>
                    <a:pt x="3774" y="727"/>
                    <a:pt x="3272" y="1786"/>
                  </a:cubicBezTo>
                  <a:cubicBezTo>
                    <a:pt x="3175" y="1754"/>
                    <a:pt x="3079" y="1732"/>
                    <a:pt x="2973" y="1732"/>
                  </a:cubicBezTo>
                  <a:cubicBezTo>
                    <a:pt x="2459" y="1732"/>
                    <a:pt x="2042" y="2150"/>
                    <a:pt x="2042" y="2663"/>
                  </a:cubicBezTo>
                  <a:cubicBezTo>
                    <a:pt x="2042" y="2770"/>
                    <a:pt x="2063" y="2877"/>
                    <a:pt x="2096" y="2973"/>
                  </a:cubicBezTo>
                  <a:cubicBezTo>
                    <a:pt x="1957" y="2930"/>
                    <a:pt x="1807" y="2908"/>
                    <a:pt x="1657" y="2908"/>
                  </a:cubicBezTo>
                  <a:cubicBezTo>
                    <a:pt x="738" y="2908"/>
                    <a:pt x="0" y="3647"/>
                    <a:pt x="0" y="4566"/>
                  </a:cubicBezTo>
                  <a:cubicBezTo>
                    <a:pt x="0" y="4673"/>
                    <a:pt x="11" y="4769"/>
                    <a:pt x="32" y="4876"/>
                  </a:cubicBezTo>
                  <a:lnTo>
                    <a:pt x="13824" y="4876"/>
                  </a:lnTo>
                  <a:cubicBezTo>
                    <a:pt x="13471" y="4288"/>
                    <a:pt x="12819" y="3892"/>
                    <a:pt x="12081" y="3892"/>
                  </a:cubicBezTo>
                  <a:cubicBezTo>
                    <a:pt x="11835" y="3892"/>
                    <a:pt x="11590" y="3935"/>
                    <a:pt x="11365" y="4020"/>
                  </a:cubicBezTo>
                  <a:cubicBezTo>
                    <a:pt x="11365" y="3977"/>
                    <a:pt x="11376" y="3946"/>
                    <a:pt x="11376" y="3903"/>
                  </a:cubicBezTo>
                  <a:cubicBezTo>
                    <a:pt x="11376" y="3091"/>
                    <a:pt x="10713" y="2428"/>
                    <a:pt x="9900" y="2428"/>
                  </a:cubicBezTo>
                  <a:cubicBezTo>
                    <a:pt x="9622" y="2428"/>
                    <a:pt x="9376" y="2502"/>
                    <a:pt x="9152" y="2630"/>
                  </a:cubicBezTo>
                  <a:cubicBezTo>
                    <a:pt x="8927" y="1145"/>
                    <a:pt x="7634" y="0"/>
                    <a:pt x="608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53" name="Google Shape;653;p35"/>
            <p:cNvGrpSpPr/>
            <p:nvPr/>
          </p:nvGrpSpPr>
          <p:grpSpPr>
            <a:xfrm>
              <a:off x="6525558" y="1435271"/>
              <a:ext cx="1109127" cy="399033"/>
              <a:chOff x="6525558" y="1435271"/>
              <a:chExt cx="1109127" cy="399033"/>
            </a:xfrm>
          </p:grpSpPr>
          <p:sp>
            <p:nvSpPr>
              <p:cNvPr id="654" name="Google Shape;654;p35"/>
              <p:cNvSpPr/>
              <p:nvPr/>
            </p:nvSpPr>
            <p:spPr>
              <a:xfrm>
                <a:off x="6525558" y="1827308"/>
                <a:ext cx="387854" cy="6996"/>
              </a:xfrm>
              <a:custGeom>
                <a:rect b="b" l="l" r="r" t="t"/>
                <a:pathLst>
                  <a:path extrusionOk="0" h="87" w="4823">
                    <a:moveTo>
                      <a:pt x="0" y="1"/>
                    </a:moveTo>
                    <a:lnTo>
                      <a:pt x="0" y="86"/>
                    </a:lnTo>
                    <a:lnTo>
                      <a:pt x="4822" y="86"/>
                    </a:lnTo>
                    <a:lnTo>
                      <a:pt x="48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5" name="Google Shape;655;p35"/>
              <p:cNvSpPr/>
              <p:nvPr/>
            </p:nvSpPr>
            <p:spPr>
              <a:xfrm>
                <a:off x="6684625" y="1435271"/>
                <a:ext cx="577800" cy="243424"/>
              </a:xfrm>
              <a:custGeom>
                <a:rect b="b" l="l" r="r" t="t"/>
                <a:pathLst>
                  <a:path extrusionOk="0" h="3027" w="7185">
                    <a:moveTo>
                      <a:pt x="4073" y="1"/>
                    </a:moveTo>
                    <a:cubicBezTo>
                      <a:pt x="2876" y="1"/>
                      <a:pt x="1764" y="696"/>
                      <a:pt x="1241" y="1775"/>
                    </a:cubicBezTo>
                    <a:cubicBezTo>
                      <a:pt x="1155" y="1744"/>
                      <a:pt x="1058" y="1733"/>
                      <a:pt x="963" y="1733"/>
                    </a:cubicBezTo>
                    <a:cubicBezTo>
                      <a:pt x="428" y="1733"/>
                      <a:pt x="0" y="2171"/>
                      <a:pt x="0" y="2706"/>
                    </a:cubicBezTo>
                    <a:cubicBezTo>
                      <a:pt x="0" y="2813"/>
                      <a:pt x="11" y="2920"/>
                      <a:pt x="53" y="3027"/>
                    </a:cubicBezTo>
                    <a:lnTo>
                      <a:pt x="129" y="2994"/>
                    </a:lnTo>
                    <a:cubicBezTo>
                      <a:pt x="96" y="2898"/>
                      <a:pt x="75" y="2802"/>
                      <a:pt x="75" y="2706"/>
                    </a:cubicBezTo>
                    <a:cubicBezTo>
                      <a:pt x="75" y="2214"/>
                      <a:pt x="471" y="1818"/>
                      <a:pt x="963" y="1818"/>
                    </a:cubicBezTo>
                    <a:cubicBezTo>
                      <a:pt x="1058" y="1818"/>
                      <a:pt x="1155" y="1829"/>
                      <a:pt x="1251" y="1861"/>
                    </a:cubicBezTo>
                    <a:lnTo>
                      <a:pt x="1283" y="1872"/>
                    </a:lnTo>
                    <a:lnTo>
                      <a:pt x="1305" y="1840"/>
                    </a:lnTo>
                    <a:cubicBezTo>
                      <a:pt x="1807" y="770"/>
                      <a:pt x="2897" y="86"/>
                      <a:pt x="4073" y="86"/>
                    </a:cubicBezTo>
                    <a:cubicBezTo>
                      <a:pt x="4811" y="86"/>
                      <a:pt x="5517" y="354"/>
                      <a:pt x="6083" y="835"/>
                    </a:cubicBezTo>
                    <a:cubicBezTo>
                      <a:pt x="6629" y="1305"/>
                      <a:pt x="6992" y="1958"/>
                      <a:pt x="7110" y="2673"/>
                    </a:cubicBezTo>
                    <a:lnTo>
                      <a:pt x="7185" y="2663"/>
                    </a:lnTo>
                    <a:cubicBezTo>
                      <a:pt x="7067" y="1925"/>
                      <a:pt x="6693" y="1262"/>
                      <a:pt x="6126" y="770"/>
                    </a:cubicBezTo>
                    <a:cubicBezTo>
                      <a:pt x="5560" y="279"/>
                      <a:pt x="4833" y="1"/>
                      <a:pt x="407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6" name="Google Shape;656;p35"/>
              <p:cNvSpPr/>
              <p:nvPr/>
            </p:nvSpPr>
            <p:spPr>
              <a:xfrm>
                <a:off x="7390457" y="1827308"/>
                <a:ext cx="244228" cy="6996"/>
              </a:xfrm>
              <a:custGeom>
                <a:rect b="b" l="l" r="r" t="t"/>
                <a:pathLst>
                  <a:path extrusionOk="0" h="87" w="3037">
                    <a:moveTo>
                      <a:pt x="0" y="1"/>
                    </a:moveTo>
                    <a:lnTo>
                      <a:pt x="0" y="86"/>
                    </a:lnTo>
                    <a:lnTo>
                      <a:pt x="3037" y="86"/>
                    </a:lnTo>
                    <a:lnTo>
                      <a:pt x="303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57" name="Google Shape;657;p35"/>
          <p:cNvSpPr/>
          <p:nvPr/>
        </p:nvSpPr>
        <p:spPr>
          <a:xfrm>
            <a:off x="2237201" y="4392948"/>
            <a:ext cx="791495" cy="280797"/>
          </a:xfrm>
          <a:custGeom>
            <a:rect b="b" l="l" r="r" t="t"/>
            <a:pathLst>
              <a:path extrusionOk="0" h="5239" w="14766">
                <a:moveTo>
                  <a:pt x="8275" y="64"/>
                </a:moveTo>
                <a:cubicBezTo>
                  <a:pt x="8906" y="64"/>
                  <a:pt x="9515" y="246"/>
                  <a:pt x="10050" y="588"/>
                </a:cubicBezTo>
                <a:cubicBezTo>
                  <a:pt x="10563" y="920"/>
                  <a:pt x="10969" y="1379"/>
                  <a:pt x="11226" y="1935"/>
                </a:cubicBezTo>
                <a:lnTo>
                  <a:pt x="11247" y="1956"/>
                </a:lnTo>
                <a:lnTo>
                  <a:pt x="11269" y="1946"/>
                </a:lnTo>
                <a:cubicBezTo>
                  <a:pt x="11365" y="1914"/>
                  <a:pt x="11472" y="1903"/>
                  <a:pt x="11579" y="1903"/>
                </a:cubicBezTo>
                <a:cubicBezTo>
                  <a:pt x="12103" y="1903"/>
                  <a:pt x="12530" y="2331"/>
                  <a:pt x="12530" y="2854"/>
                </a:cubicBezTo>
                <a:cubicBezTo>
                  <a:pt x="12530" y="2961"/>
                  <a:pt x="12509" y="3068"/>
                  <a:pt x="12477" y="3165"/>
                </a:cubicBezTo>
                <a:lnTo>
                  <a:pt x="12456" y="3229"/>
                </a:lnTo>
                <a:lnTo>
                  <a:pt x="12520" y="3208"/>
                </a:lnTo>
                <a:cubicBezTo>
                  <a:pt x="12670" y="3165"/>
                  <a:pt x="12819" y="3144"/>
                  <a:pt x="12979" y="3144"/>
                </a:cubicBezTo>
                <a:cubicBezTo>
                  <a:pt x="13931" y="3144"/>
                  <a:pt x="14701" y="3924"/>
                  <a:pt x="14701" y="4875"/>
                </a:cubicBezTo>
                <a:cubicBezTo>
                  <a:pt x="14701" y="4971"/>
                  <a:pt x="14690" y="5068"/>
                  <a:pt x="14680" y="5175"/>
                </a:cubicBezTo>
                <a:lnTo>
                  <a:pt x="118" y="5175"/>
                </a:lnTo>
                <a:cubicBezTo>
                  <a:pt x="513" y="4555"/>
                  <a:pt x="1176" y="4191"/>
                  <a:pt x="1914" y="4191"/>
                </a:cubicBezTo>
                <a:cubicBezTo>
                  <a:pt x="2171" y="4191"/>
                  <a:pt x="2416" y="4234"/>
                  <a:pt x="2663" y="4320"/>
                </a:cubicBezTo>
                <a:lnTo>
                  <a:pt x="2706" y="4341"/>
                </a:lnTo>
                <a:lnTo>
                  <a:pt x="2706" y="4287"/>
                </a:lnTo>
                <a:cubicBezTo>
                  <a:pt x="2706" y="4244"/>
                  <a:pt x="2694" y="4201"/>
                  <a:pt x="2694" y="4170"/>
                </a:cubicBezTo>
                <a:cubicBezTo>
                  <a:pt x="2694" y="3325"/>
                  <a:pt x="3390" y="2641"/>
                  <a:pt x="4234" y="2641"/>
                </a:cubicBezTo>
                <a:cubicBezTo>
                  <a:pt x="4502" y="2641"/>
                  <a:pt x="4768" y="2705"/>
                  <a:pt x="5004" y="2844"/>
                </a:cubicBezTo>
                <a:lnTo>
                  <a:pt x="5046" y="2866"/>
                </a:lnTo>
                <a:lnTo>
                  <a:pt x="5046" y="2823"/>
                </a:lnTo>
                <a:cubicBezTo>
                  <a:pt x="5164" y="2063"/>
                  <a:pt x="5560" y="1358"/>
                  <a:pt x="6148" y="856"/>
                </a:cubicBezTo>
                <a:cubicBezTo>
                  <a:pt x="6736" y="342"/>
                  <a:pt x="7495" y="64"/>
                  <a:pt x="8275" y="64"/>
                </a:cubicBezTo>
                <a:close/>
                <a:moveTo>
                  <a:pt x="8275" y="0"/>
                </a:moveTo>
                <a:cubicBezTo>
                  <a:pt x="7474" y="0"/>
                  <a:pt x="6704" y="289"/>
                  <a:pt x="6105" y="813"/>
                </a:cubicBezTo>
                <a:cubicBezTo>
                  <a:pt x="5517" y="1315"/>
                  <a:pt x="5122" y="2010"/>
                  <a:pt x="4993" y="2769"/>
                </a:cubicBezTo>
                <a:cubicBezTo>
                  <a:pt x="4758" y="2641"/>
                  <a:pt x="4502" y="2576"/>
                  <a:pt x="4234" y="2576"/>
                </a:cubicBezTo>
                <a:cubicBezTo>
                  <a:pt x="3347" y="2576"/>
                  <a:pt x="2630" y="3293"/>
                  <a:pt x="2630" y="4170"/>
                </a:cubicBezTo>
                <a:cubicBezTo>
                  <a:pt x="2630" y="4191"/>
                  <a:pt x="2630" y="4223"/>
                  <a:pt x="2641" y="4244"/>
                </a:cubicBezTo>
                <a:cubicBezTo>
                  <a:pt x="2406" y="4170"/>
                  <a:pt x="2160" y="4127"/>
                  <a:pt x="1914" y="4127"/>
                </a:cubicBezTo>
                <a:cubicBezTo>
                  <a:pt x="1134" y="4127"/>
                  <a:pt x="428" y="4522"/>
                  <a:pt x="33" y="5185"/>
                </a:cubicBezTo>
                <a:lnTo>
                  <a:pt x="0" y="5239"/>
                </a:lnTo>
                <a:lnTo>
                  <a:pt x="14733" y="5239"/>
                </a:lnTo>
                <a:lnTo>
                  <a:pt x="14733" y="5206"/>
                </a:lnTo>
                <a:cubicBezTo>
                  <a:pt x="14754" y="5100"/>
                  <a:pt x="14765" y="4982"/>
                  <a:pt x="14765" y="4875"/>
                </a:cubicBezTo>
                <a:cubicBezTo>
                  <a:pt x="14765" y="3881"/>
                  <a:pt x="13963" y="3079"/>
                  <a:pt x="12979" y="3079"/>
                </a:cubicBezTo>
                <a:cubicBezTo>
                  <a:pt x="12830" y="3079"/>
                  <a:pt x="12691" y="3101"/>
                  <a:pt x="12552" y="3132"/>
                </a:cubicBezTo>
                <a:cubicBezTo>
                  <a:pt x="12584" y="3037"/>
                  <a:pt x="12594" y="2951"/>
                  <a:pt x="12594" y="2854"/>
                </a:cubicBezTo>
                <a:cubicBezTo>
                  <a:pt x="12594" y="2288"/>
                  <a:pt x="12135" y="1839"/>
                  <a:pt x="11579" y="1839"/>
                </a:cubicBezTo>
                <a:cubicBezTo>
                  <a:pt x="11472" y="1839"/>
                  <a:pt x="11376" y="1849"/>
                  <a:pt x="11280" y="1882"/>
                </a:cubicBezTo>
                <a:cubicBezTo>
                  <a:pt x="11012" y="1326"/>
                  <a:pt x="10596" y="866"/>
                  <a:pt x="10082" y="524"/>
                </a:cubicBezTo>
                <a:cubicBezTo>
                  <a:pt x="9548" y="182"/>
                  <a:pt x="8917" y="0"/>
                  <a:pt x="8275" y="0"/>
                </a:cubicBezTo>
                <a:close/>
              </a:path>
            </a:pathLst>
          </a:cu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58" name="Google Shape;658;p35"/>
          <p:cNvGrpSpPr/>
          <p:nvPr/>
        </p:nvGrpSpPr>
        <p:grpSpPr>
          <a:xfrm rot="6100484">
            <a:off x="6155905" y="959917"/>
            <a:ext cx="868196" cy="982423"/>
            <a:chOff x="601243" y="325205"/>
            <a:chExt cx="912171" cy="1032184"/>
          </a:xfrm>
        </p:grpSpPr>
        <p:grpSp>
          <p:nvGrpSpPr>
            <p:cNvPr id="659" name="Google Shape;659;p35"/>
            <p:cNvGrpSpPr/>
            <p:nvPr/>
          </p:nvGrpSpPr>
          <p:grpSpPr>
            <a:xfrm>
              <a:off x="601243" y="325205"/>
              <a:ext cx="912171" cy="1032184"/>
              <a:chOff x="601218" y="5"/>
              <a:chExt cx="912171" cy="1032184"/>
            </a:xfrm>
          </p:grpSpPr>
          <p:sp>
            <p:nvSpPr>
              <p:cNvPr id="660" name="Google Shape;660;p35"/>
              <p:cNvSpPr/>
              <p:nvPr/>
            </p:nvSpPr>
            <p:spPr>
              <a:xfrm>
                <a:off x="758458" y="570672"/>
                <a:ext cx="431977" cy="461517"/>
              </a:xfrm>
              <a:custGeom>
                <a:rect b="b" l="l" r="r" t="t"/>
                <a:pathLst>
                  <a:path extrusionOk="0" h="3484" w="3261">
                    <a:moveTo>
                      <a:pt x="12" y="3435"/>
                    </a:moveTo>
                    <a:cubicBezTo>
                      <a:pt x="0" y="3435"/>
                      <a:pt x="11" y="3443"/>
                      <a:pt x="11" y="3443"/>
                    </a:cubicBezTo>
                    <a:lnTo>
                      <a:pt x="15" y="3436"/>
                    </a:lnTo>
                    <a:lnTo>
                      <a:pt x="15" y="3436"/>
                    </a:lnTo>
                    <a:cubicBezTo>
                      <a:pt x="14" y="3435"/>
                      <a:pt x="13" y="3435"/>
                      <a:pt x="12" y="3435"/>
                    </a:cubicBezTo>
                    <a:close/>
                    <a:moveTo>
                      <a:pt x="1871" y="1"/>
                    </a:moveTo>
                    <a:lnTo>
                      <a:pt x="15" y="3436"/>
                    </a:lnTo>
                    <a:lnTo>
                      <a:pt x="15" y="3436"/>
                    </a:lnTo>
                    <a:cubicBezTo>
                      <a:pt x="29" y="3437"/>
                      <a:pt x="65" y="3446"/>
                      <a:pt x="150" y="3476"/>
                    </a:cubicBezTo>
                    <a:cubicBezTo>
                      <a:pt x="166" y="3481"/>
                      <a:pt x="183" y="3484"/>
                      <a:pt x="200" y="3484"/>
                    </a:cubicBezTo>
                    <a:cubicBezTo>
                      <a:pt x="380" y="3484"/>
                      <a:pt x="620" y="3208"/>
                      <a:pt x="620" y="3208"/>
                    </a:cubicBezTo>
                    <a:lnTo>
                      <a:pt x="3261" y="739"/>
                    </a:lnTo>
                    <a:lnTo>
                      <a:pt x="187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1" name="Google Shape;661;p35"/>
              <p:cNvSpPr/>
              <p:nvPr/>
            </p:nvSpPr>
            <p:spPr>
              <a:xfrm>
                <a:off x="601218" y="464566"/>
                <a:ext cx="187044" cy="140680"/>
              </a:xfrm>
              <a:custGeom>
                <a:rect b="b" l="l" r="r" t="t"/>
                <a:pathLst>
                  <a:path extrusionOk="0" h="1062" w="1412">
                    <a:moveTo>
                      <a:pt x="674" y="0"/>
                    </a:moveTo>
                    <a:lnTo>
                      <a:pt x="0" y="941"/>
                    </a:lnTo>
                    <a:cubicBezTo>
                      <a:pt x="0" y="941"/>
                      <a:pt x="246" y="1027"/>
                      <a:pt x="385" y="1058"/>
                    </a:cubicBezTo>
                    <a:cubicBezTo>
                      <a:pt x="396" y="1061"/>
                      <a:pt x="408" y="1062"/>
                      <a:pt x="419" y="1062"/>
                    </a:cubicBezTo>
                    <a:cubicBezTo>
                      <a:pt x="565" y="1062"/>
                      <a:pt x="749" y="887"/>
                      <a:pt x="749" y="887"/>
                    </a:cubicBezTo>
                    <a:lnTo>
                      <a:pt x="1411" y="417"/>
                    </a:lnTo>
                    <a:lnTo>
                      <a:pt x="67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2" name="Google Shape;662;p35"/>
              <p:cNvSpPr/>
              <p:nvPr/>
            </p:nvSpPr>
            <p:spPr>
              <a:xfrm>
                <a:off x="1011869" y="740627"/>
                <a:ext cx="107696" cy="113790"/>
              </a:xfrm>
              <a:custGeom>
                <a:rect b="b" l="l" r="r" t="t"/>
                <a:pathLst>
                  <a:path extrusionOk="0" h="859" w="813">
                    <a:moveTo>
                      <a:pt x="428" y="1"/>
                    </a:moveTo>
                    <a:lnTo>
                      <a:pt x="1" y="610"/>
                    </a:lnTo>
                    <a:cubicBezTo>
                      <a:pt x="1" y="610"/>
                      <a:pt x="247" y="813"/>
                      <a:pt x="343" y="856"/>
                    </a:cubicBezTo>
                    <a:cubicBezTo>
                      <a:pt x="346" y="857"/>
                      <a:pt x="349" y="858"/>
                      <a:pt x="353" y="858"/>
                    </a:cubicBezTo>
                    <a:cubicBezTo>
                      <a:pt x="464" y="858"/>
                      <a:pt x="812" y="276"/>
                      <a:pt x="792" y="214"/>
                    </a:cubicBezTo>
                    <a:cubicBezTo>
                      <a:pt x="770" y="150"/>
                      <a:pt x="428" y="1"/>
                      <a:pt x="42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3" name="Google Shape;663;p35"/>
              <p:cNvSpPr/>
              <p:nvPr/>
            </p:nvSpPr>
            <p:spPr>
              <a:xfrm>
                <a:off x="649304" y="425223"/>
                <a:ext cx="864086" cy="302158"/>
              </a:xfrm>
              <a:custGeom>
                <a:rect b="b" l="l" r="r" t="t"/>
                <a:pathLst>
                  <a:path extrusionOk="0" h="2281" w="6523">
                    <a:moveTo>
                      <a:pt x="494" y="0"/>
                    </a:moveTo>
                    <a:cubicBezTo>
                      <a:pt x="249" y="0"/>
                      <a:pt x="87" y="33"/>
                      <a:pt x="65" y="115"/>
                    </a:cubicBezTo>
                    <a:cubicBezTo>
                      <a:pt x="1" y="319"/>
                      <a:pt x="835" y="725"/>
                      <a:pt x="1668" y="1067"/>
                    </a:cubicBezTo>
                    <a:cubicBezTo>
                      <a:pt x="2513" y="1419"/>
                      <a:pt x="4106" y="1911"/>
                      <a:pt x="5090" y="2189"/>
                    </a:cubicBezTo>
                    <a:cubicBezTo>
                      <a:pt x="5309" y="2255"/>
                      <a:pt x="5504" y="2280"/>
                      <a:pt x="5673" y="2280"/>
                    </a:cubicBezTo>
                    <a:cubicBezTo>
                      <a:pt x="6056" y="2280"/>
                      <a:pt x="6311" y="2150"/>
                      <a:pt x="6437" y="2061"/>
                    </a:cubicBezTo>
                    <a:cubicBezTo>
                      <a:pt x="6501" y="2018"/>
                      <a:pt x="6522" y="1933"/>
                      <a:pt x="6491" y="1868"/>
                    </a:cubicBezTo>
                    <a:cubicBezTo>
                      <a:pt x="6405" y="1655"/>
                      <a:pt x="6137" y="1248"/>
                      <a:pt x="5421" y="1035"/>
                    </a:cubicBezTo>
                    <a:cubicBezTo>
                      <a:pt x="4438" y="757"/>
                      <a:pt x="2823" y="319"/>
                      <a:pt x="1936" y="169"/>
                    </a:cubicBezTo>
                    <a:cubicBezTo>
                      <a:pt x="1400" y="73"/>
                      <a:pt x="856" y="0"/>
                      <a:pt x="49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4" name="Google Shape;664;p35"/>
              <p:cNvSpPr/>
              <p:nvPr/>
            </p:nvSpPr>
            <p:spPr>
              <a:xfrm>
                <a:off x="1021804" y="5"/>
                <a:ext cx="208239" cy="531195"/>
              </a:xfrm>
              <a:custGeom>
                <a:rect b="b" l="l" r="r" t="t"/>
                <a:pathLst>
                  <a:path extrusionOk="0" h="4010" w="1572">
                    <a:moveTo>
                      <a:pt x="268" y="1"/>
                    </a:moveTo>
                    <a:cubicBezTo>
                      <a:pt x="268" y="1"/>
                      <a:pt x="252" y="1"/>
                      <a:pt x="267" y="6"/>
                    </a:cubicBezTo>
                    <a:lnTo>
                      <a:pt x="267" y="6"/>
                    </a:lnTo>
                    <a:lnTo>
                      <a:pt x="268" y="1"/>
                    </a:lnTo>
                    <a:close/>
                    <a:moveTo>
                      <a:pt x="267" y="6"/>
                    </a:moveTo>
                    <a:lnTo>
                      <a:pt x="1" y="3902"/>
                    </a:lnTo>
                    <a:lnTo>
                      <a:pt x="1572" y="4009"/>
                    </a:lnTo>
                    <a:lnTo>
                      <a:pt x="653" y="524"/>
                    </a:lnTo>
                    <a:cubicBezTo>
                      <a:pt x="653" y="524"/>
                      <a:pt x="588" y="75"/>
                      <a:pt x="396" y="32"/>
                    </a:cubicBezTo>
                    <a:cubicBezTo>
                      <a:pt x="314" y="18"/>
                      <a:pt x="280" y="10"/>
                      <a:pt x="267" y="6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5" name="Google Shape;665;p35"/>
              <p:cNvSpPr/>
              <p:nvPr/>
            </p:nvSpPr>
            <p:spPr>
              <a:xfrm>
                <a:off x="689044" y="284676"/>
                <a:ext cx="120545" cy="158696"/>
              </a:xfrm>
              <a:custGeom>
                <a:rect b="b" l="l" r="r" t="t"/>
                <a:pathLst>
                  <a:path extrusionOk="0" h="1198" w="910">
                    <a:moveTo>
                      <a:pt x="0" y="0"/>
                    </a:moveTo>
                    <a:lnTo>
                      <a:pt x="64" y="1155"/>
                    </a:lnTo>
                    <a:lnTo>
                      <a:pt x="909" y="1198"/>
                    </a:lnTo>
                    <a:lnTo>
                      <a:pt x="610" y="439"/>
                    </a:lnTo>
                    <a:cubicBezTo>
                      <a:pt x="610" y="439"/>
                      <a:pt x="535" y="161"/>
                      <a:pt x="396" y="107"/>
                    </a:cubicBezTo>
                    <a:cubicBezTo>
                      <a:pt x="257" y="54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6" name="Google Shape;666;p35"/>
              <p:cNvSpPr/>
              <p:nvPr/>
            </p:nvSpPr>
            <p:spPr>
              <a:xfrm>
                <a:off x="1160630" y="302824"/>
                <a:ext cx="68088" cy="107166"/>
              </a:xfrm>
              <a:custGeom>
                <a:rect b="b" l="l" r="r" t="t"/>
                <a:pathLst>
                  <a:path extrusionOk="0" h="809" w="514">
                    <a:moveTo>
                      <a:pt x="376" y="1"/>
                    </a:moveTo>
                    <a:cubicBezTo>
                      <a:pt x="252" y="1"/>
                      <a:pt x="1" y="34"/>
                      <a:pt x="1" y="34"/>
                    </a:cubicBezTo>
                    <a:lnTo>
                      <a:pt x="32" y="772"/>
                    </a:lnTo>
                    <a:cubicBezTo>
                      <a:pt x="32" y="772"/>
                      <a:pt x="243" y="808"/>
                      <a:pt x="371" y="808"/>
                    </a:cubicBezTo>
                    <a:cubicBezTo>
                      <a:pt x="413" y="808"/>
                      <a:pt x="447" y="804"/>
                      <a:pt x="460" y="794"/>
                    </a:cubicBezTo>
                    <a:cubicBezTo>
                      <a:pt x="514" y="740"/>
                      <a:pt x="514" y="24"/>
                      <a:pt x="417" y="3"/>
                    </a:cubicBezTo>
                    <a:cubicBezTo>
                      <a:pt x="406" y="1"/>
                      <a:pt x="392" y="1"/>
                      <a:pt x="37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67" name="Google Shape;667;p35"/>
            <p:cNvSpPr/>
            <p:nvPr/>
          </p:nvSpPr>
          <p:spPr>
            <a:xfrm>
              <a:off x="1414066" y="944090"/>
              <a:ext cx="59610" cy="87958"/>
            </a:xfrm>
            <a:custGeom>
              <a:rect b="b" l="l" r="r" t="t"/>
              <a:pathLst>
                <a:path extrusionOk="0" h="664" w="450">
                  <a:moveTo>
                    <a:pt x="193" y="0"/>
                  </a:moveTo>
                  <a:lnTo>
                    <a:pt x="193" y="0"/>
                  </a:lnTo>
                  <a:cubicBezTo>
                    <a:pt x="226" y="97"/>
                    <a:pt x="257" y="171"/>
                    <a:pt x="269" y="235"/>
                  </a:cubicBezTo>
                  <a:cubicBezTo>
                    <a:pt x="290" y="332"/>
                    <a:pt x="257" y="439"/>
                    <a:pt x="193" y="503"/>
                  </a:cubicBezTo>
                  <a:cubicBezTo>
                    <a:pt x="151" y="546"/>
                    <a:pt x="86" y="610"/>
                    <a:pt x="1" y="663"/>
                  </a:cubicBezTo>
                  <a:cubicBezTo>
                    <a:pt x="172" y="620"/>
                    <a:pt x="300" y="556"/>
                    <a:pt x="375" y="503"/>
                  </a:cubicBezTo>
                  <a:cubicBezTo>
                    <a:pt x="428" y="471"/>
                    <a:pt x="450" y="396"/>
                    <a:pt x="418" y="332"/>
                  </a:cubicBezTo>
                  <a:cubicBezTo>
                    <a:pt x="386" y="247"/>
                    <a:pt x="322" y="129"/>
                    <a:pt x="1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35"/>
            <p:cNvSpPr/>
            <p:nvPr/>
          </p:nvSpPr>
          <p:spPr>
            <a:xfrm>
              <a:off x="868961" y="887394"/>
              <a:ext cx="635976" cy="170088"/>
            </a:xfrm>
            <a:custGeom>
              <a:rect b="b" l="l" r="r" t="t"/>
              <a:pathLst>
                <a:path extrusionOk="0" h="1284" w="4801">
                  <a:moveTo>
                    <a:pt x="32" y="1"/>
                  </a:moveTo>
                  <a:lnTo>
                    <a:pt x="0" y="76"/>
                  </a:lnTo>
                  <a:cubicBezTo>
                    <a:pt x="780" y="407"/>
                    <a:pt x="2277" y="867"/>
                    <a:pt x="3410" y="1198"/>
                  </a:cubicBezTo>
                  <a:cubicBezTo>
                    <a:pt x="3645" y="1262"/>
                    <a:pt x="3838" y="1284"/>
                    <a:pt x="4009" y="1284"/>
                  </a:cubicBezTo>
                  <a:cubicBezTo>
                    <a:pt x="4394" y="1284"/>
                    <a:pt x="4662" y="1166"/>
                    <a:pt x="4800" y="1070"/>
                  </a:cubicBezTo>
                  <a:lnTo>
                    <a:pt x="4757" y="995"/>
                  </a:lnTo>
                  <a:cubicBezTo>
                    <a:pt x="4625" y="1091"/>
                    <a:pt x="4380" y="1207"/>
                    <a:pt x="4014" y="1207"/>
                  </a:cubicBezTo>
                  <a:cubicBezTo>
                    <a:pt x="3849" y="1207"/>
                    <a:pt x="3659" y="1183"/>
                    <a:pt x="3443" y="1124"/>
                  </a:cubicBezTo>
                  <a:cubicBezTo>
                    <a:pt x="2309" y="792"/>
                    <a:pt x="813" y="332"/>
                    <a:pt x="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35"/>
            <p:cNvSpPr/>
            <p:nvPr/>
          </p:nvSpPr>
          <p:spPr>
            <a:xfrm>
              <a:off x="1072829" y="325205"/>
              <a:ext cx="147436" cy="475956"/>
            </a:xfrm>
            <a:custGeom>
              <a:rect b="b" l="l" r="r" t="t"/>
              <a:pathLst>
                <a:path extrusionOk="0" h="3593" w="1113">
                  <a:moveTo>
                    <a:pt x="22" y="1"/>
                  </a:moveTo>
                  <a:lnTo>
                    <a:pt x="1" y="75"/>
                  </a:lnTo>
                  <a:cubicBezTo>
                    <a:pt x="139" y="108"/>
                    <a:pt x="215" y="417"/>
                    <a:pt x="225" y="524"/>
                  </a:cubicBezTo>
                  <a:lnTo>
                    <a:pt x="1037" y="3593"/>
                  </a:lnTo>
                  <a:lnTo>
                    <a:pt x="1113" y="3582"/>
                  </a:lnTo>
                  <a:lnTo>
                    <a:pt x="300" y="514"/>
                  </a:lnTo>
                  <a:cubicBezTo>
                    <a:pt x="300" y="450"/>
                    <a:pt x="225" y="43"/>
                    <a:pt x="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35"/>
            <p:cNvSpPr/>
            <p:nvPr/>
          </p:nvSpPr>
          <p:spPr>
            <a:xfrm>
              <a:off x="674895" y="762742"/>
              <a:ext cx="162935" cy="59610"/>
            </a:xfrm>
            <a:custGeom>
              <a:rect b="b" l="l" r="r" t="t"/>
              <a:pathLst>
                <a:path extrusionOk="0" h="450" w="1230">
                  <a:moveTo>
                    <a:pt x="33" y="1"/>
                  </a:moveTo>
                  <a:lnTo>
                    <a:pt x="0" y="76"/>
                  </a:lnTo>
                  <a:lnTo>
                    <a:pt x="1209" y="450"/>
                  </a:lnTo>
                  <a:lnTo>
                    <a:pt x="1230" y="375"/>
                  </a:lnTo>
                  <a:lnTo>
                    <a:pt x="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35"/>
            <p:cNvSpPr/>
            <p:nvPr/>
          </p:nvSpPr>
          <p:spPr>
            <a:xfrm>
              <a:off x="796633" y="932697"/>
              <a:ext cx="192740" cy="344416"/>
            </a:xfrm>
            <a:custGeom>
              <a:rect b="b" l="l" r="r" t="t"/>
              <a:pathLst>
                <a:path extrusionOk="0" h="2600" w="1455">
                  <a:moveTo>
                    <a:pt x="1380" y="1"/>
                  </a:moveTo>
                  <a:lnTo>
                    <a:pt x="1" y="2567"/>
                  </a:lnTo>
                  <a:lnTo>
                    <a:pt x="76" y="2599"/>
                  </a:lnTo>
                  <a:lnTo>
                    <a:pt x="1455" y="33"/>
                  </a:lnTo>
                  <a:lnTo>
                    <a:pt x="13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35"/>
            <p:cNvSpPr/>
            <p:nvPr/>
          </p:nvSpPr>
          <p:spPr>
            <a:xfrm>
              <a:off x="929764" y="1048871"/>
              <a:ext cx="201218" cy="188501"/>
            </a:xfrm>
            <a:custGeom>
              <a:rect b="b" l="l" r="r" t="t"/>
              <a:pathLst>
                <a:path extrusionOk="0" h="1423" w="1519">
                  <a:moveTo>
                    <a:pt x="1466" y="0"/>
                  </a:moveTo>
                  <a:lnTo>
                    <a:pt x="0" y="1359"/>
                  </a:lnTo>
                  <a:lnTo>
                    <a:pt x="54" y="1423"/>
                  </a:lnTo>
                  <a:lnTo>
                    <a:pt x="1519" y="54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73" name="Google Shape;673;p35"/>
          <p:cNvSpPr/>
          <p:nvPr/>
        </p:nvSpPr>
        <p:spPr>
          <a:xfrm rot="6100736">
            <a:off x="4889718" y="-1188042"/>
            <a:ext cx="939062" cy="3023834"/>
          </a:xfrm>
          <a:custGeom>
            <a:rect b="b" l="l" r="r" t="t"/>
            <a:pathLst>
              <a:path extrusionOk="0" h="22827" w="7089">
                <a:moveTo>
                  <a:pt x="6779" y="1"/>
                </a:moveTo>
                <a:lnTo>
                  <a:pt x="6768" y="55"/>
                </a:lnTo>
                <a:cubicBezTo>
                  <a:pt x="6875" y="65"/>
                  <a:pt x="6982" y="76"/>
                  <a:pt x="7078" y="97"/>
                </a:cubicBezTo>
                <a:lnTo>
                  <a:pt x="7089" y="44"/>
                </a:lnTo>
                <a:cubicBezTo>
                  <a:pt x="6993" y="22"/>
                  <a:pt x="6886" y="1"/>
                  <a:pt x="6779" y="1"/>
                </a:cubicBezTo>
                <a:close/>
                <a:moveTo>
                  <a:pt x="6447" y="12"/>
                </a:moveTo>
                <a:cubicBezTo>
                  <a:pt x="6351" y="22"/>
                  <a:pt x="6245" y="44"/>
                  <a:pt x="6138" y="76"/>
                </a:cubicBezTo>
                <a:lnTo>
                  <a:pt x="6159" y="140"/>
                </a:lnTo>
                <a:cubicBezTo>
                  <a:pt x="6255" y="108"/>
                  <a:pt x="6362" y="86"/>
                  <a:pt x="6458" y="65"/>
                </a:cubicBezTo>
                <a:lnTo>
                  <a:pt x="6447" y="12"/>
                </a:lnTo>
                <a:close/>
                <a:moveTo>
                  <a:pt x="5838" y="193"/>
                </a:moveTo>
                <a:cubicBezTo>
                  <a:pt x="5742" y="236"/>
                  <a:pt x="5646" y="290"/>
                  <a:pt x="5560" y="354"/>
                </a:cubicBezTo>
                <a:lnTo>
                  <a:pt x="5592" y="407"/>
                </a:lnTo>
                <a:cubicBezTo>
                  <a:pt x="5677" y="343"/>
                  <a:pt x="5774" y="290"/>
                  <a:pt x="5860" y="247"/>
                </a:cubicBezTo>
                <a:lnTo>
                  <a:pt x="5838" y="193"/>
                </a:lnTo>
                <a:close/>
                <a:moveTo>
                  <a:pt x="5304" y="546"/>
                </a:moveTo>
                <a:cubicBezTo>
                  <a:pt x="5218" y="611"/>
                  <a:pt x="5143" y="696"/>
                  <a:pt x="5069" y="771"/>
                </a:cubicBezTo>
                <a:lnTo>
                  <a:pt x="5111" y="813"/>
                </a:lnTo>
                <a:cubicBezTo>
                  <a:pt x="5186" y="728"/>
                  <a:pt x="5261" y="664"/>
                  <a:pt x="5335" y="589"/>
                </a:cubicBezTo>
                <a:lnTo>
                  <a:pt x="5304" y="546"/>
                </a:lnTo>
                <a:close/>
                <a:moveTo>
                  <a:pt x="4865" y="1017"/>
                </a:moveTo>
                <a:cubicBezTo>
                  <a:pt x="4812" y="1091"/>
                  <a:pt x="4769" y="1167"/>
                  <a:pt x="4726" y="1252"/>
                </a:cubicBezTo>
                <a:cubicBezTo>
                  <a:pt x="4715" y="1262"/>
                  <a:pt x="4705" y="1273"/>
                  <a:pt x="4694" y="1295"/>
                </a:cubicBezTo>
                <a:lnTo>
                  <a:pt x="4748" y="1316"/>
                </a:lnTo>
                <a:cubicBezTo>
                  <a:pt x="4758" y="1305"/>
                  <a:pt x="4769" y="1295"/>
                  <a:pt x="4779" y="1273"/>
                </a:cubicBezTo>
                <a:cubicBezTo>
                  <a:pt x="4822" y="1198"/>
                  <a:pt x="4865" y="1124"/>
                  <a:pt x="4919" y="1048"/>
                </a:cubicBezTo>
                <a:lnTo>
                  <a:pt x="4865" y="1017"/>
                </a:lnTo>
                <a:close/>
                <a:moveTo>
                  <a:pt x="4566" y="1583"/>
                </a:moveTo>
                <a:cubicBezTo>
                  <a:pt x="4523" y="1680"/>
                  <a:pt x="4480" y="1775"/>
                  <a:pt x="4448" y="1882"/>
                </a:cubicBezTo>
                <a:lnTo>
                  <a:pt x="4513" y="1904"/>
                </a:lnTo>
                <a:cubicBezTo>
                  <a:pt x="4544" y="1797"/>
                  <a:pt x="4577" y="1701"/>
                  <a:pt x="4620" y="1604"/>
                </a:cubicBezTo>
                <a:lnTo>
                  <a:pt x="4566" y="1583"/>
                </a:lnTo>
                <a:close/>
                <a:moveTo>
                  <a:pt x="4373" y="2193"/>
                </a:moveTo>
                <a:cubicBezTo>
                  <a:pt x="4352" y="2289"/>
                  <a:pt x="4330" y="2396"/>
                  <a:pt x="4309" y="2502"/>
                </a:cubicBezTo>
                <a:lnTo>
                  <a:pt x="4373" y="2514"/>
                </a:lnTo>
                <a:cubicBezTo>
                  <a:pt x="4384" y="2407"/>
                  <a:pt x="4406" y="2300"/>
                  <a:pt x="4427" y="2203"/>
                </a:cubicBezTo>
                <a:lnTo>
                  <a:pt x="4373" y="2193"/>
                </a:lnTo>
                <a:close/>
                <a:moveTo>
                  <a:pt x="4266" y="2823"/>
                </a:moveTo>
                <a:cubicBezTo>
                  <a:pt x="4266" y="2920"/>
                  <a:pt x="4256" y="3027"/>
                  <a:pt x="4245" y="3144"/>
                </a:cubicBezTo>
                <a:lnTo>
                  <a:pt x="4309" y="3144"/>
                </a:lnTo>
                <a:cubicBezTo>
                  <a:pt x="4309" y="3037"/>
                  <a:pt x="4320" y="2930"/>
                  <a:pt x="4330" y="2823"/>
                </a:cubicBezTo>
                <a:close/>
                <a:moveTo>
                  <a:pt x="4245" y="3454"/>
                </a:moveTo>
                <a:lnTo>
                  <a:pt x="4245" y="3476"/>
                </a:lnTo>
                <a:lnTo>
                  <a:pt x="4245" y="3775"/>
                </a:lnTo>
                <a:lnTo>
                  <a:pt x="4309" y="3775"/>
                </a:lnTo>
                <a:cubicBezTo>
                  <a:pt x="4299" y="3668"/>
                  <a:pt x="4299" y="3572"/>
                  <a:pt x="4299" y="3476"/>
                </a:cubicBezTo>
                <a:lnTo>
                  <a:pt x="4299" y="3454"/>
                </a:lnTo>
                <a:close/>
                <a:moveTo>
                  <a:pt x="4266" y="4096"/>
                </a:moveTo>
                <a:cubicBezTo>
                  <a:pt x="4266" y="4203"/>
                  <a:pt x="4277" y="4310"/>
                  <a:pt x="4288" y="4417"/>
                </a:cubicBezTo>
                <a:lnTo>
                  <a:pt x="4342" y="4405"/>
                </a:lnTo>
                <a:cubicBezTo>
                  <a:pt x="4330" y="4299"/>
                  <a:pt x="4330" y="4192"/>
                  <a:pt x="4320" y="4096"/>
                </a:cubicBezTo>
                <a:close/>
                <a:moveTo>
                  <a:pt x="4309" y="4726"/>
                </a:moveTo>
                <a:lnTo>
                  <a:pt x="4342" y="5047"/>
                </a:lnTo>
                <a:lnTo>
                  <a:pt x="4406" y="5037"/>
                </a:lnTo>
                <a:cubicBezTo>
                  <a:pt x="4395" y="4930"/>
                  <a:pt x="4384" y="4823"/>
                  <a:pt x="4373" y="4726"/>
                </a:cubicBezTo>
                <a:close/>
                <a:moveTo>
                  <a:pt x="4384" y="5357"/>
                </a:moveTo>
                <a:cubicBezTo>
                  <a:pt x="4395" y="5464"/>
                  <a:pt x="4406" y="5571"/>
                  <a:pt x="4427" y="5678"/>
                </a:cubicBezTo>
                <a:lnTo>
                  <a:pt x="4480" y="5667"/>
                </a:lnTo>
                <a:cubicBezTo>
                  <a:pt x="4470" y="5560"/>
                  <a:pt x="4459" y="5453"/>
                  <a:pt x="4437" y="5357"/>
                </a:cubicBezTo>
                <a:close/>
                <a:moveTo>
                  <a:pt x="4534" y="5978"/>
                </a:moveTo>
                <a:lnTo>
                  <a:pt x="4470" y="5988"/>
                </a:lnTo>
                <a:cubicBezTo>
                  <a:pt x="4491" y="6095"/>
                  <a:pt x="4501" y="6202"/>
                  <a:pt x="4523" y="6309"/>
                </a:cubicBezTo>
                <a:lnTo>
                  <a:pt x="4587" y="6298"/>
                </a:lnTo>
                <a:cubicBezTo>
                  <a:pt x="4566" y="6191"/>
                  <a:pt x="4544" y="6084"/>
                  <a:pt x="4534" y="5978"/>
                </a:cubicBezTo>
                <a:close/>
                <a:moveTo>
                  <a:pt x="4641" y="6608"/>
                </a:moveTo>
                <a:lnTo>
                  <a:pt x="4577" y="6619"/>
                </a:lnTo>
                <a:cubicBezTo>
                  <a:pt x="4598" y="6726"/>
                  <a:pt x="4620" y="6822"/>
                  <a:pt x="4641" y="6929"/>
                </a:cubicBezTo>
                <a:lnTo>
                  <a:pt x="4694" y="6918"/>
                </a:lnTo>
                <a:cubicBezTo>
                  <a:pt x="4673" y="6811"/>
                  <a:pt x="4651" y="6715"/>
                  <a:pt x="4641" y="6608"/>
                </a:cubicBezTo>
                <a:close/>
                <a:moveTo>
                  <a:pt x="4758" y="7228"/>
                </a:moveTo>
                <a:lnTo>
                  <a:pt x="4694" y="7239"/>
                </a:lnTo>
                <a:cubicBezTo>
                  <a:pt x="4715" y="7346"/>
                  <a:pt x="4737" y="7453"/>
                  <a:pt x="4758" y="7549"/>
                </a:cubicBezTo>
                <a:lnTo>
                  <a:pt x="4822" y="7538"/>
                </a:lnTo>
                <a:cubicBezTo>
                  <a:pt x="4801" y="7442"/>
                  <a:pt x="4779" y="7335"/>
                  <a:pt x="4758" y="7228"/>
                </a:cubicBezTo>
                <a:close/>
                <a:moveTo>
                  <a:pt x="4876" y="7848"/>
                </a:moveTo>
                <a:lnTo>
                  <a:pt x="4822" y="7869"/>
                </a:lnTo>
                <a:cubicBezTo>
                  <a:pt x="4844" y="7966"/>
                  <a:pt x="4865" y="8073"/>
                  <a:pt x="4886" y="8180"/>
                </a:cubicBezTo>
                <a:lnTo>
                  <a:pt x="4951" y="8158"/>
                </a:lnTo>
                <a:cubicBezTo>
                  <a:pt x="4929" y="8062"/>
                  <a:pt x="4908" y="7955"/>
                  <a:pt x="4876" y="7848"/>
                </a:cubicBezTo>
                <a:close/>
                <a:moveTo>
                  <a:pt x="5015" y="8468"/>
                </a:moveTo>
                <a:lnTo>
                  <a:pt x="4951" y="8489"/>
                </a:lnTo>
                <a:lnTo>
                  <a:pt x="5015" y="8800"/>
                </a:lnTo>
                <a:lnTo>
                  <a:pt x="5079" y="8789"/>
                </a:lnTo>
                <a:lnTo>
                  <a:pt x="5015" y="8468"/>
                </a:lnTo>
                <a:close/>
                <a:moveTo>
                  <a:pt x="5143" y="9099"/>
                </a:moveTo>
                <a:lnTo>
                  <a:pt x="5090" y="9110"/>
                </a:lnTo>
                <a:cubicBezTo>
                  <a:pt x="5111" y="9206"/>
                  <a:pt x="5133" y="9313"/>
                  <a:pt x="5154" y="9420"/>
                </a:cubicBezTo>
                <a:lnTo>
                  <a:pt x="5207" y="9409"/>
                </a:lnTo>
                <a:cubicBezTo>
                  <a:pt x="5186" y="9302"/>
                  <a:pt x="5164" y="9195"/>
                  <a:pt x="5143" y="9099"/>
                </a:cubicBezTo>
                <a:close/>
                <a:moveTo>
                  <a:pt x="5271" y="9719"/>
                </a:moveTo>
                <a:lnTo>
                  <a:pt x="5218" y="9730"/>
                </a:lnTo>
                <a:cubicBezTo>
                  <a:pt x="5240" y="9837"/>
                  <a:pt x="5261" y="9933"/>
                  <a:pt x="5282" y="10040"/>
                </a:cubicBezTo>
                <a:lnTo>
                  <a:pt x="5335" y="10029"/>
                </a:lnTo>
                <a:cubicBezTo>
                  <a:pt x="5314" y="9922"/>
                  <a:pt x="5293" y="9815"/>
                  <a:pt x="5271" y="9719"/>
                </a:cubicBezTo>
                <a:close/>
                <a:moveTo>
                  <a:pt x="5400" y="10339"/>
                </a:moveTo>
                <a:lnTo>
                  <a:pt x="5346" y="10350"/>
                </a:lnTo>
                <a:cubicBezTo>
                  <a:pt x="5357" y="10457"/>
                  <a:pt x="5378" y="10553"/>
                  <a:pt x="5400" y="10660"/>
                </a:cubicBezTo>
                <a:lnTo>
                  <a:pt x="5464" y="10649"/>
                </a:lnTo>
                <a:cubicBezTo>
                  <a:pt x="5442" y="10542"/>
                  <a:pt x="5421" y="10446"/>
                  <a:pt x="5400" y="10339"/>
                </a:cubicBezTo>
                <a:close/>
                <a:moveTo>
                  <a:pt x="5518" y="10960"/>
                </a:moveTo>
                <a:lnTo>
                  <a:pt x="5453" y="10970"/>
                </a:lnTo>
                <a:cubicBezTo>
                  <a:pt x="5475" y="11077"/>
                  <a:pt x="5496" y="11184"/>
                  <a:pt x="5506" y="11291"/>
                </a:cubicBezTo>
                <a:lnTo>
                  <a:pt x="5571" y="11280"/>
                </a:lnTo>
                <a:cubicBezTo>
                  <a:pt x="5549" y="11173"/>
                  <a:pt x="5539" y="11066"/>
                  <a:pt x="5518" y="10960"/>
                </a:cubicBezTo>
                <a:close/>
                <a:moveTo>
                  <a:pt x="5613" y="11590"/>
                </a:moveTo>
                <a:lnTo>
                  <a:pt x="5560" y="11601"/>
                </a:lnTo>
                <a:lnTo>
                  <a:pt x="5571" y="11665"/>
                </a:lnTo>
                <a:cubicBezTo>
                  <a:pt x="5582" y="11751"/>
                  <a:pt x="5592" y="11836"/>
                  <a:pt x="5603" y="11911"/>
                </a:cubicBezTo>
                <a:lnTo>
                  <a:pt x="5667" y="11911"/>
                </a:lnTo>
                <a:cubicBezTo>
                  <a:pt x="5656" y="11825"/>
                  <a:pt x="5646" y="11740"/>
                  <a:pt x="5624" y="11654"/>
                </a:cubicBezTo>
                <a:lnTo>
                  <a:pt x="5613" y="11590"/>
                </a:lnTo>
                <a:close/>
                <a:moveTo>
                  <a:pt x="5699" y="12221"/>
                </a:moveTo>
                <a:lnTo>
                  <a:pt x="5646" y="12231"/>
                </a:lnTo>
                <a:cubicBezTo>
                  <a:pt x="5656" y="12338"/>
                  <a:pt x="5667" y="12435"/>
                  <a:pt x="5677" y="12542"/>
                </a:cubicBezTo>
                <a:lnTo>
                  <a:pt x="5742" y="12542"/>
                </a:lnTo>
                <a:cubicBezTo>
                  <a:pt x="5731" y="12435"/>
                  <a:pt x="5720" y="12328"/>
                  <a:pt x="5699" y="12221"/>
                </a:cubicBezTo>
                <a:close/>
                <a:moveTo>
                  <a:pt x="5774" y="12851"/>
                </a:moveTo>
                <a:lnTo>
                  <a:pt x="5710" y="12863"/>
                </a:lnTo>
                <a:cubicBezTo>
                  <a:pt x="5720" y="12969"/>
                  <a:pt x="5731" y="13076"/>
                  <a:pt x="5731" y="13172"/>
                </a:cubicBezTo>
                <a:lnTo>
                  <a:pt x="5796" y="13172"/>
                </a:lnTo>
                <a:cubicBezTo>
                  <a:pt x="5784" y="13065"/>
                  <a:pt x="5774" y="12958"/>
                  <a:pt x="5774" y="12851"/>
                </a:cubicBezTo>
                <a:close/>
                <a:moveTo>
                  <a:pt x="5753" y="13493"/>
                </a:moveTo>
                <a:cubicBezTo>
                  <a:pt x="5753" y="13600"/>
                  <a:pt x="5753" y="13707"/>
                  <a:pt x="5763" y="13814"/>
                </a:cubicBezTo>
                <a:lnTo>
                  <a:pt x="5817" y="13803"/>
                </a:lnTo>
                <a:cubicBezTo>
                  <a:pt x="5817" y="13707"/>
                  <a:pt x="5817" y="13600"/>
                  <a:pt x="5806" y="13493"/>
                </a:cubicBezTo>
                <a:close/>
                <a:moveTo>
                  <a:pt x="5763" y="14124"/>
                </a:moveTo>
                <a:lnTo>
                  <a:pt x="5763" y="14445"/>
                </a:lnTo>
                <a:lnTo>
                  <a:pt x="5817" y="14445"/>
                </a:lnTo>
                <a:cubicBezTo>
                  <a:pt x="5817" y="14338"/>
                  <a:pt x="5827" y="14231"/>
                  <a:pt x="5827" y="14124"/>
                </a:cubicBezTo>
                <a:close/>
                <a:moveTo>
                  <a:pt x="5753" y="14754"/>
                </a:moveTo>
                <a:cubicBezTo>
                  <a:pt x="5742" y="14861"/>
                  <a:pt x="5731" y="14968"/>
                  <a:pt x="5731" y="15075"/>
                </a:cubicBezTo>
                <a:lnTo>
                  <a:pt x="5784" y="15075"/>
                </a:lnTo>
                <a:cubicBezTo>
                  <a:pt x="5796" y="14979"/>
                  <a:pt x="5806" y="14873"/>
                  <a:pt x="5806" y="14766"/>
                </a:cubicBezTo>
                <a:lnTo>
                  <a:pt x="5753" y="14754"/>
                </a:lnTo>
                <a:close/>
                <a:moveTo>
                  <a:pt x="5699" y="15386"/>
                </a:moveTo>
                <a:lnTo>
                  <a:pt x="5667" y="15706"/>
                </a:lnTo>
                <a:lnTo>
                  <a:pt x="5720" y="15717"/>
                </a:lnTo>
                <a:cubicBezTo>
                  <a:pt x="5731" y="15610"/>
                  <a:pt x="5753" y="15503"/>
                  <a:pt x="5763" y="15396"/>
                </a:cubicBezTo>
                <a:lnTo>
                  <a:pt x="5699" y="15386"/>
                </a:lnTo>
                <a:close/>
                <a:moveTo>
                  <a:pt x="5613" y="16016"/>
                </a:moveTo>
                <a:cubicBezTo>
                  <a:pt x="5603" y="16123"/>
                  <a:pt x="5582" y="16230"/>
                  <a:pt x="5560" y="16327"/>
                </a:cubicBezTo>
                <a:lnTo>
                  <a:pt x="5613" y="16337"/>
                </a:lnTo>
                <a:cubicBezTo>
                  <a:pt x="5635" y="16241"/>
                  <a:pt x="5656" y="16134"/>
                  <a:pt x="5677" y="16027"/>
                </a:cubicBezTo>
                <a:lnTo>
                  <a:pt x="5613" y="16016"/>
                </a:lnTo>
                <a:close/>
                <a:moveTo>
                  <a:pt x="5496" y="16636"/>
                </a:moveTo>
                <a:cubicBezTo>
                  <a:pt x="5464" y="16743"/>
                  <a:pt x="5442" y="16850"/>
                  <a:pt x="5411" y="16947"/>
                </a:cubicBezTo>
                <a:lnTo>
                  <a:pt x="5475" y="16957"/>
                </a:lnTo>
                <a:cubicBezTo>
                  <a:pt x="5496" y="16861"/>
                  <a:pt x="5528" y="16754"/>
                  <a:pt x="5549" y="16657"/>
                </a:cubicBezTo>
                <a:lnTo>
                  <a:pt x="5496" y="16636"/>
                </a:lnTo>
                <a:close/>
                <a:moveTo>
                  <a:pt x="5325" y="17246"/>
                </a:moveTo>
                <a:cubicBezTo>
                  <a:pt x="5293" y="17353"/>
                  <a:pt x="5261" y="17449"/>
                  <a:pt x="5228" y="17545"/>
                </a:cubicBezTo>
                <a:lnTo>
                  <a:pt x="5282" y="17567"/>
                </a:lnTo>
                <a:cubicBezTo>
                  <a:pt x="5314" y="17470"/>
                  <a:pt x="5346" y="17363"/>
                  <a:pt x="5378" y="17267"/>
                </a:cubicBezTo>
                <a:lnTo>
                  <a:pt x="5325" y="17246"/>
                </a:lnTo>
                <a:close/>
                <a:moveTo>
                  <a:pt x="5111" y="17845"/>
                </a:moveTo>
                <a:lnTo>
                  <a:pt x="4983" y="18133"/>
                </a:lnTo>
                <a:lnTo>
                  <a:pt x="5036" y="18154"/>
                </a:lnTo>
                <a:cubicBezTo>
                  <a:pt x="5079" y="18069"/>
                  <a:pt x="5122" y="17962"/>
                  <a:pt x="5164" y="17866"/>
                </a:cubicBezTo>
                <a:lnTo>
                  <a:pt x="5111" y="17845"/>
                </a:lnTo>
                <a:close/>
                <a:moveTo>
                  <a:pt x="4844" y="18422"/>
                </a:moveTo>
                <a:cubicBezTo>
                  <a:pt x="4801" y="18518"/>
                  <a:pt x="4748" y="18603"/>
                  <a:pt x="4694" y="18700"/>
                </a:cubicBezTo>
                <a:lnTo>
                  <a:pt x="4748" y="18732"/>
                </a:lnTo>
                <a:cubicBezTo>
                  <a:pt x="4801" y="18636"/>
                  <a:pt x="4855" y="18539"/>
                  <a:pt x="4897" y="18443"/>
                </a:cubicBezTo>
                <a:lnTo>
                  <a:pt x="4844" y="18422"/>
                </a:lnTo>
                <a:close/>
                <a:moveTo>
                  <a:pt x="4534" y="18967"/>
                </a:moveTo>
                <a:cubicBezTo>
                  <a:pt x="4501" y="19031"/>
                  <a:pt x="4459" y="19095"/>
                  <a:pt x="4416" y="19149"/>
                </a:cubicBezTo>
                <a:cubicBezTo>
                  <a:pt x="4395" y="19181"/>
                  <a:pt x="4384" y="19202"/>
                  <a:pt x="4363" y="19234"/>
                </a:cubicBezTo>
                <a:lnTo>
                  <a:pt x="4406" y="19266"/>
                </a:lnTo>
                <a:cubicBezTo>
                  <a:pt x="4427" y="19234"/>
                  <a:pt x="4448" y="19213"/>
                  <a:pt x="4470" y="19181"/>
                </a:cubicBezTo>
                <a:cubicBezTo>
                  <a:pt x="4513" y="19128"/>
                  <a:pt x="4544" y="19063"/>
                  <a:pt x="4587" y="18999"/>
                </a:cubicBezTo>
                <a:lnTo>
                  <a:pt x="4534" y="18967"/>
                </a:lnTo>
                <a:close/>
                <a:moveTo>
                  <a:pt x="4170" y="19491"/>
                </a:moveTo>
                <a:cubicBezTo>
                  <a:pt x="4106" y="19565"/>
                  <a:pt x="4042" y="19651"/>
                  <a:pt x="3978" y="19737"/>
                </a:cubicBezTo>
                <a:lnTo>
                  <a:pt x="4021" y="19769"/>
                </a:lnTo>
                <a:cubicBezTo>
                  <a:pt x="4085" y="19694"/>
                  <a:pt x="4159" y="19608"/>
                  <a:pt x="4224" y="19523"/>
                </a:cubicBezTo>
                <a:lnTo>
                  <a:pt x="4170" y="19491"/>
                </a:lnTo>
                <a:close/>
                <a:moveTo>
                  <a:pt x="3764" y="19972"/>
                </a:moveTo>
                <a:cubicBezTo>
                  <a:pt x="3700" y="20047"/>
                  <a:pt x="3625" y="20121"/>
                  <a:pt x="3550" y="20197"/>
                </a:cubicBezTo>
                <a:lnTo>
                  <a:pt x="3593" y="20239"/>
                </a:lnTo>
                <a:cubicBezTo>
                  <a:pt x="3668" y="20164"/>
                  <a:pt x="3743" y="20090"/>
                  <a:pt x="3807" y="20015"/>
                </a:cubicBezTo>
                <a:lnTo>
                  <a:pt x="3764" y="19972"/>
                </a:lnTo>
                <a:close/>
                <a:moveTo>
                  <a:pt x="3325" y="20421"/>
                </a:moveTo>
                <a:cubicBezTo>
                  <a:pt x="3251" y="20496"/>
                  <a:pt x="3166" y="20560"/>
                  <a:pt x="3090" y="20635"/>
                </a:cubicBezTo>
                <a:lnTo>
                  <a:pt x="3133" y="20677"/>
                </a:lnTo>
                <a:cubicBezTo>
                  <a:pt x="3208" y="20613"/>
                  <a:pt x="3294" y="20539"/>
                  <a:pt x="3368" y="20464"/>
                </a:cubicBezTo>
                <a:lnTo>
                  <a:pt x="3325" y="20421"/>
                </a:lnTo>
                <a:close/>
                <a:moveTo>
                  <a:pt x="2855" y="20838"/>
                </a:moveTo>
                <a:cubicBezTo>
                  <a:pt x="2770" y="20913"/>
                  <a:pt x="2684" y="20977"/>
                  <a:pt x="2610" y="21041"/>
                </a:cubicBezTo>
                <a:lnTo>
                  <a:pt x="2641" y="21084"/>
                </a:lnTo>
                <a:cubicBezTo>
                  <a:pt x="2727" y="21019"/>
                  <a:pt x="2812" y="20955"/>
                  <a:pt x="2888" y="20891"/>
                </a:cubicBezTo>
                <a:lnTo>
                  <a:pt x="2855" y="20838"/>
                </a:lnTo>
                <a:close/>
                <a:moveTo>
                  <a:pt x="2353" y="21233"/>
                </a:moveTo>
                <a:lnTo>
                  <a:pt x="2096" y="21426"/>
                </a:lnTo>
                <a:lnTo>
                  <a:pt x="2128" y="21468"/>
                </a:lnTo>
                <a:cubicBezTo>
                  <a:pt x="2225" y="21404"/>
                  <a:pt x="2310" y="21340"/>
                  <a:pt x="2385" y="21287"/>
                </a:cubicBezTo>
                <a:lnTo>
                  <a:pt x="2353" y="21233"/>
                </a:lnTo>
                <a:close/>
                <a:moveTo>
                  <a:pt x="1840" y="21608"/>
                </a:moveTo>
                <a:cubicBezTo>
                  <a:pt x="1754" y="21661"/>
                  <a:pt x="1669" y="21725"/>
                  <a:pt x="1572" y="21779"/>
                </a:cubicBezTo>
                <a:lnTo>
                  <a:pt x="1615" y="21832"/>
                </a:lnTo>
                <a:cubicBezTo>
                  <a:pt x="1700" y="21768"/>
                  <a:pt x="1786" y="21715"/>
                  <a:pt x="1871" y="21651"/>
                </a:cubicBezTo>
                <a:lnTo>
                  <a:pt x="1840" y="21608"/>
                </a:lnTo>
                <a:close/>
                <a:moveTo>
                  <a:pt x="1316" y="21960"/>
                </a:moveTo>
                <a:cubicBezTo>
                  <a:pt x="1220" y="22014"/>
                  <a:pt x="1134" y="22067"/>
                  <a:pt x="1049" y="22131"/>
                </a:cubicBezTo>
                <a:lnTo>
                  <a:pt x="1080" y="22174"/>
                </a:lnTo>
                <a:cubicBezTo>
                  <a:pt x="1166" y="22121"/>
                  <a:pt x="1251" y="22067"/>
                  <a:pt x="1348" y="22003"/>
                </a:cubicBezTo>
                <a:lnTo>
                  <a:pt x="1316" y="21960"/>
                </a:lnTo>
                <a:close/>
                <a:moveTo>
                  <a:pt x="781" y="22292"/>
                </a:moveTo>
                <a:cubicBezTo>
                  <a:pt x="685" y="22356"/>
                  <a:pt x="600" y="22409"/>
                  <a:pt x="503" y="22463"/>
                </a:cubicBezTo>
                <a:lnTo>
                  <a:pt x="536" y="22516"/>
                </a:lnTo>
                <a:cubicBezTo>
                  <a:pt x="631" y="22463"/>
                  <a:pt x="717" y="22399"/>
                  <a:pt x="802" y="22345"/>
                </a:cubicBezTo>
                <a:lnTo>
                  <a:pt x="781" y="22292"/>
                </a:lnTo>
                <a:close/>
                <a:moveTo>
                  <a:pt x="236" y="22623"/>
                </a:moveTo>
                <a:cubicBezTo>
                  <a:pt x="151" y="22677"/>
                  <a:pt x="75" y="22720"/>
                  <a:pt x="1" y="22773"/>
                </a:cubicBezTo>
                <a:lnTo>
                  <a:pt x="33" y="22827"/>
                </a:lnTo>
                <a:cubicBezTo>
                  <a:pt x="108" y="22773"/>
                  <a:pt x="182" y="22730"/>
                  <a:pt x="268" y="22677"/>
                </a:cubicBezTo>
                <a:lnTo>
                  <a:pt x="236" y="22623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4" name="Google Shape;674;p35"/>
          <p:cNvSpPr/>
          <p:nvPr/>
        </p:nvSpPr>
        <p:spPr>
          <a:xfrm>
            <a:off x="5802900" y="2253575"/>
            <a:ext cx="2428156" cy="388083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  <a:noFill/>
                <a:latin typeface="Montserrat;900"/>
              </a:rPr>
              <a:t>WordArt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36"/>
          <p:cNvSpPr txBox="1"/>
          <p:nvPr>
            <p:ph type="title"/>
          </p:nvPr>
        </p:nvSpPr>
        <p:spPr>
          <a:xfrm>
            <a:off x="887442" y="577825"/>
            <a:ext cx="4679400" cy="12300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9144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4700"/>
              <a:t>Objetivos</a:t>
            </a:r>
            <a:endParaRPr sz="4700"/>
          </a:p>
        </p:txBody>
      </p:sp>
      <p:sp>
        <p:nvSpPr>
          <p:cNvPr id="680" name="Google Shape;680;p36"/>
          <p:cNvSpPr txBox="1"/>
          <p:nvPr>
            <p:ph idx="1" type="subTitle"/>
          </p:nvPr>
        </p:nvSpPr>
        <p:spPr>
          <a:xfrm>
            <a:off x="773238" y="1708038"/>
            <a:ext cx="4679400" cy="961800"/>
          </a:xfrm>
          <a:prstGeom prst="rect">
            <a:avLst/>
          </a:prstGeom>
        </p:spPr>
        <p:txBody>
          <a:bodyPr anchorCtr="0" anchor="ctr" bIns="91425" lIns="365750" spcFirstLastPara="1" rIns="5486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pt-PT">
                <a:latin typeface="Montserrat"/>
                <a:ea typeface="Montserrat"/>
                <a:cs typeface="Montserrat"/>
                <a:sym typeface="Montserrat"/>
              </a:rPr>
              <a:t>Describir la variabilidad en la cancelación de vuelos </a:t>
            </a:r>
            <a:r>
              <a:rPr lang="pt-PT"/>
              <a:t>y factores que intervienen en la misma.</a:t>
            </a:r>
            <a:endParaRPr/>
          </a:p>
        </p:txBody>
      </p:sp>
      <p:sp>
        <p:nvSpPr>
          <p:cNvPr id="681" name="Google Shape;681;p36"/>
          <p:cNvSpPr/>
          <p:nvPr/>
        </p:nvSpPr>
        <p:spPr>
          <a:xfrm rot="2175510">
            <a:off x="-1215036" y="2498635"/>
            <a:ext cx="4134053" cy="3055184"/>
          </a:xfrm>
          <a:custGeom>
            <a:rect b="b" l="l" r="r" t="t"/>
            <a:pathLst>
              <a:path extrusionOk="0" h="28460" w="38510">
                <a:moveTo>
                  <a:pt x="30577" y="0"/>
                </a:moveTo>
                <a:lnTo>
                  <a:pt x="30577" y="64"/>
                </a:lnTo>
                <a:lnTo>
                  <a:pt x="30898" y="64"/>
                </a:lnTo>
                <a:lnTo>
                  <a:pt x="30898" y="0"/>
                </a:lnTo>
                <a:close/>
                <a:moveTo>
                  <a:pt x="30256" y="11"/>
                </a:moveTo>
                <a:cubicBezTo>
                  <a:pt x="30149" y="11"/>
                  <a:pt x="30043" y="11"/>
                  <a:pt x="29946" y="22"/>
                </a:cubicBezTo>
                <a:lnTo>
                  <a:pt x="29946" y="76"/>
                </a:lnTo>
                <a:cubicBezTo>
                  <a:pt x="30043" y="76"/>
                  <a:pt x="30149" y="76"/>
                  <a:pt x="30256" y="64"/>
                </a:cubicBezTo>
                <a:lnTo>
                  <a:pt x="30256" y="11"/>
                </a:lnTo>
                <a:close/>
                <a:moveTo>
                  <a:pt x="31219" y="11"/>
                </a:moveTo>
                <a:lnTo>
                  <a:pt x="31207" y="64"/>
                </a:lnTo>
                <a:cubicBezTo>
                  <a:pt x="31314" y="64"/>
                  <a:pt x="31421" y="64"/>
                  <a:pt x="31528" y="76"/>
                </a:cubicBezTo>
                <a:lnTo>
                  <a:pt x="31528" y="11"/>
                </a:lnTo>
                <a:close/>
                <a:moveTo>
                  <a:pt x="31849" y="22"/>
                </a:moveTo>
                <a:lnTo>
                  <a:pt x="31849" y="86"/>
                </a:lnTo>
                <a:cubicBezTo>
                  <a:pt x="31956" y="86"/>
                  <a:pt x="32063" y="86"/>
                  <a:pt x="32159" y="97"/>
                </a:cubicBezTo>
                <a:lnTo>
                  <a:pt x="32170" y="33"/>
                </a:lnTo>
                <a:cubicBezTo>
                  <a:pt x="32063" y="33"/>
                  <a:pt x="31956" y="22"/>
                  <a:pt x="31849" y="22"/>
                </a:cubicBezTo>
                <a:close/>
                <a:moveTo>
                  <a:pt x="29625" y="33"/>
                </a:moveTo>
                <a:cubicBezTo>
                  <a:pt x="29518" y="43"/>
                  <a:pt x="29411" y="43"/>
                  <a:pt x="29304" y="54"/>
                </a:cubicBezTo>
                <a:lnTo>
                  <a:pt x="29316" y="118"/>
                </a:lnTo>
                <a:cubicBezTo>
                  <a:pt x="29411" y="107"/>
                  <a:pt x="29518" y="97"/>
                  <a:pt x="29625" y="97"/>
                </a:cubicBezTo>
                <a:lnTo>
                  <a:pt x="29625" y="33"/>
                </a:lnTo>
                <a:close/>
                <a:moveTo>
                  <a:pt x="32480" y="43"/>
                </a:moveTo>
                <a:lnTo>
                  <a:pt x="32480" y="107"/>
                </a:lnTo>
                <a:cubicBezTo>
                  <a:pt x="32587" y="107"/>
                  <a:pt x="32694" y="118"/>
                  <a:pt x="32801" y="118"/>
                </a:cubicBezTo>
                <a:lnTo>
                  <a:pt x="32801" y="64"/>
                </a:lnTo>
                <a:cubicBezTo>
                  <a:pt x="32694" y="54"/>
                  <a:pt x="32587" y="54"/>
                  <a:pt x="32480" y="43"/>
                </a:cubicBezTo>
                <a:close/>
                <a:moveTo>
                  <a:pt x="33122" y="76"/>
                </a:moveTo>
                <a:lnTo>
                  <a:pt x="33110" y="140"/>
                </a:lnTo>
                <a:lnTo>
                  <a:pt x="33431" y="150"/>
                </a:lnTo>
                <a:lnTo>
                  <a:pt x="33431" y="86"/>
                </a:lnTo>
                <a:lnTo>
                  <a:pt x="33122" y="76"/>
                </a:lnTo>
                <a:close/>
                <a:moveTo>
                  <a:pt x="28995" y="86"/>
                </a:moveTo>
                <a:lnTo>
                  <a:pt x="28674" y="118"/>
                </a:lnTo>
                <a:lnTo>
                  <a:pt x="28684" y="171"/>
                </a:lnTo>
                <a:cubicBezTo>
                  <a:pt x="28781" y="161"/>
                  <a:pt x="28888" y="150"/>
                  <a:pt x="28995" y="140"/>
                </a:cubicBezTo>
                <a:lnTo>
                  <a:pt x="28995" y="86"/>
                </a:lnTo>
                <a:close/>
                <a:moveTo>
                  <a:pt x="33752" y="107"/>
                </a:moveTo>
                <a:lnTo>
                  <a:pt x="33752" y="161"/>
                </a:lnTo>
                <a:lnTo>
                  <a:pt x="34062" y="182"/>
                </a:lnTo>
                <a:lnTo>
                  <a:pt x="34073" y="118"/>
                </a:lnTo>
                <a:lnTo>
                  <a:pt x="33752" y="107"/>
                </a:lnTo>
                <a:close/>
                <a:moveTo>
                  <a:pt x="34383" y="140"/>
                </a:moveTo>
                <a:lnTo>
                  <a:pt x="34383" y="193"/>
                </a:lnTo>
                <a:lnTo>
                  <a:pt x="34704" y="214"/>
                </a:lnTo>
                <a:lnTo>
                  <a:pt x="34704" y="150"/>
                </a:lnTo>
                <a:lnTo>
                  <a:pt x="34383" y="140"/>
                </a:lnTo>
                <a:close/>
                <a:moveTo>
                  <a:pt x="35025" y="161"/>
                </a:moveTo>
                <a:lnTo>
                  <a:pt x="35013" y="225"/>
                </a:lnTo>
                <a:lnTo>
                  <a:pt x="35334" y="235"/>
                </a:lnTo>
                <a:lnTo>
                  <a:pt x="35334" y="182"/>
                </a:lnTo>
                <a:lnTo>
                  <a:pt x="35025" y="161"/>
                </a:lnTo>
                <a:close/>
                <a:moveTo>
                  <a:pt x="28353" y="161"/>
                </a:moveTo>
                <a:cubicBezTo>
                  <a:pt x="28257" y="171"/>
                  <a:pt x="28150" y="193"/>
                  <a:pt x="28043" y="214"/>
                </a:cubicBezTo>
                <a:lnTo>
                  <a:pt x="28054" y="268"/>
                </a:lnTo>
                <a:cubicBezTo>
                  <a:pt x="28161" y="257"/>
                  <a:pt x="28257" y="235"/>
                  <a:pt x="28364" y="214"/>
                </a:cubicBezTo>
                <a:lnTo>
                  <a:pt x="28353" y="161"/>
                </a:lnTo>
                <a:close/>
                <a:moveTo>
                  <a:pt x="35655" y="193"/>
                </a:moveTo>
                <a:lnTo>
                  <a:pt x="35655" y="257"/>
                </a:lnTo>
                <a:lnTo>
                  <a:pt x="35965" y="268"/>
                </a:lnTo>
                <a:lnTo>
                  <a:pt x="35976" y="214"/>
                </a:lnTo>
                <a:lnTo>
                  <a:pt x="35655" y="193"/>
                </a:lnTo>
                <a:close/>
                <a:moveTo>
                  <a:pt x="36286" y="225"/>
                </a:moveTo>
                <a:lnTo>
                  <a:pt x="36286" y="289"/>
                </a:lnTo>
                <a:lnTo>
                  <a:pt x="36607" y="300"/>
                </a:lnTo>
                <a:lnTo>
                  <a:pt x="36607" y="235"/>
                </a:lnTo>
                <a:lnTo>
                  <a:pt x="36286" y="225"/>
                </a:lnTo>
                <a:close/>
                <a:moveTo>
                  <a:pt x="36928" y="257"/>
                </a:moveTo>
                <a:lnTo>
                  <a:pt x="36916" y="311"/>
                </a:lnTo>
                <a:lnTo>
                  <a:pt x="37237" y="332"/>
                </a:lnTo>
                <a:lnTo>
                  <a:pt x="37237" y="268"/>
                </a:lnTo>
                <a:lnTo>
                  <a:pt x="36928" y="257"/>
                </a:lnTo>
                <a:close/>
                <a:moveTo>
                  <a:pt x="37558" y="289"/>
                </a:moveTo>
                <a:lnTo>
                  <a:pt x="37558" y="342"/>
                </a:lnTo>
                <a:lnTo>
                  <a:pt x="37868" y="364"/>
                </a:lnTo>
                <a:lnTo>
                  <a:pt x="37879" y="300"/>
                </a:lnTo>
                <a:lnTo>
                  <a:pt x="37558" y="289"/>
                </a:lnTo>
                <a:close/>
                <a:moveTo>
                  <a:pt x="38189" y="311"/>
                </a:moveTo>
                <a:lnTo>
                  <a:pt x="38189" y="375"/>
                </a:lnTo>
                <a:lnTo>
                  <a:pt x="38510" y="385"/>
                </a:lnTo>
                <a:lnTo>
                  <a:pt x="38510" y="332"/>
                </a:lnTo>
                <a:lnTo>
                  <a:pt x="38189" y="311"/>
                </a:lnTo>
                <a:close/>
                <a:moveTo>
                  <a:pt x="27733" y="268"/>
                </a:moveTo>
                <a:cubicBezTo>
                  <a:pt x="27626" y="289"/>
                  <a:pt x="27519" y="321"/>
                  <a:pt x="27423" y="342"/>
                </a:cubicBezTo>
                <a:lnTo>
                  <a:pt x="27434" y="396"/>
                </a:lnTo>
                <a:cubicBezTo>
                  <a:pt x="27541" y="375"/>
                  <a:pt x="27637" y="353"/>
                  <a:pt x="27744" y="332"/>
                </a:cubicBezTo>
                <a:lnTo>
                  <a:pt x="27733" y="268"/>
                </a:lnTo>
                <a:close/>
                <a:moveTo>
                  <a:pt x="27113" y="418"/>
                </a:moveTo>
                <a:cubicBezTo>
                  <a:pt x="27006" y="449"/>
                  <a:pt x="26910" y="482"/>
                  <a:pt x="26803" y="513"/>
                </a:cubicBezTo>
                <a:lnTo>
                  <a:pt x="26824" y="567"/>
                </a:lnTo>
                <a:cubicBezTo>
                  <a:pt x="26921" y="535"/>
                  <a:pt x="27028" y="503"/>
                  <a:pt x="27123" y="482"/>
                </a:cubicBezTo>
                <a:lnTo>
                  <a:pt x="27113" y="418"/>
                </a:lnTo>
                <a:close/>
                <a:moveTo>
                  <a:pt x="26503" y="610"/>
                </a:moveTo>
                <a:cubicBezTo>
                  <a:pt x="26408" y="653"/>
                  <a:pt x="26301" y="684"/>
                  <a:pt x="26204" y="727"/>
                </a:cubicBezTo>
                <a:lnTo>
                  <a:pt x="26225" y="781"/>
                </a:lnTo>
                <a:cubicBezTo>
                  <a:pt x="26322" y="738"/>
                  <a:pt x="26429" y="706"/>
                  <a:pt x="26525" y="674"/>
                </a:cubicBezTo>
                <a:lnTo>
                  <a:pt x="26503" y="610"/>
                </a:lnTo>
                <a:close/>
                <a:moveTo>
                  <a:pt x="25916" y="856"/>
                </a:moveTo>
                <a:lnTo>
                  <a:pt x="25627" y="984"/>
                </a:lnTo>
                <a:lnTo>
                  <a:pt x="25648" y="1038"/>
                </a:lnTo>
                <a:lnTo>
                  <a:pt x="25937" y="909"/>
                </a:lnTo>
                <a:lnTo>
                  <a:pt x="25916" y="856"/>
                </a:lnTo>
                <a:close/>
                <a:moveTo>
                  <a:pt x="25339" y="1133"/>
                </a:moveTo>
                <a:cubicBezTo>
                  <a:pt x="25253" y="1187"/>
                  <a:pt x="25156" y="1240"/>
                  <a:pt x="25071" y="1294"/>
                </a:cubicBezTo>
                <a:lnTo>
                  <a:pt x="25103" y="1347"/>
                </a:lnTo>
                <a:cubicBezTo>
                  <a:pt x="25189" y="1294"/>
                  <a:pt x="25274" y="1240"/>
                  <a:pt x="25370" y="1187"/>
                </a:cubicBezTo>
                <a:lnTo>
                  <a:pt x="25339" y="1133"/>
                </a:lnTo>
                <a:close/>
                <a:moveTo>
                  <a:pt x="24793" y="1465"/>
                </a:moveTo>
                <a:cubicBezTo>
                  <a:pt x="24707" y="1518"/>
                  <a:pt x="24622" y="1583"/>
                  <a:pt x="24536" y="1647"/>
                </a:cubicBezTo>
                <a:lnTo>
                  <a:pt x="24569" y="1689"/>
                </a:lnTo>
                <a:cubicBezTo>
                  <a:pt x="24654" y="1636"/>
                  <a:pt x="24740" y="1572"/>
                  <a:pt x="24836" y="1508"/>
                </a:cubicBezTo>
                <a:lnTo>
                  <a:pt x="24793" y="1465"/>
                </a:lnTo>
                <a:close/>
                <a:moveTo>
                  <a:pt x="24280" y="1839"/>
                </a:moveTo>
                <a:cubicBezTo>
                  <a:pt x="24205" y="1903"/>
                  <a:pt x="24120" y="1979"/>
                  <a:pt x="24034" y="2043"/>
                </a:cubicBezTo>
                <a:lnTo>
                  <a:pt x="24077" y="2085"/>
                </a:lnTo>
                <a:cubicBezTo>
                  <a:pt x="24151" y="2021"/>
                  <a:pt x="24237" y="1946"/>
                  <a:pt x="24322" y="1882"/>
                </a:cubicBezTo>
                <a:lnTo>
                  <a:pt x="24280" y="1839"/>
                </a:lnTo>
                <a:close/>
                <a:moveTo>
                  <a:pt x="23799" y="2256"/>
                </a:moveTo>
                <a:lnTo>
                  <a:pt x="23574" y="2481"/>
                </a:lnTo>
                <a:lnTo>
                  <a:pt x="23617" y="2523"/>
                </a:lnTo>
                <a:lnTo>
                  <a:pt x="23842" y="2299"/>
                </a:lnTo>
                <a:lnTo>
                  <a:pt x="23799" y="2256"/>
                </a:lnTo>
                <a:close/>
                <a:moveTo>
                  <a:pt x="23360" y="2716"/>
                </a:moveTo>
                <a:cubicBezTo>
                  <a:pt x="23296" y="2801"/>
                  <a:pt x="23222" y="2887"/>
                  <a:pt x="23158" y="2962"/>
                </a:cubicBezTo>
                <a:lnTo>
                  <a:pt x="23211" y="3005"/>
                </a:lnTo>
                <a:cubicBezTo>
                  <a:pt x="23275" y="2919"/>
                  <a:pt x="23339" y="2834"/>
                  <a:pt x="23403" y="2759"/>
                </a:cubicBezTo>
                <a:lnTo>
                  <a:pt x="23360" y="2716"/>
                </a:lnTo>
                <a:close/>
                <a:moveTo>
                  <a:pt x="22965" y="3219"/>
                </a:moveTo>
                <a:cubicBezTo>
                  <a:pt x="22901" y="3304"/>
                  <a:pt x="22847" y="3390"/>
                  <a:pt x="22783" y="3486"/>
                </a:cubicBezTo>
                <a:lnTo>
                  <a:pt x="22837" y="3518"/>
                </a:lnTo>
                <a:cubicBezTo>
                  <a:pt x="22890" y="3421"/>
                  <a:pt x="22954" y="3336"/>
                  <a:pt x="23018" y="3250"/>
                </a:cubicBezTo>
                <a:lnTo>
                  <a:pt x="22965" y="3219"/>
                </a:lnTo>
                <a:close/>
                <a:moveTo>
                  <a:pt x="22612" y="3753"/>
                </a:moveTo>
                <a:cubicBezTo>
                  <a:pt x="22559" y="3839"/>
                  <a:pt x="22505" y="3935"/>
                  <a:pt x="22452" y="4031"/>
                </a:cubicBezTo>
                <a:lnTo>
                  <a:pt x="22505" y="4053"/>
                </a:lnTo>
                <a:cubicBezTo>
                  <a:pt x="22559" y="3967"/>
                  <a:pt x="22612" y="3870"/>
                  <a:pt x="22666" y="3785"/>
                </a:cubicBezTo>
                <a:lnTo>
                  <a:pt x="22612" y="3753"/>
                </a:lnTo>
                <a:close/>
                <a:moveTo>
                  <a:pt x="22313" y="4309"/>
                </a:moveTo>
                <a:cubicBezTo>
                  <a:pt x="22259" y="4405"/>
                  <a:pt x="22217" y="4502"/>
                  <a:pt x="22174" y="4597"/>
                </a:cubicBezTo>
                <a:lnTo>
                  <a:pt x="22227" y="4619"/>
                </a:lnTo>
                <a:cubicBezTo>
                  <a:pt x="22270" y="4523"/>
                  <a:pt x="22313" y="4426"/>
                  <a:pt x="22366" y="4331"/>
                </a:cubicBezTo>
                <a:lnTo>
                  <a:pt x="22313" y="4309"/>
                </a:lnTo>
                <a:close/>
                <a:moveTo>
                  <a:pt x="22046" y="4887"/>
                </a:moveTo>
                <a:cubicBezTo>
                  <a:pt x="22003" y="4982"/>
                  <a:pt x="21970" y="5089"/>
                  <a:pt x="21939" y="5186"/>
                </a:cubicBezTo>
                <a:lnTo>
                  <a:pt x="21992" y="5207"/>
                </a:lnTo>
                <a:cubicBezTo>
                  <a:pt x="22024" y="5111"/>
                  <a:pt x="22067" y="5004"/>
                  <a:pt x="22099" y="4908"/>
                </a:cubicBezTo>
                <a:lnTo>
                  <a:pt x="22046" y="4887"/>
                </a:lnTo>
                <a:close/>
                <a:moveTo>
                  <a:pt x="21832" y="5485"/>
                </a:moveTo>
                <a:cubicBezTo>
                  <a:pt x="21799" y="5581"/>
                  <a:pt x="21768" y="5688"/>
                  <a:pt x="21735" y="5795"/>
                </a:cubicBezTo>
                <a:lnTo>
                  <a:pt x="21799" y="5806"/>
                </a:lnTo>
                <a:cubicBezTo>
                  <a:pt x="21821" y="5709"/>
                  <a:pt x="21853" y="5602"/>
                  <a:pt x="21885" y="5507"/>
                </a:cubicBezTo>
                <a:lnTo>
                  <a:pt x="21832" y="5485"/>
                </a:lnTo>
                <a:close/>
                <a:moveTo>
                  <a:pt x="21650" y="6094"/>
                </a:moveTo>
                <a:cubicBezTo>
                  <a:pt x="21628" y="6201"/>
                  <a:pt x="21607" y="6308"/>
                  <a:pt x="21586" y="6405"/>
                </a:cubicBezTo>
                <a:lnTo>
                  <a:pt x="21639" y="6415"/>
                </a:lnTo>
                <a:cubicBezTo>
                  <a:pt x="21661" y="6319"/>
                  <a:pt x="21682" y="6212"/>
                  <a:pt x="21714" y="6116"/>
                </a:cubicBezTo>
                <a:lnTo>
                  <a:pt x="21650" y="6094"/>
                </a:lnTo>
                <a:close/>
                <a:moveTo>
                  <a:pt x="21521" y="6714"/>
                </a:moveTo>
                <a:cubicBezTo>
                  <a:pt x="21500" y="6821"/>
                  <a:pt x="21479" y="6928"/>
                  <a:pt x="21468" y="7035"/>
                </a:cubicBezTo>
                <a:lnTo>
                  <a:pt x="21521" y="7046"/>
                </a:lnTo>
                <a:cubicBezTo>
                  <a:pt x="21543" y="6939"/>
                  <a:pt x="21554" y="6832"/>
                  <a:pt x="21575" y="6725"/>
                </a:cubicBezTo>
                <a:lnTo>
                  <a:pt x="21521" y="6714"/>
                </a:lnTo>
                <a:close/>
                <a:moveTo>
                  <a:pt x="21414" y="7345"/>
                </a:moveTo>
                <a:lnTo>
                  <a:pt x="21383" y="7666"/>
                </a:lnTo>
                <a:lnTo>
                  <a:pt x="21447" y="7666"/>
                </a:lnTo>
                <a:cubicBezTo>
                  <a:pt x="21457" y="7570"/>
                  <a:pt x="21468" y="7463"/>
                  <a:pt x="21479" y="7356"/>
                </a:cubicBezTo>
                <a:lnTo>
                  <a:pt x="21414" y="7345"/>
                </a:lnTo>
                <a:close/>
                <a:moveTo>
                  <a:pt x="21350" y="7976"/>
                </a:moveTo>
                <a:cubicBezTo>
                  <a:pt x="21350" y="8083"/>
                  <a:pt x="21340" y="8190"/>
                  <a:pt x="21340" y="8297"/>
                </a:cubicBezTo>
                <a:lnTo>
                  <a:pt x="21393" y="8297"/>
                </a:lnTo>
                <a:cubicBezTo>
                  <a:pt x="21404" y="8190"/>
                  <a:pt x="21404" y="8083"/>
                  <a:pt x="21414" y="7987"/>
                </a:cubicBezTo>
                <a:lnTo>
                  <a:pt x="21350" y="7976"/>
                </a:lnTo>
                <a:close/>
                <a:moveTo>
                  <a:pt x="21319" y="8617"/>
                </a:moveTo>
                <a:lnTo>
                  <a:pt x="21319" y="8928"/>
                </a:lnTo>
                <a:lnTo>
                  <a:pt x="21383" y="8928"/>
                </a:lnTo>
                <a:lnTo>
                  <a:pt x="21383" y="8617"/>
                </a:lnTo>
                <a:close/>
                <a:moveTo>
                  <a:pt x="21319" y="9248"/>
                </a:moveTo>
                <a:lnTo>
                  <a:pt x="21319" y="9280"/>
                </a:lnTo>
                <a:cubicBezTo>
                  <a:pt x="21329" y="9377"/>
                  <a:pt x="21329" y="9462"/>
                  <a:pt x="21329" y="9569"/>
                </a:cubicBezTo>
                <a:lnTo>
                  <a:pt x="21393" y="9569"/>
                </a:lnTo>
                <a:cubicBezTo>
                  <a:pt x="21383" y="9462"/>
                  <a:pt x="21383" y="9377"/>
                  <a:pt x="21383" y="9280"/>
                </a:cubicBezTo>
                <a:lnTo>
                  <a:pt x="21383" y="9248"/>
                </a:lnTo>
                <a:close/>
                <a:moveTo>
                  <a:pt x="21404" y="9879"/>
                </a:moveTo>
                <a:lnTo>
                  <a:pt x="21350" y="9890"/>
                </a:lnTo>
                <a:cubicBezTo>
                  <a:pt x="21350" y="9986"/>
                  <a:pt x="21361" y="10093"/>
                  <a:pt x="21361" y="10200"/>
                </a:cubicBezTo>
                <a:lnTo>
                  <a:pt x="21426" y="10200"/>
                </a:lnTo>
                <a:cubicBezTo>
                  <a:pt x="21414" y="10093"/>
                  <a:pt x="21414" y="9986"/>
                  <a:pt x="21404" y="9879"/>
                </a:cubicBezTo>
                <a:close/>
                <a:moveTo>
                  <a:pt x="21383" y="10520"/>
                </a:moveTo>
                <a:lnTo>
                  <a:pt x="21383" y="10531"/>
                </a:lnTo>
                <a:cubicBezTo>
                  <a:pt x="21393" y="10627"/>
                  <a:pt x="21393" y="10734"/>
                  <a:pt x="21404" y="10841"/>
                </a:cubicBezTo>
                <a:lnTo>
                  <a:pt x="21457" y="10831"/>
                </a:lnTo>
                <a:cubicBezTo>
                  <a:pt x="21457" y="10734"/>
                  <a:pt x="21447" y="10627"/>
                  <a:pt x="21447" y="10520"/>
                </a:cubicBezTo>
                <a:close/>
                <a:moveTo>
                  <a:pt x="21426" y="11151"/>
                </a:moveTo>
                <a:cubicBezTo>
                  <a:pt x="21426" y="11258"/>
                  <a:pt x="21436" y="11365"/>
                  <a:pt x="21436" y="11472"/>
                </a:cubicBezTo>
                <a:lnTo>
                  <a:pt x="21490" y="11472"/>
                </a:lnTo>
                <a:cubicBezTo>
                  <a:pt x="21490" y="11365"/>
                  <a:pt x="21490" y="11258"/>
                  <a:pt x="21479" y="11151"/>
                </a:cubicBezTo>
                <a:close/>
                <a:moveTo>
                  <a:pt x="21447" y="11782"/>
                </a:moveTo>
                <a:lnTo>
                  <a:pt x="21447" y="12103"/>
                </a:lnTo>
                <a:lnTo>
                  <a:pt x="21511" y="12103"/>
                </a:lnTo>
                <a:cubicBezTo>
                  <a:pt x="21511" y="12007"/>
                  <a:pt x="21511" y="11900"/>
                  <a:pt x="21500" y="11782"/>
                </a:cubicBezTo>
                <a:close/>
                <a:moveTo>
                  <a:pt x="21447" y="12423"/>
                </a:moveTo>
                <a:cubicBezTo>
                  <a:pt x="21447" y="12530"/>
                  <a:pt x="21436" y="12637"/>
                  <a:pt x="21436" y="12734"/>
                </a:cubicBezTo>
                <a:lnTo>
                  <a:pt x="21490" y="12744"/>
                </a:lnTo>
                <a:cubicBezTo>
                  <a:pt x="21500" y="12637"/>
                  <a:pt x="21500" y="12530"/>
                  <a:pt x="21500" y="12423"/>
                </a:cubicBezTo>
                <a:close/>
                <a:moveTo>
                  <a:pt x="21404" y="13055"/>
                </a:moveTo>
                <a:cubicBezTo>
                  <a:pt x="21393" y="13161"/>
                  <a:pt x="21383" y="13268"/>
                  <a:pt x="21372" y="13364"/>
                </a:cubicBezTo>
                <a:lnTo>
                  <a:pt x="21426" y="13375"/>
                </a:lnTo>
                <a:cubicBezTo>
                  <a:pt x="21447" y="13268"/>
                  <a:pt x="21457" y="13172"/>
                  <a:pt x="21468" y="13055"/>
                </a:cubicBezTo>
                <a:close/>
                <a:moveTo>
                  <a:pt x="21319" y="13675"/>
                </a:moveTo>
                <a:cubicBezTo>
                  <a:pt x="21297" y="13782"/>
                  <a:pt x="21265" y="13888"/>
                  <a:pt x="21243" y="13984"/>
                </a:cubicBezTo>
                <a:lnTo>
                  <a:pt x="21297" y="14006"/>
                </a:lnTo>
                <a:cubicBezTo>
                  <a:pt x="21329" y="13899"/>
                  <a:pt x="21350" y="13792"/>
                  <a:pt x="21372" y="13685"/>
                </a:cubicBezTo>
                <a:lnTo>
                  <a:pt x="21319" y="13675"/>
                </a:lnTo>
                <a:close/>
                <a:moveTo>
                  <a:pt x="21158" y="14284"/>
                </a:moveTo>
                <a:cubicBezTo>
                  <a:pt x="21115" y="14390"/>
                  <a:pt x="21083" y="14487"/>
                  <a:pt x="21041" y="14583"/>
                </a:cubicBezTo>
                <a:lnTo>
                  <a:pt x="21094" y="14604"/>
                </a:lnTo>
                <a:cubicBezTo>
                  <a:pt x="21136" y="14508"/>
                  <a:pt x="21179" y="14412"/>
                  <a:pt x="21212" y="14305"/>
                </a:cubicBezTo>
                <a:lnTo>
                  <a:pt x="21158" y="14284"/>
                </a:lnTo>
                <a:close/>
                <a:moveTo>
                  <a:pt x="20912" y="14872"/>
                </a:moveTo>
                <a:cubicBezTo>
                  <a:pt x="20870" y="14958"/>
                  <a:pt x="20816" y="15043"/>
                  <a:pt x="20773" y="15129"/>
                </a:cubicBezTo>
                <a:lnTo>
                  <a:pt x="20763" y="15139"/>
                </a:lnTo>
                <a:lnTo>
                  <a:pt x="20805" y="15171"/>
                </a:lnTo>
                <a:lnTo>
                  <a:pt x="20816" y="15160"/>
                </a:lnTo>
                <a:cubicBezTo>
                  <a:pt x="20870" y="15075"/>
                  <a:pt x="20923" y="14989"/>
                  <a:pt x="20965" y="14893"/>
                </a:cubicBezTo>
                <a:lnTo>
                  <a:pt x="20912" y="14872"/>
                </a:lnTo>
                <a:close/>
                <a:moveTo>
                  <a:pt x="20581" y="15407"/>
                </a:moveTo>
                <a:cubicBezTo>
                  <a:pt x="20516" y="15492"/>
                  <a:pt x="20452" y="15578"/>
                  <a:pt x="20388" y="15652"/>
                </a:cubicBezTo>
                <a:lnTo>
                  <a:pt x="20431" y="15695"/>
                </a:lnTo>
                <a:cubicBezTo>
                  <a:pt x="20506" y="15609"/>
                  <a:pt x="20570" y="15524"/>
                  <a:pt x="20634" y="15438"/>
                </a:cubicBezTo>
                <a:lnTo>
                  <a:pt x="20581" y="15407"/>
                </a:lnTo>
                <a:close/>
                <a:moveTo>
                  <a:pt x="20174" y="15887"/>
                </a:moveTo>
                <a:cubicBezTo>
                  <a:pt x="20100" y="15962"/>
                  <a:pt x="20025" y="16027"/>
                  <a:pt x="19939" y="16101"/>
                </a:cubicBezTo>
                <a:lnTo>
                  <a:pt x="19982" y="16144"/>
                </a:lnTo>
                <a:cubicBezTo>
                  <a:pt x="20057" y="16069"/>
                  <a:pt x="20143" y="16005"/>
                  <a:pt x="20217" y="15930"/>
                </a:cubicBezTo>
                <a:lnTo>
                  <a:pt x="20174" y="15887"/>
                </a:lnTo>
                <a:close/>
                <a:moveTo>
                  <a:pt x="19694" y="16293"/>
                </a:moveTo>
                <a:cubicBezTo>
                  <a:pt x="19618" y="16358"/>
                  <a:pt x="19523" y="16422"/>
                  <a:pt x="19437" y="16476"/>
                </a:cubicBezTo>
                <a:lnTo>
                  <a:pt x="19469" y="16529"/>
                </a:lnTo>
                <a:cubicBezTo>
                  <a:pt x="19565" y="16465"/>
                  <a:pt x="19651" y="16412"/>
                  <a:pt x="19736" y="16347"/>
                </a:cubicBezTo>
                <a:lnTo>
                  <a:pt x="19694" y="16293"/>
                </a:lnTo>
                <a:close/>
                <a:moveTo>
                  <a:pt x="19169" y="16647"/>
                </a:moveTo>
                <a:cubicBezTo>
                  <a:pt x="19084" y="16689"/>
                  <a:pt x="18988" y="16743"/>
                  <a:pt x="18891" y="16796"/>
                </a:cubicBezTo>
                <a:lnTo>
                  <a:pt x="18913" y="16849"/>
                </a:lnTo>
                <a:lnTo>
                  <a:pt x="19202" y="16689"/>
                </a:lnTo>
                <a:lnTo>
                  <a:pt x="19169" y="16647"/>
                </a:lnTo>
                <a:close/>
                <a:moveTo>
                  <a:pt x="18603" y="16925"/>
                </a:moveTo>
                <a:cubicBezTo>
                  <a:pt x="18506" y="16967"/>
                  <a:pt x="18411" y="17010"/>
                  <a:pt x="18314" y="17042"/>
                </a:cubicBezTo>
                <a:lnTo>
                  <a:pt x="18335" y="17096"/>
                </a:lnTo>
                <a:cubicBezTo>
                  <a:pt x="18432" y="17063"/>
                  <a:pt x="18528" y="17020"/>
                  <a:pt x="18625" y="16978"/>
                </a:cubicBezTo>
                <a:lnTo>
                  <a:pt x="18603" y="16925"/>
                </a:lnTo>
                <a:close/>
                <a:moveTo>
                  <a:pt x="18015" y="17149"/>
                </a:moveTo>
                <a:cubicBezTo>
                  <a:pt x="17919" y="17181"/>
                  <a:pt x="17812" y="17213"/>
                  <a:pt x="17715" y="17245"/>
                </a:cubicBezTo>
                <a:lnTo>
                  <a:pt x="17726" y="17298"/>
                </a:lnTo>
                <a:cubicBezTo>
                  <a:pt x="17833" y="17267"/>
                  <a:pt x="17929" y="17234"/>
                  <a:pt x="18036" y="17203"/>
                </a:cubicBezTo>
                <a:lnTo>
                  <a:pt x="18015" y="17149"/>
                </a:lnTo>
                <a:close/>
                <a:moveTo>
                  <a:pt x="17406" y="17320"/>
                </a:moveTo>
                <a:cubicBezTo>
                  <a:pt x="17309" y="17352"/>
                  <a:pt x="17202" y="17374"/>
                  <a:pt x="17095" y="17395"/>
                </a:cubicBezTo>
                <a:lnTo>
                  <a:pt x="17106" y="17448"/>
                </a:lnTo>
                <a:cubicBezTo>
                  <a:pt x="17213" y="17427"/>
                  <a:pt x="17320" y="17405"/>
                  <a:pt x="17416" y="17384"/>
                </a:cubicBezTo>
                <a:lnTo>
                  <a:pt x="17406" y="17320"/>
                </a:lnTo>
                <a:close/>
                <a:moveTo>
                  <a:pt x="16786" y="17448"/>
                </a:moveTo>
                <a:cubicBezTo>
                  <a:pt x="16679" y="17459"/>
                  <a:pt x="16572" y="17481"/>
                  <a:pt x="16475" y="17491"/>
                </a:cubicBezTo>
                <a:lnTo>
                  <a:pt x="16475" y="17555"/>
                </a:lnTo>
                <a:cubicBezTo>
                  <a:pt x="16582" y="17534"/>
                  <a:pt x="16689" y="17523"/>
                  <a:pt x="16796" y="17502"/>
                </a:cubicBezTo>
                <a:lnTo>
                  <a:pt x="16786" y="17448"/>
                </a:lnTo>
                <a:close/>
                <a:moveTo>
                  <a:pt x="12039" y="17534"/>
                </a:moveTo>
                <a:lnTo>
                  <a:pt x="12039" y="17598"/>
                </a:lnTo>
                <a:lnTo>
                  <a:pt x="12348" y="17598"/>
                </a:lnTo>
                <a:lnTo>
                  <a:pt x="12348" y="17534"/>
                </a:lnTo>
                <a:close/>
                <a:moveTo>
                  <a:pt x="11718" y="17545"/>
                </a:moveTo>
                <a:cubicBezTo>
                  <a:pt x="11611" y="17545"/>
                  <a:pt x="11504" y="17545"/>
                  <a:pt x="11397" y="17555"/>
                </a:cubicBezTo>
                <a:lnTo>
                  <a:pt x="11397" y="17609"/>
                </a:lnTo>
                <a:cubicBezTo>
                  <a:pt x="11504" y="17609"/>
                  <a:pt x="11611" y="17598"/>
                  <a:pt x="11718" y="17598"/>
                </a:cubicBezTo>
                <a:lnTo>
                  <a:pt x="11718" y="17545"/>
                </a:lnTo>
                <a:close/>
                <a:moveTo>
                  <a:pt x="12669" y="17545"/>
                </a:moveTo>
                <a:lnTo>
                  <a:pt x="12669" y="17598"/>
                </a:lnTo>
                <a:cubicBezTo>
                  <a:pt x="12776" y="17598"/>
                  <a:pt x="12883" y="17609"/>
                  <a:pt x="12990" y="17609"/>
                </a:cubicBezTo>
                <a:lnTo>
                  <a:pt x="12990" y="17545"/>
                </a:lnTo>
                <a:close/>
                <a:moveTo>
                  <a:pt x="16154" y="17523"/>
                </a:moveTo>
                <a:cubicBezTo>
                  <a:pt x="16059" y="17534"/>
                  <a:pt x="15952" y="17545"/>
                  <a:pt x="15845" y="17555"/>
                </a:cubicBezTo>
                <a:lnTo>
                  <a:pt x="15845" y="17609"/>
                </a:lnTo>
                <a:cubicBezTo>
                  <a:pt x="15952" y="17609"/>
                  <a:pt x="16059" y="17598"/>
                  <a:pt x="16166" y="17588"/>
                </a:cubicBezTo>
                <a:lnTo>
                  <a:pt x="16154" y="17523"/>
                </a:lnTo>
                <a:close/>
                <a:moveTo>
                  <a:pt x="13300" y="17555"/>
                </a:moveTo>
                <a:lnTo>
                  <a:pt x="13300" y="17619"/>
                </a:lnTo>
                <a:lnTo>
                  <a:pt x="13621" y="17619"/>
                </a:lnTo>
                <a:lnTo>
                  <a:pt x="13621" y="17566"/>
                </a:lnTo>
                <a:lnTo>
                  <a:pt x="13300" y="17555"/>
                </a:lnTo>
                <a:close/>
                <a:moveTo>
                  <a:pt x="13942" y="17576"/>
                </a:moveTo>
                <a:lnTo>
                  <a:pt x="13942" y="17630"/>
                </a:lnTo>
                <a:cubicBezTo>
                  <a:pt x="14049" y="17630"/>
                  <a:pt x="14145" y="17641"/>
                  <a:pt x="14251" y="17641"/>
                </a:cubicBezTo>
                <a:lnTo>
                  <a:pt x="14251" y="17576"/>
                </a:lnTo>
                <a:close/>
                <a:moveTo>
                  <a:pt x="14572" y="17588"/>
                </a:moveTo>
                <a:lnTo>
                  <a:pt x="14572" y="17641"/>
                </a:lnTo>
                <a:lnTo>
                  <a:pt x="14893" y="17641"/>
                </a:lnTo>
                <a:lnTo>
                  <a:pt x="14893" y="17588"/>
                </a:lnTo>
                <a:close/>
                <a:moveTo>
                  <a:pt x="15524" y="17566"/>
                </a:moveTo>
                <a:cubicBezTo>
                  <a:pt x="15417" y="17576"/>
                  <a:pt x="15321" y="17576"/>
                  <a:pt x="15203" y="17576"/>
                </a:cubicBezTo>
                <a:lnTo>
                  <a:pt x="15214" y="17641"/>
                </a:lnTo>
                <a:cubicBezTo>
                  <a:pt x="15321" y="17641"/>
                  <a:pt x="15427" y="17630"/>
                  <a:pt x="15524" y="17630"/>
                </a:cubicBezTo>
                <a:lnTo>
                  <a:pt x="15524" y="17566"/>
                </a:lnTo>
                <a:close/>
                <a:moveTo>
                  <a:pt x="11077" y="17566"/>
                </a:moveTo>
                <a:cubicBezTo>
                  <a:pt x="10970" y="17576"/>
                  <a:pt x="10863" y="17576"/>
                  <a:pt x="10766" y="17588"/>
                </a:cubicBezTo>
                <a:lnTo>
                  <a:pt x="10766" y="17652"/>
                </a:lnTo>
                <a:cubicBezTo>
                  <a:pt x="10873" y="17641"/>
                  <a:pt x="10980" y="17630"/>
                  <a:pt x="11087" y="17630"/>
                </a:cubicBezTo>
                <a:lnTo>
                  <a:pt x="11077" y="17566"/>
                </a:lnTo>
                <a:close/>
                <a:moveTo>
                  <a:pt x="10445" y="17619"/>
                </a:moveTo>
                <a:cubicBezTo>
                  <a:pt x="10339" y="17630"/>
                  <a:pt x="10232" y="17652"/>
                  <a:pt x="10125" y="17662"/>
                </a:cubicBezTo>
                <a:lnTo>
                  <a:pt x="10136" y="17726"/>
                </a:lnTo>
                <a:cubicBezTo>
                  <a:pt x="10243" y="17705"/>
                  <a:pt x="10350" y="17694"/>
                  <a:pt x="10457" y="17683"/>
                </a:cubicBezTo>
                <a:lnTo>
                  <a:pt x="10445" y="17619"/>
                </a:lnTo>
                <a:close/>
                <a:moveTo>
                  <a:pt x="9815" y="17716"/>
                </a:moveTo>
                <a:cubicBezTo>
                  <a:pt x="9708" y="17737"/>
                  <a:pt x="9601" y="17759"/>
                  <a:pt x="9505" y="17780"/>
                </a:cubicBezTo>
                <a:lnTo>
                  <a:pt x="9516" y="17833"/>
                </a:lnTo>
                <a:cubicBezTo>
                  <a:pt x="9623" y="17812"/>
                  <a:pt x="9718" y="17790"/>
                  <a:pt x="9825" y="17769"/>
                </a:cubicBezTo>
                <a:lnTo>
                  <a:pt x="9815" y="17716"/>
                </a:lnTo>
                <a:close/>
                <a:moveTo>
                  <a:pt x="9195" y="17844"/>
                </a:moveTo>
                <a:cubicBezTo>
                  <a:pt x="9088" y="17876"/>
                  <a:pt x="8981" y="17897"/>
                  <a:pt x="8885" y="17930"/>
                </a:cubicBezTo>
                <a:lnTo>
                  <a:pt x="8896" y="17983"/>
                </a:lnTo>
                <a:cubicBezTo>
                  <a:pt x="9003" y="17951"/>
                  <a:pt x="9098" y="17930"/>
                  <a:pt x="9205" y="17908"/>
                </a:cubicBezTo>
                <a:lnTo>
                  <a:pt x="9195" y="17844"/>
                </a:lnTo>
                <a:close/>
                <a:moveTo>
                  <a:pt x="8575" y="18015"/>
                </a:moveTo>
                <a:cubicBezTo>
                  <a:pt x="8478" y="18047"/>
                  <a:pt x="8371" y="18079"/>
                  <a:pt x="8276" y="18111"/>
                </a:cubicBezTo>
                <a:lnTo>
                  <a:pt x="8297" y="18165"/>
                </a:lnTo>
                <a:cubicBezTo>
                  <a:pt x="8393" y="18132"/>
                  <a:pt x="8489" y="18101"/>
                  <a:pt x="8596" y="18068"/>
                </a:cubicBezTo>
                <a:lnTo>
                  <a:pt x="8575" y="18015"/>
                </a:lnTo>
                <a:close/>
                <a:moveTo>
                  <a:pt x="7976" y="18218"/>
                </a:moveTo>
                <a:cubicBezTo>
                  <a:pt x="7869" y="18250"/>
                  <a:pt x="7773" y="18293"/>
                  <a:pt x="7677" y="18325"/>
                </a:cubicBezTo>
                <a:lnTo>
                  <a:pt x="7698" y="18379"/>
                </a:lnTo>
                <a:cubicBezTo>
                  <a:pt x="7794" y="18346"/>
                  <a:pt x="7891" y="18303"/>
                  <a:pt x="7998" y="18272"/>
                </a:cubicBezTo>
                <a:lnTo>
                  <a:pt x="7976" y="18218"/>
                </a:lnTo>
                <a:close/>
                <a:moveTo>
                  <a:pt x="7378" y="18453"/>
                </a:moveTo>
                <a:cubicBezTo>
                  <a:pt x="7281" y="18486"/>
                  <a:pt x="7185" y="18539"/>
                  <a:pt x="7088" y="18581"/>
                </a:cubicBezTo>
                <a:lnTo>
                  <a:pt x="7121" y="18635"/>
                </a:lnTo>
                <a:lnTo>
                  <a:pt x="7409" y="18507"/>
                </a:lnTo>
                <a:lnTo>
                  <a:pt x="7378" y="18453"/>
                </a:lnTo>
                <a:close/>
                <a:moveTo>
                  <a:pt x="6800" y="18721"/>
                </a:moveTo>
                <a:cubicBezTo>
                  <a:pt x="6715" y="18764"/>
                  <a:pt x="6618" y="18806"/>
                  <a:pt x="6522" y="18859"/>
                </a:cubicBezTo>
                <a:lnTo>
                  <a:pt x="6544" y="18913"/>
                </a:lnTo>
                <a:cubicBezTo>
                  <a:pt x="6639" y="18859"/>
                  <a:pt x="6736" y="18817"/>
                  <a:pt x="6832" y="18774"/>
                </a:cubicBezTo>
                <a:lnTo>
                  <a:pt x="6800" y="18721"/>
                </a:lnTo>
                <a:close/>
                <a:moveTo>
                  <a:pt x="6244" y="19009"/>
                </a:moveTo>
                <a:cubicBezTo>
                  <a:pt x="6148" y="19063"/>
                  <a:pt x="6052" y="19116"/>
                  <a:pt x="5966" y="19170"/>
                </a:cubicBezTo>
                <a:lnTo>
                  <a:pt x="5998" y="19223"/>
                </a:lnTo>
                <a:cubicBezTo>
                  <a:pt x="6083" y="19170"/>
                  <a:pt x="6180" y="19116"/>
                  <a:pt x="6266" y="19063"/>
                </a:cubicBezTo>
                <a:lnTo>
                  <a:pt x="6244" y="19009"/>
                </a:lnTo>
                <a:close/>
                <a:moveTo>
                  <a:pt x="5699" y="19341"/>
                </a:moveTo>
                <a:cubicBezTo>
                  <a:pt x="5603" y="19394"/>
                  <a:pt x="5517" y="19458"/>
                  <a:pt x="5432" y="19512"/>
                </a:cubicBezTo>
                <a:lnTo>
                  <a:pt x="5463" y="19565"/>
                </a:lnTo>
                <a:cubicBezTo>
                  <a:pt x="5549" y="19501"/>
                  <a:pt x="5634" y="19448"/>
                  <a:pt x="5731" y="19384"/>
                </a:cubicBezTo>
                <a:lnTo>
                  <a:pt x="5699" y="19341"/>
                </a:lnTo>
                <a:close/>
                <a:moveTo>
                  <a:pt x="5164" y="19693"/>
                </a:moveTo>
                <a:cubicBezTo>
                  <a:pt x="5079" y="19757"/>
                  <a:pt x="4993" y="19811"/>
                  <a:pt x="4907" y="19875"/>
                </a:cubicBezTo>
                <a:lnTo>
                  <a:pt x="4940" y="19928"/>
                </a:lnTo>
                <a:lnTo>
                  <a:pt x="5197" y="19736"/>
                </a:lnTo>
                <a:lnTo>
                  <a:pt x="5164" y="19693"/>
                </a:lnTo>
                <a:close/>
                <a:moveTo>
                  <a:pt x="4662" y="20068"/>
                </a:moveTo>
                <a:cubicBezTo>
                  <a:pt x="4576" y="20142"/>
                  <a:pt x="4491" y="20206"/>
                  <a:pt x="4405" y="20271"/>
                </a:cubicBezTo>
                <a:lnTo>
                  <a:pt x="4448" y="20313"/>
                </a:lnTo>
                <a:cubicBezTo>
                  <a:pt x="4523" y="20249"/>
                  <a:pt x="4608" y="20185"/>
                  <a:pt x="4694" y="20121"/>
                </a:cubicBezTo>
                <a:lnTo>
                  <a:pt x="4662" y="20068"/>
                </a:lnTo>
                <a:close/>
                <a:moveTo>
                  <a:pt x="4170" y="20474"/>
                </a:moveTo>
                <a:cubicBezTo>
                  <a:pt x="4085" y="20549"/>
                  <a:pt x="4009" y="20624"/>
                  <a:pt x="3924" y="20688"/>
                </a:cubicBezTo>
                <a:lnTo>
                  <a:pt x="3967" y="20731"/>
                </a:lnTo>
                <a:cubicBezTo>
                  <a:pt x="4042" y="20667"/>
                  <a:pt x="4127" y="20591"/>
                  <a:pt x="4202" y="20527"/>
                </a:cubicBezTo>
                <a:lnTo>
                  <a:pt x="4170" y="20474"/>
                </a:lnTo>
                <a:close/>
                <a:moveTo>
                  <a:pt x="3700" y="20912"/>
                </a:moveTo>
                <a:cubicBezTo>
                  <a:pt x="3625" y="20976"/>
                  <a:pt x="3539" y="21051"/>
                  <a:pt x="3475" y="21126"/>
                </a:cubicBezTo>
                <a:lnTo>
                  <a:pt x="3507" y="21169"/>
                </a:lnTo>
                <a:cubicBezTo>
                  <a:pt x="3582" y="21094"/>
                  <a:pt x="3657" y="21019"/>
                  <a:pt x="3743" y="20955"/>
                </a:cubicBezTo>
                <a:lnTo>
                  <a:pt x="3700" y="20912"/>
                </a:lnTo>
                <a:close/>
                <a:moveTo>
                  <a:pt x="3251" y="21361"/>
                </a:moveTo>
                <a:cubicBezTo>
                  <a:pt x="3176" y="21436"/>
                  <a:pt x="3101" y="21511"/>
                  <a:pt x="3037" y="21596"/>
                </a:cubicBezTo>
                <a:lnTo>
                  <a:pt x="3080" y="21639"/>
                </a:lnTo>
                <a:cubicBezTo>
                  <a:pt x="3144" y="21554"/>
                  <a:pt x="3218" y="21479"/>
                  <a:pt x="3294" y="21404"/>
                </a:cubicBezTo>
                <a:lnTo>
                  <a:pt x="3251" y="21361"/>
                </a:lnTo>
                <a:close/>
                <a:moveTo>
                  <a:pt x="2823" y="21831"/>
                </a:moveTo>
                <a:cubicBezTo>
                  <a:pt x="2759" y="21917"/>
                  <a:pt x="2684" y="21992"/>
                  <a:pt x="2620" y="22078"/>
                </a:cubicBezTo>
                <a:lnTo>
                  <a:pt x="2662" y="22121"/>
                </a:lnTo>
                <a:cubicBezTo>
                  <a:pt x="2738" y="22035"/>
                  <a:pt x="2802" y="21950"/>
                  <a:pt x="2866" y="21874"/>
                </a:cubicBezTo>
                <a:lnTo>
                  <a:pt x="2823" y="21831"/>
                </a:lnTo>
                <a:close/>
                <a:moveTo>
                  <a:pt x="2427" y="22334"/>
                </a:moveTo>
                <a:cubicBezTo>
                  <a:pt x="2363" y="22409"/>
                  <a:pt x="2299" y="22494"/>
                  <a:pt x="2235" y="22580"/>
                </a:cubicBezTo>
                <a:lnTo>
                  <a:pt x="2277" y="22623"/>
                </a:lnTo>
                <a:lnTo>
                  <a:pt x="2470" y="22366"/>
                </a:lnTo>
                <a:lnTo>
                  <a:pt x="2427" y="22334"/>
                </a:lnTo>
                <a:close/>
                <a:moveTo>
                  <a:pt x="2053" y="22848"/>
                </a:moveTo>
                <a:cubicBezTo>
                  <a:pt x="1989" y="22933"/>
                  <a:pt x="1925" y="23019"/>
                  <a:pt x="1871" y="23104"/>
                </a:cubicBezTo>
                <a:lnTo>
                  <a:pt x="1925" y="23136"/>
                </a:lnTo>
                <a:cubicBezTo>
                  <a:pt x="1978" y="23050"/>
                  <a:pt x="2042" y="22965"/>
                  <a:pt x="2096" y="22879"/>
                </a:cubicBezTo>
                <a:lnTo>
                  <a:pt x="2053" y="22848"/>
                </a:lnTo>
                <a:close/>
                <a:moveTo>
                  <a:pt x="1700" y="23382"/>
                </a:moveTo>
                <a:cubicBezTo>
                  <a:pt x="1647" y="23468"/>
                  <a:pt x="1593" y="23553"/>
                  <a:pt x="1540" y="23649"/>
                </a:cubicBezTo>
                <a:lnTo>
                  <a:pt x="1583" y="23681"/>
                </a:lnTo>
                <a:cubicBezTo>
                  <a:pt x="1636" y="23585"/>
                  <a:pt x="1690" y="23499"/>
                  <a:pt x="1754" y="23404"/>
                </a:cubicBezTo>
                <a:lnTo>
                  <a:pt x="1700" y="23382"/>
                </a:lnTo>
                <a:close/>
                <a:moveTo>
                  <a:pt x="1379" y="23927"/>
                </a:moveTo>
                <a:cubicBezTo>
                  <a:pt x="1326" y="24024"/>
                  <a:pt x="1272" y="24119"/>
                  <a:pt x="1230" y="24205"/>
                </a:cubicBezTo>
                <a:lnTo>
                  <a:pt x="1284" y="24237"/>
                </a:lnTo>
                <a:cubicBezTo>
                  <a:pt x="1326" y="24141"/>
                  <a:pt x="1379" y="24045"/>
                  <a:pt x="1433" y="23959"/>
                </a:cubicBezTo>
                <a:lnTo>
                  <a:pt x="1379" y="23927"/>
                </a:lnTo>
                <a:close/>
                <a:moveTo>
                  <a:pt x="1091" y="24494"/>
                </a:moveTo>
                <a:cubicBezTo>
                  <a:pt x="1037" y="24590"/>
                  <a:pt x="995" y="24686"/>
                  <a:pt x="952" y="24782"/>
                </a:cubicBezTo>
                <a:lnTo>
                  <a:pt x="1006" y="24804"/>
                </a:lnTo>
                <a:cubicBezTo>
                  <a:pt x="1048" y="24708"/>
                  <a:pt x="1091" y="24611"/>
                  <a:pt x="1144" y="24515"/>
                </a:cubicBezTo>
                <a:lnTo>
                  <a:pt x="1091" y="24494"/>
                </a:lnTo>
                <a:close/>
                <a:moveTo>
                  <a:pt x="823" y="25071"/>
                </a:moveTo>
                <a:cubicBezTo>
                  <a:pt x="781" y="25167"/>
                  <a:pt x="749" y="25274"/>
                  <a:pt x="706" y="25371"/>
                </a:cubicBezTo>
                <a:lnTo>
                  <a:pt x="759" y="25392"/>
                </a:lnTo>
                <a:cubicBezTo>
                  <a:pt x="802" y="25295"/>
                  <a:pt x="845" y="25200"/>
                  <a:pt x="877" y="25093"/>
                </a:cubicBezTo>
                <a:lnTo>
                  <a:pt x="823" y="25071"/>
                </a:lnTo>
                <a:close/>
                <a:moveTo>
                  <a:pt x="599" y="25670"/>
                </a:moveTo>
                <a:cubicBezTo>
                  <a:pt x="567" y="25766"/>
                  <a:pt x="524" y="25873"/>
                  <a:pt x="492" y="25969"/>
                </a:cubicBezTo>
                <a:lnTo>
                  <a:pt x="557" y="25991"/>
                </a:lnTo>
                <a:cubicBezTo>
                  <a:pt x="588" y="25884"/>
                  <a:pt x="621" y="25787"/>
                  <a:pt x="652" y="25691"/>
                </a:cubicBezTo>
                <a:lnTo>
                  <a:pt x="599" y="25670"/>
                </a:lnTo>
                <a:close/>
                <a:moveTo>
                  <a:pt x="407" y="26279"/>
                </a:moveTo>
                <a:cubicBezTo>
                  <a:pt x="374" y="26376"/>
                  <a:pt x="343" y="26483"/>
                  <a:pt x="321" y="26578"/>
                </a:cubicBezTo>
                <a:lnTo>
                  <a:pt x="374" y="26600"/>
                </a:lnTo>
                <a:cubicBezTo>
                  <a:pt x="407" y="26493"/>
                  <a:pt x="428" y="26397"/>
                  <a:pt x="460" y="26290"/>
                </a:cubicBezTo>
                <a:lnTo>
                  <a:pt x="407" y="26279"/>
                </a:lnTo>
                <a:close/>
                <a:moveTo>
                  <a:pt x="246" y="26889"/>
                </a:moveTo>
                <a:cubicBezTo>
                  <a:pt x="215" y="26996"/>
                  <a:pt x="193" y="27092"/>
                  <a:pt x="172" y="27198"/>
                </a:cubicBezTo>
                <a:lnTo>
                  <a:pt x="236" y="27210"/>
                </a:lnTo>
                <a:cubicBezTo>
                  <a:pt x="257" y="27113"/>
                  <a:pt x="279" y="27006"/>
                  <a:pt x="300" y="26899"/>
                </a:cubicBezTo>
                <a:lnTo>
                  <a:pt x="246" y="26889"/>
                </a:lnTo>
                <a:close/>
                <a:moveTo>
                  <a:pt x="118" y="27509"/>
                </a:moveTo>
                <a:cubicBezTo>
                  <a:pt x="96" y="27616"/>
                  <a:pt x="86" y="27723"/>
                  <a:pt x="75" y="27830"/>
                </a:cubicBezTo>
                <a:lnTo>
                  <a:pt x="129" y="27840"/>
                </a:lnTo>
                <a:cubicBezTo>
                  <a:pt x="139" y="27733"/>
                  <a:pt x="161" y="27626"/>
                  <a:pt x="182" y="27519"/>
                </a:cubicBezTo>
                <a:lnTo>
                  <a:pt x="118" y="27509"/>
                </a:lnTo>
                <a:close/>
                <a:moveTo>
                  <a:pt x="32" y="28139"/>
                </a:moveTo>
                <a:lnTo>
                  <a:pt x="1" y="28460"/>
                </a:lnTo>
                <a:lnTo>
                  <a:pt x="65" y="28460"/>
                </a:lnTo>
                <a:cubicBezTo>
                  <a:pt x="75" y="28364"/>
                  <a:pt x="75" y="28257"/>
                  <a:pt x="96" y="28150"/>
                </a:cubicBezTo>
                <a:lnTo>
                  <a:pt x="32" y="28139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2" name="Google Shape;682;p36"/>
          <p:cNvSpPr/>
          <p:nvPr/>
        </p:nvSpPr>
        <p:spPr>
          <a:xfrm rot="-2887587">
            <a:off x="7973623" y="-502743"/>
            <a:ext cx="369606" cy="2437813"/>
          </a:xfrm>
          <a:custGeom>
            <a:rect b="b" l="l" r="r" t="t"/>
            <a:pathLst>
              <a:path extrusionOk="0" h="22709" w="3443">
                <a:moveTo>
                  <a:pt x="3005" y="1"/>
                </a:moveTo>
                <a:lnTo>
                  <a:pt x="2941" y="22"/>
                </a:lnTo>
                <a:cubicBezTo>
                  <a:pt x="2951" y="54"/>
                  <a:pt x="2962" y="86"/>
                  <a:pt x="2972" y="129"/>
                </a:cubicBezTo>
                <a:lnTo>
                  <a:pt x="3036" y="108"/>
                </a:lnTo>
                <a:cubicBezTo>
                  <a:pt x="3026" y="75"/>
                  <a:pt x="3015" y="44"/>
                  <a:pt x="3005" y="1"/>
                </a:cubicBezTo>
                <a:close/>
                <a:moveTo>
                  <a:pt x="3122" y="417"/>
                </a:moveTo>
                <a:lnTo>
                  <a:pt x="3058" y="428"/>
                </a:lnTo>
                <a:cubicBezTo>
                  <a:pt x="3090" y="535"/>
                  <a:pt x="3112" y="642"/>
                  <a:pt x="3133" y="738"/>
                </a:cubicBezTo>
                <a:lnTo>
                  <a:pt x="3186" y="728"/>
                </a:lnTo>
                <a:cubicBezTo>
                  <a:pt x="3165" y="621"/>
                  <a:pt x="3143" y="524"/>
                  <a:pt x="3122" y="417"/>
                </a:cubicBezTo>
                <a:close/>
                <a:moveTo>
                  <a:pt x="3261" y="1037"/>
                </a:moveTo>
                <a:lnTo>
                  <a:pt x="3197" y="1049"/>
                </a:lnTo>
                <a:cubicBezTo>
                  <a:pt x="3219" y="1155"/>
                  <a:pt x="3240" y="1262"/>
                  <a:pt x="3250" y="1358"/>
                </a:cubicBezTo>
                <a:lnTo>
                  <a:pt x="3314" y="1348"/>
                </a:lnTo>
                <a:cubicBezTo>
                  <a:pt x="3293" y="1251"/>
                  <a:pt x="3272" y="1144"/>
                  <a:pt x="3261" y="1037"/>
                </a:cubicBezTo>
                <a:close/>
                <a:moveTo>
                  <a:pt x="3357" y="1669"/>
                </a:moveTo>
                <a:lnTo>
                  <a:pt x="3293" y="1679"/>
                </a:lnTo>
                <a:cubicBezTo>
                  <a:pt x="3314" y="1775"/>
                  <a:pt x="3325" y="1882"/>
                  <a:pt x="3336" y="1989"/>
                </a:cubicBezTo>
                <a:lnTo>
                  <a:pt x="3390" y="1989"/>
                </a:lnTo>
                <a:lnTo>
                  <a:pt x="3357" y="1669"/>
                </a:lnTo>
                <a:close/>
                <a:moveTo>
                  <a:pt x="3421" y="2299"/>
                </a:moveTo>
                <a:lnTo>
                  <a:pt x="3357" y="2310"/>
                </a:lnTo>
                <a:cubicBezTo>
                  <a:pt x="3368" y="2406"/>
                  <a:pt x="3368" y="2513"/>
                  <a:pt x="3378" y="2620"/>
                </a:cubicBezTo>
                <a:lnTo>
                  <a:pt x="3432" y="2620"/>
                </a:lnTo>
                <a:cubicBezTo>
                  <a:pt x="3432" y="2513"/>
                  <a:pt x="3421" y="2406"/>
                  <a:pt x="3421" y="2299"/>
                </a:cubicBezTo>
                <a:close/>
                <a:moveTo>
                  <a:pt x="3378" y="2940"/>
                </a:moveTo>
                <a:lnTo>
                  <a:pt x="3378" y="2994"/>
                </a:lnTo>
                <a:lnTo>
                  <a:pt x="3378" y="3251"/>
                </a:lnTo>
                <a:lnTo>
                  <a:pt x="3432" y="3261"/>
                </a:lnTo>
                <a:cubicBezTo>
                  <a:pt x="3443" y="3165"/>
                  <a:pt x="3443" y="3080"/>
                  <a:pt x="3443" y="2994"/>
                </a:cubicBezTo>
                <a:lnTo>
                  <a:pt x="3443" y="2940"/>
                </a:lnTo>
                <a:close/>
                <a:moveTo>
                  <a:pt x="3368" y="3572"/>
                </a:moveTo>
                <a:cubicBezTo>
                  <a:pt x="3357" y="3679"/>
                  <a:pt x="3347" y="3785"/>
                  <a:pt x="3347" y="3892"/>
                </a:cubicBezTo>
                <a:lnTo>
                  <a:pt x="3400" y="3892"/>
                </a:lnTo>
                <a:cubicBezTo>
                  <a:pt x="3411" y="3785"/>
                  <a:pt x="3421" y="3679"/>
                  <a:pt x="3421" y="3572"/>
                </a:cubicBezTo>
                <a:close/>
                <a:moveTo>
                  <a:pt x="3314" y="4202"/>
                </a:moveTo>
                <a:cubicBezTo>
                  <a:pt x="3293" y="4309"/>
                  <a:pt x="3283" y="4416"/>
                  <a:pt x="3272" y="4512"/>
                </a:cubicBezTo>
                <a:lnTo>
                  <a:pt x="3325" y="4523"/>
                </a:lnTo>
                <a:cubicBezTo>
                  <a:pt x="3347" y="4416"/>
                  <a:pt x="3357" y="4309"/>
                  <a:pt x="3368" y="4213"/>
                </a:cubicBezTo>
                <a:lnTo>
                  <a:pt x="3314" y="4202"/>
                </a:lnTo>
                <a:close/>
                <a:moveTo>
                  <a:pt x="3219" y="4833"/>
                </a:moveTo>
                <a:cubicBezTo>
                  <a:pt x="3197" y="4929"/>
                  <a:pt x="3176" y="5036"/>
                  <a:pt x="3154" y="5143"/>
                </a:cubicBezTo>
                <a:lnTo>
                  <a:pt x="3219" y="5154"/>
                </a:lnTo>
                <a:cubicBezTo>
                  <a:pt x="3240" y="5047"/>
                  <a:pt x="3261" y="4940"/>
                  <a:pt x="3272" y="4843"/>
                </a:cubicBezTo>
                <a:lnTo>
                  <a:pt x="3219" y="4833"/>
                </a:lnTo>
                <a:close/>
                <a:moveTo>
                  <a:pt x="3090" y="5442"/>
                </a:moveTo>
                <a:cubicBezTo>
                  <a:pt x="3058" y="5549"/>
                  <a:pt x="3036" y="5656"/>
                  <a:pt x="3005" y="5753"/>
                </a:cubicBezTo>
                <a:lnTo>
                  <a:pt x="3058" y="5774"/>
                </a:lnTo>
                <a:cubicBezTo>
                  <a:pt x="3090" y="5667"/>
                  <a:pt x="3122" y="5560"/>
                  <a:pt x="3143" y="5464"/>
                </a:cubicBezTo>
                <a:lnTo>
                  <a:pt x="3090" y="5442"/>
                </a:lnTo>
                <a:close/>
                <a:moveTo>
                  <a:pt x="2919" y="6062"/>
                </a:moveTo>
                <a:cubicBezTo>
                  <a:pt x="2887" y="6159"/>
                  <a:pt x="2855" y="6255"/>
                  <a:pt x="2812" y="6362"/>
                </a:cubicBezTo>
                <a:lnTo>
                  <a:pt x="2876" y="6373"/>
                </a:lnTo>
                <a:cubicBezTo>
                  <a:pt x="2908" y="6276"/>
                  <a:pt x="2941" y="6169"/>
                  <a:pt x="2972" y="6073"/>
                </a:cubicBezTo>
                <a:lnTo>
                  <a:pt x="2919" y="6062"/>
                </a:lnTo>
                <a:close/>
                <a:moveTo>
                  <a:pt x="2716" y="6661"/>
                </a:moveTo>
                <a:cubicBezTo>
                  <a:pt x="2673" y="6758"/>
                  <a:pt x="2641" y="6853"/>
                  <a:pt x="2598" y="6950"/>
                </a:cubicBezTo>
                <a:lnTo>
                  <a:pt x="2651" y="6971"/>
                </a:lnTo>
                <a:cubicBezTo>
                  <a:pt x="2694" y="6875"/>
                  <a:pt x="2727" y="6779"/>
                  <a:pt x="2769" y="6682"/>
                </a:cubicBezTo>
                <a:lnTo>
                  <a:pt x="2716" y="6661"/>
                </a:lnTo>
                <a:close/>
                <a:moveTo>
                  <a:pt x="2480" y="7249"/>
                </a:moveTo>
                <a:cubicBezTo>
                  <a:pt x="2438" y="7335"/>
                  <a:pt x="2395" y="7442"/>
                  <a:pt x="2352" y="7538"/>
                </a:cubicBezTo>
                <a:lnTo>
                  <a:pt x="2406" y="7559"/>
                </a:lnTo>
                <a:lnTo>
                  <a:pt x="2534" y="7271"/>
                </a:lnTo>
                <a:lnTo>
                  <a:pt x="2480" y="7249"/>
                </a:lnTo>
                <a:close/>
                <a:moveTo>
                  <a:pt x="2224" y="7827"/>
                </a:moveTo>
                <a:lnTo>
                  <a:pt x="2096" y="8115"/>
                </a:lnTo>
                <a:lnTo>
                  <a:pt x="2149" y="8147"/>
                </a:lnTo>
                <a:cubicBezTo>
                  <a:pt x="2192" y="8051"/>
                  <a:pt x="2235" y="7955"/>
                  <a:pt x="2278" y="7848"/>
                </a:cubicBezTo>
                <a:lnTo>
                  <a:pt x="2224" y="7827"/>
                </a:lnTo>
                <a:close/>
                <a:moveTo>
                  <a:pt x="1967" y="8404"/>
                </a:moveTo>
                <a:cubicBezTo>
                  <a:pt x="1924" y="8500"/>
                  <a:pt x="1871" y="8596"/>
                  <a:pt x="1829" y="8692"/>
                </a:cubicBezTo>
                <a:lnTo>
                  <a:pt x="1882" y="8725"/>
                </a:lnTo>
                <a:cubicBezTo>
                  <a:pt x="1924" y="8628"/>
                  <a:pt x="1978" y="8532"/>
                  <a:pt x="2021" y="8436"/>
                </a:cubicBezTo>
                <a:lnTo>
                  <a:pt x="1967" y="8404"/>
                </a:lnTo>
                <a:close/>
                <a:moveTo>
                  <a:pt x="1700" y="8981"/>
                </a:moveTo>
                <a:cubicBezTo>
                  <a:pt x="1658" y="9077"/>
                  <a:pt x="1604" y="9174"/>
                  <a:pt x="1561" y="9270"/>
                </a:cubicBezTo>
                <a:lnTo>
                  <a:pt x="1615" y="9291"/>
                </a:lnTo>
                <a:cubicBezTo>
                  <a:pt x="1668" y="9195"/>
                  <a:pt x="1711" y="9098"/>
                  <a:pt x="1753" y="9003"/>
                </a:cubicBezTo>
                <a:lnTo>
                  <a:pt x="1700" y="8981"/>
                </a:lnTo>
                <a:close/>
                <a:moveTo>
                  <a:pt x="1433" y="9559"/>
                </a:moveTo>
                <a:lnTo>
                  <a:pt x="1304" y="9847"/>
                </a:lnTo>
                <a:lnTo>
                  <a:pt x="1358" y="9879"/>
                </a:lnTo>
                <a:lnTo>
                  <a:pt x="1487" y="9590"/>
                </a:lnTo>
                <a:lnTo>
                  <a:pt x="1433" y="9559"/>
                </a:lnTo>
                <a:close/>
                <a:moveTo>
                  <a:pt x="1187" y="10146"/>
                </a:moveTo>
                <a:lnTo>
                  <a:pt x="1166" y="10189"/>
                </a:lnTo>
                <a:cubicBezTo>
                  <a:pt x="1133" y="10275"/>
                  <a:pt x="1091" y="10360"/>
                  <a:pt x="1059" y="10435"/>
                </a:cubicBezTo>
                <a:lnTo>
                  <a:pt x="1123" y="10457"/>
                </a:lnTo>
                <a:cubicBezTo>
                  <a:pt x="1155" y="10381"/>
                  <a:pt x="1187" y="10296"/>
                  <a:pt x="1219" y="10210"/>
                </a:cubicBezTo>
                <a:lnTo>
                  <a:pt x="1240" y="10168"/>
                </a:lnTo>
                <a:lnTo>
                  <a:pt x="1187" y="10146"/>
                </a:lnTo>
                <a:close/>
                <a:moveTo>
                  <a:pt x="952" y="10735"/>
                </a:moveTo>
                <a:cubicBezTo>
                  <a:pt x="909" y="10830"/>
                  <a:pt x="877" y="10937"/>
                  <a:pt x="845" y="11034"/>
                </a:cubicBezTo>
                <a:lnTo>
                  <a:pt x="898" y="11055"/>
                </a:lnTo>
                <a:cubicBezTo>
                  <a:pt x="931" y="10959"/>
                  <a:pt x="962" y="10852"/>
                  <a:pt x="1005" y="10756"/>
                </a:cubicBezTo>
                <a:lnTo>
                  <a:pt x="952" y="10735"/>
                </a:lnTo>
                <a:close/>
                <a:moveTo>
                  <a:pt x="738" y="11333"/>
                </a:moveTo>
                <a:cubicBezTo>
                  <a:pt x="706" y="11440"/>
                  <a:pt x="674" y="11536"/>
                  <a:pt x="642" y="11643"/>
                </a:cubicBezTo>
                <a:lnTo>
                  <a:pt x="695" y="11654"/>
                </a:lnTo>
                <a:cubicBezTo>
                  <a:pt x="727" y="11557"/>
                  <a:pt x="760" y="11451"/>
                  <a:pt x="791" y="11355"/>
                </a:cubicBezTo>
                <a:lnTo>
                  <a:pt x="738" y="11333"/>
                </a:lnTo>
                <a:close/>
                <a:moveTo>
                  <a:pt x="546" y="11942"/>
                </a:moveTo>
                <a:cubicBezTo>
                  <a:pt x="513" y="12049"/>
                  <a:pt x="492" y="12146"/>
                  <a:pt x="460" y="12253"/>
                </a:cubicBezTo>
                <a:lnTo>
                  <a:pt x="524" y="12263"/>
                </a:lnTo>
                <a:cubicBezTo>
                  <a:pt x="546" y="12167"/>
                  <a:pt x="577" y="12060"/>
                  <a:pt x="610" y="11964"/>
                </a:cubicBezTo>
                <a:lnTo>
                  <a:pt x="546" y="11942"/>
                </a:lnTo>
                <a:close/>
                <a:moveTo>
                  <a:pt x="385" y="12562"/>
                </a:moveTo>
                <a:cubicBezTo>
                  <a:pt x="353" y="12659"/>
                  <a:pt x="332" y="12766"/>
                  <a:pt x="311" y="12873"/>
                </a:cubicBezTo>
                <a:lnTo>
                  <a:pt x="375" y="12883"/>
                </a:lnTo>
                <a:cubicBezTo>
                  <a:pt x="396" y="12776"/>
                  <a:pt x="417" y="12680"/>
                  <a:pt x="439" y="12574"/>
                </a:cubicBezTo>
                <a:lnTo>
                  <a:pt x="385" y="12562"/>
                </a:lnTo>
                <a:close/>
                <a:moveTo>
                  <a:pt x="246" y="13182"/>
                </a:moveTo>
                <a:cubicBezTo>
                  <a:pt x="225" y="13279"/>
                  <a:pt x="204" y="13386"/>
                  <a:pt x="193" y="13493"/>
                </a:cubicBezTo>
                <a:lnTo>
                  <a:pt x="246" y="13503"/>
                </a:lnTo>
                <a:cubicBezTo>
                  <a:pt x="268" y="13396"/>
                  <a:pt x="289" y="13301"/>
                  <a:pt x="299" y="13194"/>
                </a:cubicBezTo>
                <a:lnTo>
                  <a:pt x="246" y="13182"/>
                </a:lnTo>
                <a:close/>
                <a:moveTo>
                  <a:pt x="139" y="13803"/>
                </a:moveTo>
                <a:cubicBezTo>
                  <a:pt x="118" y="13909"/>
                  <a:pt x="107" y="14016"/>
                  <a:pt x="97" y="14123"/>
                </a:cubicBezTo>
                <a:lnTo>
                  <a:pt x="150" y="14134"/>
                </a:lnTo>
                <a:cubicBezTo>
                  <a:pt x="161" y="14028"/>
                  <a:pt x="182" y="13921"/>
                  <a:pt x="193" y="13814"/>
                </a:cubicBezTo>
                <a:lnTo>
                  <a:pt x="139" y="13803"/>
                </a:lnTo>
                <a:close/>
                <a:moveTo>
                  <a:pt x="54" y="14434"/>
                </a:moveTo>
                <a:cubicBezTo>
                  <a:pt x="43" y="14541"/>
                  <a:pt x="43" y="14648"/>
                  <a:pt x="33" y="14755"/>
                </a:cubicBezTo>
                <a:lnTo>
                  <a:pt x="86" y="14755"/>
                </a:lnTo>
                <a:cubicBezTo>
                  <a:pt x="97" y="14658"/>
                  <a:pt x="107" y="14551"/>
                  <a:pt x="118" y="14444"/>
                </a:cubicBezTo>
                <a:lnTo>
                  <a:pt x="54" y="14434"/>
                </a:lnTo>
                <a:close/>
                <a:moveTo>
                  <a:pt x="11" y="15075"/>
                </a:moveTo>
                <a:cubicBezTo>
                  <a:pt x="11" y="15182"/>
                  <a:pt x="0" y="15289"/>
                  <a:pt x="0" y="15396"/>
                </a:cubicBezTo>
                <a:lnTo>
                  <a:pt x="64" y="15396"/>
                </a:lnTo>
                <a:cubicBezTo>
                  <a:pt x="64" y="15289"/>
                  <a:pt x="64" y="15182"/>
                  <a:pt x="75" y="15075"/>
                </a:cubicBezTo>
                <a:close/>
                <a:moveTo>
                  <a:pt x="0" y="15706"/>
                </a:moveTo>
                <a:cubicBezTo>
                  <a:pt x="0" y="15812"/>
                  <a:pt x="0" y="15919"/>
                  <a:pt x="11" y="16026"/>
                </a:cubicBezTo>
                <a:lnTo>
                  <a:pt x="64" y="16026"/>
                </a:lnTo>
                <a:cubicBezTo>
                  <a:pt x="64" y="15919"/>
                  <a:pt x="64" y="15812"/>
                  <a:pt x="54" y="15706"/>
                </a:cubicBezTo>
                <a:close/>
                <a:moveTo>
                  <a:pt x="86" y="16337"/>
                </a:moveTo>
                <a:lnTo>
                  <a:pt x="21" y="16347"/>
                </a:lnTo>
                <a:lnTo>
                  <a:pt x="54" y="16668"/>
                </a:lnTo>
                <a:lnTo>
                  <a:pt x="107" y="16658"/>
                </a:lnTo>
                <a:cubicBezTo>
                  <a:pt x="97" y="16551"/>
                  <a:pt x="86" y="16444"/>
                  <a:pt x="86" y="16337"/>
                </a:cubicBezTo>
                <a:close/>
                <a:moveTo>
                  <a:pt x="150" y="16967"/>
                </a:moveTo>
                <a:lnTo>
                  <a:pt x="86" y="16978"/>
                </a:lnTo>
                <a:cubicBezTo>
                  <a:pt x="97" y="17085"/>
                  <a:pt x="118" y="17192"/>
                  <a:pt x="128" y="17299"/>
                </a:cubicBezTo>
                <a:lnTo>
                  <a:pt x="193" y="17288"/>
                </a:lnTo>
                <a:cubicBezTo>
                  <a:pt x="171" y="17181"/>
                  <a:pt x="161" y="17074"/>
                  <a:pt x="150" y="16967"/>
                </a:cubicBezTo>
                <a:close/>
                <a:moveTo>
                  <a:pt x="246" y="17598"/>
                </a:moveTo>
                <a:lnTo>
                  <a:pt x="193" y="17609"/>
                </a:lnTo>
                <a:cubicBezTo>
                  <a:pt x="214" y="17716"/>
                  <a:pt x="235" y="17812"/>
                  <a:pt x="257" y="17919"/>
                </a:cubicBezTo>
                <a:lnTo>
                  <a:pt x="311" y="17908"/>
                </a:lnTo>
                <a:cubicBezTo>
                  <a:pt x="289" y="17801"/>
                  <a:pt x="268" y="17694"/>
                  <a:pt x="246" y="17598"/>
                </a:cubicBezTo>
                <a:close/>
                <a:moveTo>
                  <a:pt x="385" y="18218"/>
                </a:moveTo>
                <a:lnTo>
                  <a:pt x="332" y="18229"/>
                </a:lnTo>
                <a:cubicBezTo>
                  <a:pt x="364" y="18336"/>
                  <a:pt x="385" y="18432"/>
                  <a:pt x="417" y="18539"/>
                </a:cubicBezTo>
                <a:lnTo>
                  <a:pt x="482" y="18518"/>
                </a:lnTo>
                <a:cubicBezTo>
                  <a:pt x="449" y="18421"/>
                  <a:pt x="417" y="18314"/>
                  <a:pt x="385" y="18218"/>
                </a:cubicBezTo>
                <a:close/>
                <a:moveTo>
                  <a:pt x="577" y="18817"/>
                </a:moveTo>
                <a:lnTo>
                  <a:pt x="513" y="18839"/>
                </a:lnTo>
                <a:cubicBezTo>
                  <a:pt x="556" y="18934"/>
                  <a:pt x="589" y="19041"/>
                  <a:pt x="620" y="19138"/>
                </a:cubicBezTo>
                <a:lnTo>
                  <a:pt x="684" y="19116"/>
                </a:lnTo>
                <a:cubicBezTo>
                  <a:pt x="642" y="19020"/>
                  <a:pt x="610" y="18924"/>
                  <a:pt x="577" y="18817"/>
                </a:cubicBezTo>
                <a:close/>
                <a:moveTo>
                  <a:pt x="802" y="19416"/>
                </a:moveTo>
                <a:lnTo>
                  <a:pt x="748" y="19437"/>
                </a:lnTo>
                <a:cubicBezTo>
                  <a:pt x="781" y="19533"/>
                  <a:pt x="824" y="19630"/>
                  <a:pt x="877" y="19725"/>
                </a:cubicBezTo>
                <a:lnTo>
                  <a:pt x="931" y="19704"/>
                </a:lnTo>
                <a:cubicBezTo>
                  <a:pt x="877" y="19608"/>
                  <a:pt x="834" y="19512"/>
                  <a:pt x="802" y="19416"/>
                </a:cubicBezTo>
                <a:close/>
                <a:moveTo>
                  <a:pt x="1059" y="19982"/>
                </a:moveTo>
                <a:lnTo>
                  <a:pt x="1005" y="20015"/>
                </a:lnTo>
                <a:cubicBezTo>
                  <a:pt x="1059" y="20110"/>
                  <a:pt x="1112" y="20196"/>
                  <a:pt x="1155" y="20293"/>
                </a:cubicBezTo>
                <a:lnTo>
                  <a:pt x="1209" y="20260"/>
                </a:lnTo>
                <a:cubicBezTo>
                  <a:pt x="1166" y="20174"/>
                  <a:pt x="1112" y="20079"/>
                  <a:pt x="1059" y="19982"/>
                </a:cubicBezTo>
                <a:close/>
                <a:moveTo>
                  <a:pt x="1369" y="20538"/>
                </a:moveTo>
                <a:lnTo>
                  <a:pt x="1316" y="20570"/>
                </a:lnTo>
                <a:cubicBezTo>
                  <a:pt x="1369" y="20656"/>
                  <a:pt x="1433" y="20752"/>
                  <a:pt x="1487" y="20837"/>
                </a:cubicBezTo>
                <a:lnTo>
                  <a:pt x="1540" y="20806"/>
                </a:lnTo>
                <a:cubicBezTo>
                  <a:pt x="1487" y="20720"/>
                  <a:pt x="1422" y="20623"/>
                  <a:pt x="1369" y="20538"/>
                </a:cubicBezTo>
                <a:close/>
                <a:moveTo>
                  <a:pt x="1722" y="21062"/>
                </a:moveTo>
                <a:lnTo>
                  <a:pt x="1668" y="21105"/>
                </a:lnTo>
                <a:lnTo>
                  <a:pt x="1860" y="21362"/>
                </a:lnTo>
                <a:lnTo>
                  <a:pt x="1903" y="21319"/>
                </a:lnTo>
                <a:cubicBezTo>
                  <a:pt x="1839" y="21233"/>
                  <a:pt x="1775" y="21148"/>
                  <a:pt x="1722" y="21062"/>
                </a:cubicBezTo>
                <a:close/>
                <a:moveTo>
                  <a:pt x="2107" y="21564"/>
                </a:moveTo>
                <a:lnTo>
                  <a:pt x="2064" y="21607"/>
                </a:lnTo>
                <a:cubicBezTo>
                  <a:pt x="2128" y="21682"/>
                  <a:pt x="2202" y="21768"/>
                  <a:pt x="2267" y="21842"/>
                </a:cubicBezTo>
                <a:lnTo>
                  <a:pt x="2309" y="21800"/>
                </a:lnTo>
                <a:cubicBezTo>
                  <a:pt x="2245" y="21725"/>
                  <a:pt x="2171" y="21650"/>
                  <a:pt x="2107" y="21564"/>
                </a:cubicBezTo>
                <a:close/>
                <a:moveTo>
                  <a:pt x="2534" y="22035"/>
                </a:moveTo>
                <a:lnTo>
                  <a:pt x="2492" y="22077"/>
                </a:lnTo>
                <a:cubicBezTo>
                  <a:pt x="2566" y="22153"/>
                  <a:pt x="2641" y="22227"/>
                  <a:pt x="2716" y="22291"/>
                </a:cubicBezTo>
                <a:lnTo>
                  <a:pt x="2758" y="22249"/>
                </a:lnTo>
                <a:cubicBezTo>
                  <a:pt x="2684" y="22184"/>
                  <a:pt x="2609" y="22110"/>
                  <a:pt x="2534" y="22035"/>
                </a:cubicBezTo>
                <a:close/>
                <a:moveTo>
                  <a:pt x="2994" y="22462"/>
                </a:moveTo>
                <a:lnTo>
                  <a:pt x="2962" y="22505"/>
                </a:lnTo>
                <a:cubicBezTo>
                  <a:pt x="3047" y="22569"/>
                  <a:pt x="3122" y="22645"/>
                  <a:pt x="3207" y="22709"/>
                </a:cubicBezTo>
                <a:lnTo>
                  <a:pt x="3250" y="22655"/>
                </a:lnTo>
                <a:lnTo>
                  <a:pt x="2994" y="22462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83" name="Google Shape;683;p36"/>
          <p:cNvGrpSpPr/>
          <p:nvPr/>
        </p:nvGrpSpPr>
        <p:grpSpPr>
          <a:xfrm rot="904633">
            <a:off x="3218479" y="3624234"/>
            <a:ext cx="912099" cy="1032102"/>
            <a:chOff x="601243" y="325205"/>
            <a:chExt cx="912171" cy="1032184"/>
          </a:xfrm>
        </p:grpSpPr>
        <p:grpSp>
          <p:nvGrpSpPr>
            <p:cNvPr id="684" name="Google Shape;684;p36"/>
            <p:cNvGrpSpPr/>
            <p:nvPr/>
          </p:nvGrpSpPr>
          <p:grpSpPr>
            <a:xfrm>
              <a:off x="601243" y="325205"/>
              <a:ext cx="912171" cy="1032184"/>
              <a:chOff x="601218" y="5"/>
              <a:chExt cx="912171" cy="1032184"/>
            </a:xfrm>
          </p:grpSpPr>
          <p:sp>
            <p:nvSpPr>
              <p:cNvPr id="685" name="Google Shape;685;p36"/>
              <p:cNvSpPr/>
              <p:nvPr/>
            </p:nvSpPr>
            <p:spPr>
              <a:xfrm>
                <a:off x="758458" y="570672"/>
                <a:ext cx="431977" cy="461517"/>
              </a:xfrm>
              <a:custGeom>
                <a:rect b="b" l="l" r="r" t="t"/>
                <a:pathLst>
                  <a:path extrusionOk="0" h="3484" w="3261">
                    <a:moveTo>
                      <a:pt x="12" y="3435"/>
                    </a:moveTo>
                    <a:cubicBezTo>
                      <a:pt x="0" y="3435"/>
                      <a:pt x="11" y="3443"/>
                      <a:pt x="11" y="3443"/>
                    </a:cubicBezTo>
                    <a:lnTo>
                      <a:pt x="15" y="3436"/>
                    </a:lnTo>
                    <a:lnTo>
                      <a:pt x="15" y="3436"/>
                    </a:lnTo>
                    <a:cubicBezTo>
                      <a:pt x="14" y="3435"/>
                      <a:pt x="13" y="3435"/>
                      <a:pt x="12" y="3435"/>
                    </a:cubicBezTo>
                    <a:close/>
                    <a:moveTo>
                      <a:pt x="1871" y="1"/>
                    </a:moveTo>
                    <a:lnTo>
                      <a:pt x="15" y="3436"/>
                    </a:lnTo>
                    <a:lnTo>
                      <a:pt x="15" y="3436"/>
                    </a:lnTo>
                    <a:cubicBezTo>
                      <a:pt x="29" y="3437"/>
                      <a:pt x="65" y="3446"/>
                      <a:pt x="150" y="3476"/>
                    </a:cubicBezTo>
                    <a:cubicBezTo>
                      <a:pt x="166" y="3481"/>
                      <a:pt x="183" y="3484"/>
                      <a:pt x="200" y="3484"/>
                    </a:cubicBezTo>
                    <a:cubicBezTo>
                      <a:pt x="380" y="3484"/>
                      <a:pt x="620" y="3208"/>
                      <a:pt x="620" y="3208"/>
                    </a:cubicBezTo>
                    <a:lnTo>
                      <a:pt x="3261" y="739"/>
                    </a:lnTo>
                    <a:lnTo>
                      <a:pt x="187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6" name="Google Shape;686;p36"/>
              <p:cNvSpPr/>
              <p:nvPr/>
            </p:nvSpPr>
            <p:spPr>
              <a:xfrm>
                <a:off x="601218" y="464566"/>
                <a:ext cx="187044" cy="140680"/>
              </a:xfrm>
              <a:custGeom>
                <a:rect b="b" l="l" r="r" t="t"/>
                <a:pathLst>
                  <a:path extrusionOk="0" h="1062" w="1412">
                    <a:moveTo>
                      <a:pt x="674" y="0"/>
                    </a:moveTo>
                    <a:lnTo>
                      <a:pt x="0" y="941"/>
                    </a:lnTo>
                    <a:cubicBezTo>
                      <a:pt x="0" y="941"/>
                      <a:pt x="246" y="1027"/>
                      <a:pt x="385" y="1058"/>
                    </a:cubicBezTo>
                    <a:cubicBezTo>
                      <a:pt x="396" y="1061"/>
                      <a:pt x="408" y="1062"/>
                      <a:pt x="419" y="1062"/>
                    </a:cubicBezTo>
                    <a:cubicBezTo>
                      <a:pt x="565" y="1062"/>
                      <a:pt x="749" y="887"/>
                      <a:pt x="749" y="887"/>
                    </a:cubicBezTo>
                    <a:lnTo>
                      <a:pt x="1411" y="417"/>
                    </a:lnTo>
                    <a:lnTo>
                      <a:pt x="67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7" name="Google Shape;687;p36"/>
              <p:cNvSpPr/>
              <p:nvPr/>
            </p:nvSpPr>
            <p:spPr>
              <a:xfrm>
                <a:off x="1011869" y="740627"/>
                <a:ext cx="107696" cy="113790"/>
              </a:xfrm>
              <a:custGeom>
                <a:rect b="b" l="l" r="r" t="t"/>
                <a:pathLst>
                  <a:path extrusionOk="0" h="859" w="813">
                    <a:moveTo>
                      <a:pt x="428" y="1"/>
                    </a:moveTo>
                    <a:lnTo>
                      <a:pt x="1" y="610"/>
                    </a:lnTo>
                    <a:cubicBezTo>
                      <a:pt x="1" y="610"/>
                      <a:pt x="247" y="813"/>
                      <a:pt x="343" y="856"/>
                    </a:cubicBezTo>
                    <a:cubicBezTo>
                      <a:pt x="346" y="857"/>
                      <a:pt x="349" y="858"/>
                      <a:pt x="353" y="858"/>
                    </a:cubicBezTo>
                    <a:cubicBezTo>
                      <a:pt x="464" y="858"/>
                      <a:pt x="812" y="276"/>
                      <a:pt x="792" y="214"/>
                    </a:cubicBezTo>
                    <a:cubicBezTo>
                      <a:pt x="770" y="150"/>
                      <a:pt x="428" y="1"/>
                      <a:pt x="42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8" name="Google Shape;688;p36"/>
              <p:cNvSpPr/>
              <p:nvPr/>
            </p:nvSpPr>
            <p:spPr>
              <a:xfrm>
                <a:off x="649304" y="425223"/>
                <a:ext cx="864086" cy="302158"/>
              </a:xfrm>
              <a:custGeom>
                <a:rect b="b" l="l" r="r" t="t"/>
                <a:pathLst>
                  <a:path extrusionOk="0" h="2281" w="6523">
                    <a:moveTo>
                      <a:pt x="494" y="0"/>
                    </a:moveTo>
                    <a:cubicBezTo>
                      <a:pt x="249" y="0"/>
                      <a:pt x="87" y="33"/>
                      <a:pt x="65" y="115"/>
                    </a:cubicBezTo>
                    <a:cubicBezTo>
                      <a:pt x="1" y="319"/>
                      <a:pt x="835" y="725"/>
                      <a:pt x="1668" y="1067"/>
                    </a:cubicBezTo>
                    <a:cubicBezTo>
                      <a:pt x="2513" y="1419"/>
                      <a:pt x="4106" y="1911"/>
                      <a:pt x="5090" y="2189"/>
                    </a:cubicBezTo>
                    <a:cubicBezTo>
                      <a:pt x="5309" y="2255"/>
                      <a:pt x="5504" y="2280"/>
                      <a:pt x="5673" y="2280"/>
                    </a:cubicBezTo>
                    <a:cubicBezTo>
                      <a:pt x="6056" y="2280"/>
                      <a:pt x="6311" y="2150"/>
                      <a:pt x="6437" y="2061"/>
                    </a:cubicBezTo>
                    <a:cubicBezTo>
                      <a:pt x="6501" y="2018"/>
                      <a:pt x="6522" y="1933"/>
                      <a:pt x="6491" y="1868"/>
                    </a:cubicBezTo>
                    <a:cubicBezTo>
                      <a:pt x="6405" y="1655"/>
                      <a:pt x="6137" y="1248"/>
                      <a:pt x="5421" y="1035"/>
                    </a:cubicBezTo>
                    <a:cubicBezTo>
                      <a:pt x="4438" y="757"/>
                      <a:pt x="2823" y="319"/>
                      <a:pt x="1936" y="169"/>
                    </a:cubicBezTo>
                    <a:cubicBezTo>
                      <a:pt x="1400" y="73"/>
                      <a:pt x="856" y="0"/>
                      <a:pt x="49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9" name="Google Shape;689;p36"/>
              <p:cNvSpPr/>
              <p:nvPr/>
            </p:nvSpPr>
            <p:spPr>
              <a:xfrm>
                <a:off x="1021804" y="5"/>
                <a:ext cx="208239" cy="531195"/>
              </a:xfrm>
              <a:custGeom>
                <a:rect b="b" l="l" r="r" t="t"/>
                <a:pathLst>
                  <a:path extrusionOk="0" h="4010" w="1572">
                    <a:moveTo>
                      <a:pt x="268" y="1"/>
                    </a:moveTo>
                    <a:cubicBezTo>
                      <a:pt x="268" y="1"/>
                      <a:pt x="252" y="1"/>
                      <a:pt x="267" y="6"/>
                    </a:cubicBezTo>
                    <a:lnTo>
                      <a:pt x="267" y="6"/>
                    </a:lnTo>
                    <a:lnTo>
                      <a:pt x="268" y="1"/>
                    </a:lnTo>
                    <a:close/>
                    <a:moveTo>
                      <a:pt x="267" y="6"/>
                    </a:moveTo>
                    <a:lnTo>
                      <a:pt x="1" y="3902"/>
                    </a:lnTo>
                    <a:lnTo>
                      <a:pt x="1572" y="4009"/>
                    </a:lnTo>
                    <a:lnTo>
                      <a:pt x="653" y="524"/>
                    </a:lnTo>
                    <a:cubicBezTo>
                      <a:pt x="653" y="524"/>
                      <a:pt x="588" y="75"/>
                      <a:pt x="396" y="32"/>
                    </a:cubicBezTo>
                    <a:cubicBezTo>
                      <a:pt x="314" y="18"/>
                      <a:pt x="280" y="10"/>
                      <a:pt x="267" y="6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0" name="Google Shape;690;p36"/>
              <p:cNvSpPr/>
              <p:nvPr/>
            </p:nvSpPr>
            <p:spPr>
              <a:xfrm>
                <a:off x="689044" y="284676"/>
                <a:ext cx="120545" cy="158696"/>
              </a:xfrm>
              <a:custGeom>
                <a:rect b="b" l="l" r="r" t="t"/>
                <a:pathLst>
                  <a:path extrusionOk="0" h="1198" w="910">
                    <a:moveTo>
                      <a:pt x="0" y="0"/>
                    </a:moveTo>
                    <a:lnTo>
                      <a:pt x="64" y="1155"/>
                    </a:lnTo>
                    <a:lnTo>
                      <a:pt x="909" y="1198"/>
                    </a:lnTo>
                    <a:lnTo>
                      <a:pt x="610" y="439"/>
                    </a:lnTo>
                    <a:cubicBezTo>
                      <a:pt x="610" y="439"/>
                      <a:pt x="535" y="161"/>
                      <a:pt x="396" y="107"/>
                    </a:cubicBezTo>
                    <a:cubicBezTo>
                      <a:pt x="257" y="54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1" name="Google Shape;691;p36"/>
              <p:cNvSpPr/>
              <p:nvPr/>
            </p:nvSpPr>
            <p:spPr>
              <a:xfrm>
                <a:off x="1160630" y="302824"/>
                <a:ext cx="68088" cy="107166"/>
              </a:xfrm>
              <a:custGeom>
                <a:rect b="b" l="l" r="r" t="t"/>
                <a:pathLst>
                  <a:path extrusionOk="0" h="809" w="514">
                    <a:moveTo>
                      <a:pt x="376" y="1"/>
                    </a:moveTo>
                    <a:cubicBezTo>
                      <a:pt x="252" y="1"/>
                      <a:pt x="1" y="34"/>
                      <a:pt x="1" y="34"/>
                    </a:cubicBezTo>
                    <a:lnTo>
                      <a:pt x="32" y="772"/>
                    </a:lnTo>
                    <a:cubicBezTo>
                      <a:pt x="32" y="772"/>
                      <a:pt x="243" y="808"/>
                      <a:pt x="371" y="808"/>
                    </a:cubicBezTo>
                    <a:cubicBezTo>
                      <a:pt x="413" y="808"/>
                      <a:pt x="447" y="804"/>
                      <a:pt x="460" y="794"/>
                    </a:cubicBezTo>
                    <a:cubicBezTo>
                      <a:pt x="514" y="740"/>
                      <a:pt x="514" y="24"/>
                      <a:pt x="417" y="3"/>
                    </a:cubicBezTo>
                    <a:cubicBezTo>
                      <a:pt x="406" y="1"/>
                      <a:pt x="392" y="1"/>
                      <a:pt x="37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92" name="Google Shape;692;p36"/>
            <p:cNvSpPr/>
            <p:nvPr/>
          </p:nvSpPr>
          <p:spPr>
            <a:xfrm>
              <a:off x="1414066" y="944090"/>
              <a:ext cx="59610" cy="87958"/>
            </a:xfrm>
            <a:custGeom>
              <a:rect b="b" l="l" r="r" t="t"/>
              <a:pathLst>
                <a:path extrusionOk="0" h="664" w="450">
                  <a:moveTo>
                    <a:pt x="193" y="0"/>
                  </a:moveTo>
                  <a:lnTo>
                    <a:pt x="193" y="0"/>
                  </a:lnTo>
                  <a:cubicBezTo>
                    <a:pt x="226" y="97"/>
                    <a:pt x="257" y="171"/>
                    <a:pt x="269" y="235"/>
                  </a:cubicBezTo>
                  <a:cubicBezTo>
                    <a:pt x="290" y="332"/>
                    <a:pt x="257" y="439"/>
                    <a:pt x="193" y="503"/>
                  </a:cubicBezTo>
                  <a:cubicBezTo>
                    <a:pt x="151" y="546"/>
                    <a:pt x="86" y="610"/>
                    <a:pt x="1" y="663"/>
                  </a:cubicBezTo>
                  <a:cubicBezTo>
                    <a:pt x="172" y="620"/>
                    <a:pt x="300" y="556"/>
                    <a:pt x="375" y="503"/>
                  </a:cubicBezTo>
                  <a:cubicBezTo>
                    <a:pt x="428" y="471"/>
                    <a:pt x="450" y="396"/>
                    <a:pt x="418" y="332"/>
                  </a:cubicBezTo>
                  <a:cubicBezTo>
                    <a:pt x="386" y="247"/>
                    <a:pt x="322" y="129"/>
                    <a:pt x="1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36"/>
            <p:cNvSpPr/>
            <p:nvPr/>
          </p:nvSpPr>
          <p:spPr>
            <a:xfrm>
              <a:off x="868961" y="887394"/>
              <a:ext cx="635976" cy="170088"/>
            </a:xfrm>
            <a:custGeom>
              <a:rect b="b" l="l" r="r" t="t"/>
              <a:pathLst>
                <a:path extrusionOk="0" h="1284" w="4801">
                  <a:moveTo>
                    <a:pt x="32" y="1"/>
                  </a:moveTo>
                  <a:lnTo>
                    <a:pt x="0" y="76"/>
                  </a:lnTo>
                  <a:cubicBezTo>
                    <a:pt x="780" y="407"/>
                    <a:pt x="2277" y="867"/>
                    <a:pt x="3410" y="1198"/>
                  </a:cubicBezTo>
                  <a:cubicBezTo>
                    <a:pt x="3645" y="1262"/>
                    <a:pt x="3838" y="1284"/>
                    <a:pt x="4009" y="1284"/>
                  </a:cubicBezTo>
                  <a:cubicBezTo>
                    <a:pt x="4394" y="1284"/>
                    <a:pt x="4662" y="1166"/>
                    <a:pt x="4800" y="1070"/>
                  </a:cubicBezTo>
                  <a:lnTo>
                    <a:pt x="4757" y="995"/>
                  </a:lnTo>
                  <a:cubicBezTo>
                    <a:pt x="4625" y="1091"/>
                    <a:pt x="4380" y="1207"/>
                    <a:pt x="4014" y="1207"/>
                  </a:cubicBezTo>
                  <a:cubicBezTo>
                    <a:pt x="3849" y="1207"/>
                    <a:pt x="3659" y="1183"/>
                    <a:pt x="3443" y="1124"/>
                  </a:cubicBezTo>
                  <a:cubicBezTo>
                    <a:pt x="2309" y="792"/>
                    <a:pt x="813" y="332"/>
                    <a:pt x="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36"/>
            <p:cNvSpPr/>
            <p:nvPr/>
          </p:nvSpPr>
          <p:spPr>
            <a:xfrm>
              <a:off x="1072829" y="325205"/>
              <a:ext cx="147436" cy="475956"/>
            </a:xfrm>
            <a:custGeom>
              <a:rect b="b" l="l" r="r" t="t"/>
              <a:pathLst>
                <a:path extrusionOk="0" h="3593" w="1113">
                  <a:moveTo>
                    <a:pt x="22" y="1"/>
                  </a:moveTo>
                  <a:lnTo>
                    <a:pt x="1" y="75"/>
                  </a:lnTo>
                  <a:cubicBezTo>
                    <a:pt x="139" y="108"/>
                    <a:pt x="215" y="417"/>
                    <a:pt x="225" y="524"/>
                  </a:cubicBezTo>
                  <a:lnTo>
                    <a:pt x="1037" y="3593"/>
                  </a:lnTo>
                  <a:lnTo>
                    <a:pt x="1113" y="3582"/>
                  </a:lnTo>
                  <a:lnTo>
                    <a:pt x="300" y="514"/>
                  </a:lnTo>
                  <a:cubicBezTo>
                    <a:pt x="300" y="450"/>
                    <a:pt x="225" y="43"/>
                    <a:pt x="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36"/>
            <p:cNvSpPr/>
            <p:nvPr/>
          </p:nvSpPr>
          <p:spPr>
            <a:xfrm>
              <a:off x="674895" y="762742"/>
              <a:ext cx="162935" cy="59610"/>
            </a:xfrm>
            <a:custGeom>
              <a:rect b="b" l="l" r="r" t="t"/>
              <a:pathLst>
                <a:path extrusionOk="0" h="450" w="1230">
                  <a:moveTo>
                    <a:pt x="33" y="1"/>
                  </a:moveTo>
                  <a:lnTo>
                    <a:pt x="0" y="76"/>
                  </a:lnTo>
                  <a:lnTo>
                    <a:pt x="1209" y="450"/>
                  </a:lnTo>
                  <a:lnTo>
                    <a:pt x="1230" y="375"/>
                  </a:lnTo>
                  <a:lnTo>
                    <a:pt x="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36"/>
            <p:cNvSpPr/>
            <p:nvPr/>
          </p:nvSpPr>
          <p:spPr>
            <a:xfrm>
              <a:off x="796633" y="932697"/>
              <a:ext cx="192740" cy="344416"/>
            </a:xfrm>
            <a:custGeom>
              <a:rect b="b" l="l" r="r" t="t"/>
              <a:pathLst>
                <a:path extrusionOk="0" h="2600" w="1455">
                  <a:moveTo>
                    <a:pt x="1380" y="1"/>
                  </a:moveTo>
                  <a:lnTo>
                    <a:pt x="1" y="2567"/>
                  </a:lnTo>
                  <a:lnTo>
                    <a:pt x="76" y="2599"/>
                  </a:lnTo>
                  <a:lnTo>
                    <a:pt x="1455" y="33"/>
                  </a:lnTo>
                  <a:lnTo>
                    <a:pt x="13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36"/>
            <p:cNvSpPr/>
            <p:nvPr/>
          </p:nvSpPr>
          <p:spPr>
            <a:xfrm>
              <a:off x="929764" y="1048871"/>
              <a:ext cx="201218" cy="188501"/>
            </a:xfrm>
            <a:custGeom>
              <a:rect b="b" l="l" r="r" t="t"/>
              <a:pathLst>
                <a:path extrusionOk="0" h="1423" w="1519">
                  <a:moveTo>
                    <a:pt x="1466" y="0"/>
                  </a:moveTo>
                  <a:lnTo>
                    <a:pt x="0" y="1359"/>
                  </a:lnTo>
                  <a:lnTo>
                    <a:pt x="54" y="1423"/>
                  </a:lnTo>
                  <a:lnTo>
                    <a:pt x="1519" y="54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8" name="Google Shape;698;p36"/>
          <p:cNvGrpSpPr/>
          <p:nvPr/>
        </p:nvGrpSpPr>
        <p:grpSpPr>
          <a:xfrm>
            <a:off x="4754479" y="287117"/>
            <a:ext cx="1406300" cy="504776"/>
            <a:chOff x="6522985" y="1435271"/>
            <a:chExt cx="1111700" cy="399033"/>
          </a:xfrm>
        </p:grpSpPr>
        <p:sp>
          <p:nvSpPr>
            <p:cNvPr id="699" name="Google Shape;699;p36"/>
            <p:cNvSpPr/>
            <p:nvPr/>
          </p:nvSpPr>
          <p:spPr>
            <a:xfrm>
              <a:off x="6522985" y="1438729"/>
              <a:ext cx="1111692" cy="392116"/>
            </a:xfrm>
            <a:custGeom>
              <a:rect b="b" l="l" r="r" t="t"/>
              <a:pathLst>
                <a:path extrusionOk="0" h="4876" w="13824">
                  <a:moveTo>
                    <a:pt x="6083" y="0"/>
                  </a:moveTo>
                  <a:cubicBezTo>
                    <a:pt x="4843" y="0"/>
                    <a:pt x="3774" y="727"/>
                    <a:pt x="3272" y="1786"/>
                  </a:cubicBezTo>
                  <a:cubicBezTo>
                    <a:pt x="3175" y="1754"/>
                    <a:pt x="3079" y="1732"/>
                    <a:pt x="2973" y="1732"/>
                  </a:cubicBezTo>
                  <a:cubicBezTo>
                    <a:pt x="2459" y="1732"/>
                    <a:pt x="2042" y="2150"/>
                    <a:pt x="2042" y="2663"/>
                  </a:cubicBezTo>
                  <a:cubicBezTo>
                    <a:pt x="2042" y="2770"/>
                    <a:pt x="2063" y="2877"/>
                    <a:pt x="2096" y="2973"/>
                  </a:cubicBezTo>
                  <a:cubicBezTo>
                    <a:pt x="1957" y="2930"/>
                    <a:pt x="1807" y="2908"/>
                    <a:pt x="1657" y="2908"/>
                  </a:cubicBezTo>
                  <a:cubicBezTo>
                    <a:pt x="738" y="2908"/>
                    <a:pt x="0" y="3647"/>
                    <a:pt x="0" y="4566"/>
                  </a:cubicBezTo>
                  <a:cubicBezTo>
                    <a:pt x="0" y="4673"/>
                    <a:pt x="11" y="4769"/>
                    <a:pt x="32" y="4876"/>
                  </a:cubicBezTo>
                  <a:lnTo>
                    <a:pt x="13824" y="4876"/>
                  </a:lnTo>
                  <a:cubicBezTo>
                    <a:pt x="13471" y="4288"/>
                    <a:pt x="12819" y="3892"/>
                    <a:pt x="12081" y="3892"/>
                  </a:cubicBezTo>
                  <a:cubicBezTo>
                    <a:pt x="11835" y="3892"/>
                    <a:pt x="11590" y="3935"/>
                    <a:pt x="11365" y="4020"/>
                  </a:cubicBezTo>
                  <a:cubicBezTo>
                    <a:pt x="11365" y="3977"/>
                    <a:pt x="11376" y="3946"/>
                    <a:pt x="11376" y="3903"/>
                  </a:cubicBezTo>
                  <a:cubicBezTo>
                    <a:pt x="11376" y="3091"/>
                    <a:pt x="10713" y="2428"/>
                    <a:pt x="9900" y="2428"/>
                  </a:cubicBezTo>
                  <a:cubicBezTo>
                    <a:pt x="9622" y="2428"/>
                    <a:pt x="9376" y="2502"/>
                    <a:pt x="9152" y="2630"/>
                  </a:cubicBezTo>
                  <a:cubicBezTo>
                    <a:pt x="8927" y="1145"/>
                    <a:pt x="7634" y="0"/>
                    <a:pt x="608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00" name="Google Shape;700;p36"/>
            <p:cNvGrpSpPr/>
            <p:nvPr/>
          </p:nvGrpSpPr>
          <p:grpSpPr>
            <a:xfrm>
              <a:off x="6525558" y="1435271"/>
              <a:ext cx="1109127" cy="399033"/>
              <a:chOff x="6525558" y="1435271"/>
              <a:chExt cx="1109127" cy="399033"/>
            </a:xfrm>
          </p:grpSpPr>
          <p:sp>
            <p:nvSpPr>
              <p:cNvPr id="701" name="Google Shape;701;p36"/>
              <p:cNvSpPr/>
              <p:nvPr/>
            </p:nvSpPr>
            <p:spPr>
              <a:xfrm>
                <a:off x="6525558" y="1827308"/>
                <a:ext cx="387854" cy="6996"/>
              </a:xfrm>
              <a:custGeom>
                <a:rect b="b" l="l" r="r" t="t"/>
                <a:pathLst>
                  <a:path extrusionOk="0" h="87" w="4823">
                    <a:moveTo>
                      <a:pt x="0" y="1"/>
                    </a:moveTo>
                    <a:lnTo>
                      <a:pt x="0" y="86"/>
                    </a:lnTo>
                    <a:lnTo>
                      <a:pt x="4822" y="86"/>
                    </a:lnTo>
                    <a:lnTo>
                      <a:pt x="48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2" name="Google Shape;702;p36"/>
              <p:cNvSpPr/>
              <p:nvPr/>
            </p:nvSpPr>
            <p:spPr>
              <a:xfrm>
                <a:off x="6684625" y="1435271"/>
                <a:ext cx="577800" cy="243424"/>
              </a:xfrm>
              <a:custGeom>
                <a:rect b="b" l="l" r="r" t="t"/>
                <a:pathLst>
                  <a:path extrusionOk="0" h="3027" w="7185">
                    <a:moveTo>
                      <a:pt x="4073" y="1"/>
                    </a:moveTo>
                    <a:cubicBezTo>
                      <a:pt x="2876" y="1"/>
                      <a:pt x="1764" y="696"/>
                      <a:pt x="1241" y="1775"/>
                    </a:cubicBezTo>
                    <a:cubicBezTo>
                      <a:pt x="1155" y="1744"/>
                      <a:pt x="1058" y="1733"/>
                      <a:pt x="963" y="1733"/>
                    </a:cubicBezTo>
                    <a:cubicBezTo>
                      <a:pt x="428" y="1733"/>
                      <a:pt x="0" y="2171"/>
                      <a:pt x="0" y="2706"/>
                    </a:cubicBezTo>
                    <a:cubicBezTo>
                      <a:pt x="0" y="2813"/>
                      <a:pt x="11" y="2920"/>
                      <a:pt x="53" y="3027"/>
                    </a:cubicBezTo>
                    <a:lnTo>
                      <a:pt x="129" y="2994"/>
                    </a:lnTo>
                    <a:cubicBezTo>
                      <a:pt x="96" y="2898"/>
                      <a:pt x="75" y="2802"/>
                      <a:pt x="75" y="2706"/>
                    </a:cubicBezTo>
                    <a:cubicBezTo>
                      <a:pt x="75" y="2214"/>
                      <a:pt x="471" y="1818"/>
                      <a:pt x="963" y="1818"/>
                    </a:cubicBezTo>
                    <a:cubicBezTo>
                      <a:pt x="1058" y="1818"/>
                      <a:pt x="1155" y="1829"/>
                      <a:pt x="1251" y="1861"/>
                    </a:cubicBezTo>
                    <a:lnTo>
                      <a:pt x="1283" y="1872"/>
                    </a:lnTo>
                    <a:lnTo>
                      <a:pt x="1305" y="1840"/>
                    </a:lnTo>
                    <a:cubicBezTo>
                      <a:pt x="1807" y="770"/>
                      <a:pt x="2897" y="86"/>
                      <a:pt x="4073" y="86"/>
                    </a:cubicBezTo>
                    <a:cubicBezTo>
                      <a:pt x="4811" y="86"/>
                      <a:pt x="5517" y="354"/>
                      <a:pt x="6083" y="835"/>
                    </a:cubicBezTo>
                    <a:cubicBezTo>
                      <a:pt x="6629" y="1305"/>
                      <a:pt x="6992" y="1958"/>
                      <a:pt x="7110" y="2673"/>
                    </a:cubicBezTo>
                    <a:lnTo>
                      <a:pt x="7185" y="2663"/>
                    </a:lnTo>
                    <a:cubicBezTo>
                      <a:pt x="7067" y="1925"/>
                      <a:pt x="6693" y="1262"/>
                      <a:pt x="6126" y="770"/>
                    </a:cubicBezTo>
                    <a:cubicBezTo>
                      <a:pt x="5560" y="279"/>
                      <a:pt x="4833" y="1"/>
                      <a:pt x="407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3" name="Google Shape;703;p36"/>
              <p:cNvSpPr/>
              <p:nvPr/>
            </p:nvSpPr>
            <p:spPr>
              <a:xfrm>
                <a:off x="7390457" y="1827308"/>
                <a:ext cx="244228" cy="6996"/>
              </a:xfrm>
              <a:custGeom>
                <a:rect b="b" l="l" r="r" t="t"/>
                <a:pathLst>
                  <a:path extrusionOk="0" h="87" w="3037">
                    <a:moveTo>
                      <a:pt x="0" y="1"/>
                    </a:moveTo>
                    <a:lnTo>
                      <a:pt x="0" y="86"/>
                    </a:lnTo>
                    <a:lnTo>
                      <a:pt x="3037" y="86"/>
                    </a:lnTo>
                    <a:lnTo>
                      <a:pt x="303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pic>
        <p:nvPicPr>
          <p:cNvPr id="704" name="Google Shape;704;p36"/>
          <p:cNvPicPr preferRelativeResize="0"/>
          <p:nvPr/>
        </p:nvPicPr>
        <p:blipFill rotWithShape="1">
          <a:blip r:embed="rId3">
            <a:alphaModFix/>
          </a:blip>
          <a:srcRect b="0" l="0" r="43058" t="15110"/>
          <a:stretch/>
        </p:blipFill>
        <p:spPr>
          <a:xfrm>
            <a:off x="5566838" y="1194650"/>
            <a:ext cx="3181800" cy="31623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705" name="Google Shape;705;p36"/>
          <p:cNvSpPr/>
          <p:nvPr/>
        </p:nvSpPr>
        <p:spPr>
          <a:xfrm>
            <a:off x="323288" y="577822"/>
            <a:ext cx="779866" cy="276685"/>
          </a:xfrm>
          <a:custGeom>
            <a:rect b="b" l="l" r="r" t="t"/>
            <a:pathLst>
              <a:path extrusionOk="0" h="5239" w="14766">
                <a:moveTo>
                  <a:pt x="8275" y="64"/>
                </a:moveTo>
                <a:cubicBezTo>
                  <a:pt x="8906" y="64"/>
                  <a:pt x="9515" y="246"/>
                  <a:pt x="10050" y="588"/>
                </a:cubicBezTo>
                <a:cubicBezTo>
                  <a:pt x="10563" y="920"/>
                  <a:pt x="10969" y="1379"/>
                  <a:pt x="11226" y="1935"/>
                </a:cubicBezTo>
                <a:lnTo>
                  <a:pt x="11247" y="1956"/>
                </a:lnTo>
                <a:lnTo>
                  <a:pt x="11269" y="1946"/>
                </a:lnTo>
                <a:cubicBezTo>
                  <a:pt x="11365" y="1914"/>
                  <a:pt x="11472" y="1903"/>
                  <a:pt x="11579" y="1903"/>
                </a:cubicBezTo>
                <a:cubicBezTo>
                  <a:pt x="12103" y="1903"/>
                  <a:pt x="12530" y="2331"/>
                  <a:pt x="12530" y="2854"/>
                </a:cubicBezTo>
                <a:cubicBezTo>
                  <a:pt x="12530" y="2961"/>
                  <a:pt x="12509" y="3068"/>
                  <a:pt x="12477" y="3165"/>
                </a:cubicBezTo>
                <a:lnTo>
                  <a:pt x="12456" y="3229"/>
                </a:lnTo>
                <a:lnTo>
                  <a:pt x="12520" y="3208"/>
                </a:lnTo>
                <a:cubicBezTo>
                  <a:pt x="12670" y="3165"/>
                  <a:pt x="12819" y="3144"/>
                  <a:pt x="12979" y="3144"/>
                </a:cubicBezTo>
                <a:cubicBezTo>
                  <a:pt x="13931" y="3144"/>
                  <a:pt x="14701" y="3924"/>
                  <a:pt x="14701" y="4875"/>
                </a:cubicBezTo>
                <a:cubicBezTo>
                  <a:pt x="14701" y="4971"/>
                  <a:pt x="14690" y="5068"/>
                  <a:pt x="14680" y="5175"/>
                </a:cubicBezTo>
                <a:lnTo>
                  <a:pt x="118" y="5175"/>
                </a:lnTo>
                <a:cubicBezTo>
                  <a:pt x="513" y="4555"/>
                  <a:pt x="1176" y="4191"/>
                  <a:pt x="1914" y="4191"/>
                </a:cubicBezTo>
                <a:cubicBezTo>
                  <a:pt x="2171" y="4191"/>
                  <a:pt x="2416" y="4234"/>
                  <a:pt x="2663" y="4320"/>
                </a:cubicBezTo>
                <a:lnTo>
                  <a:pt x="2706" y="4341"/>
                </a:lnTo>
                <a:lnTo>
                  <a:pt x="2706" y="4287"/>
                </a:lnTo>
                <a:cubicBezTo>
                  <a:pt x="2706" y="4244"/>
                  <a:pt x="2694" y="4201"/>
                  <a:pt x="2694" y="4170"/>
                </a:cubicBezTo>
                <a:cubicBezTo>
                  <a:pt x="2694" y="3325"/>
                  <a:pt x="3390" y="2641"/>
                  <a:pt x="4234" y="2641"/>
                </a:cubicBezTo>
                <a:cubicBezTo>
                  <a:pt x="4502" y="2641"/>
                  <a:pt x="4768" y="2705"/>
                  <a:pt x="5004" y="2844"/>
                </a:cubicBezTo>
                <a:lnTo>
                  <a:pt x="5046" y="2866"/>
                </a:lnTo>
                <a:lnTo>
                  <a:pt x="5046" y="2823"/>
                </a:lnTo>
                <a:cubicBezTo>
                  <a:pt x="5164" y="2063"/>
                  <a:pt x="5560" y="1358"/>
                  <a:pt x="6148" y="856"/>
                </a:cubicBezTo>
                <a:cubicBezTo>
                  <a:pt x="6736" y="342"/>
                  <a:pt x="7495" y="64"/>
                  <a:pt x="8275" y="64"/>
                </a:cubicBezTo>
                <a:close/>
                <a:moveTo>
                  <a:pt x="8275" y="0"/>
                </a:moveTo>
                <a:cubicBezTo>
                  <a:pt x="7474" y="0"/>
                  <a:pt x="6704" y="289"/>
                  <a:pt x="6105" y="813"/>
                </a:cubicBezTo>
                <a:cubicBezTo>
                  <a:pt x="5517" y="1315"/>
                  <a:pt x="5122" y="2010"/>
                  <a:pt x="4993" y="2769"/>
                </a:cubicBezTo>
                <a:cubicBezTo>
                  <a:pt x="4758" y="2641"/>
                  <a:pt x="4502" y="2576"/>
                  <a:pt x="4234" y="2576"/>
                </a:cubicBezTo>
                <a:cubicBezTo>
                  <a:pt x="3347" y="2576"/>
                  <a:pt x="2630" y="3293"/>
                  <a:pt x="2630" y="4170"/>
                </a:cubicBezTo>
                <a:cubicBezTo>
                  <a:pt x="2630" y="4191"/>
                  <a:pt x="2630" y="4223"/>
                  <a:pt x="2641" y="4244"/>
                </a:cubicBezTo>
                <a:cubicBezTo>
                  <a:pt x="2406" y="4170"/>
                  <a:pt x="2160" y="4127"/>
                  <a:pt x="1914" y="4127"/>
                </a:cubicBezTo>
                <a:cubicBezTo>
                  <a:pt x="1134" y="4127"/>
                  <a:pt x="428" y="4522"/>
                  <a:pt x="33" y="5185"/>
                </a:cubicBezTo>
                <a:lnTo>
                  <a:pt x="0" y="5239"/>
                </a:lnTo>
                <a:lnTo>
                  <a:pt x="14733" y="5239"/>
                </a:lnTo>
                <a:lnTo>
                  <a:pt x="14733" y="5206"/>
                </a:lnTo>
                <a:cubicBezTo>
                  <a:pt x="14754" y="5100"/>
                  <a:pt x="14765" y="4982"/>
                  <a:pt x="14765" y="4875"/>
                </a:cubicBezTo>
                <a:cubicBezTo>
                  <a:pt x="14765" y="3881"/>
                  <a:pt x="13963" y="3079"/>
                  <a:pt x="12979" y="3079"/>
                </a:cubicBezTo>
                <a:cubicBezTo>
                  <a:pt x="12830" y="3079"/>
                  <a:pt x="12691" y="3101"/>
                  <a:pt x="12552" y="3132"/>
                </a:cubicBezTo>
                <a:cubicBezTo>
                  <a:pt x="12584" y="3037"/>
                  <a:pt x="12594" y="2951"/>
                  <a:pt x="12594" y="2854"/>
                </a:cubicBezTo>
                <a:cubicBezTo>
                  <a:pt x="12594" y="2288"/>
                  <a:pt x="12135" y="1839"/>
                  <a:pt x="11579" y="1839"/>
                </a:cubicBezTo>
                <a:cubicBezTo>
                  <a:pt x="11472" y="1839"/>
                  <a:pt x="11376" y="1849"/>
                  <a:pt x="11280" y="1882"/>
                </a:cubicBezTo>
                <a:cubicBezTo>
                  <a:pt x="11012" y="1326"/>
                  <a:pt x="10596" y="866"/>
                  <a:pt x="10082" y="524"/>
                </a:cubicBezTo>
                <a:cubicBezTo>
                  <a:pt x="9548" y="182"/>
                  <a:pt x="8917" y="0"/>
                  <a:pt x="8275" y="0"/>
                </a:cubicBezTo>
                <a:close/>
              </a:path>
            </a:pathLst>
          </a:cu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06" name="Google Shape;706;p36"/>
          <p:cNvGrpSpPr/>
          <p:nvPr/>
        </p:nvGrpSpPr>
        <p:grpSpPr>
          <a:xfrm>
            <a:off x="7955618" y="4194476"/>
            <a:ext cx="883804" cy="409512"/>
            <a:chOff x="6385975" y="2649937"/>
            <a:chExt cx="912173" cy="422613"/>
          </a:xfrm>
        </p:grpSpPr>
        <p:sp>
          <p:nvSpPr>
            <p:cNvPr id="707" name="Google Shape;707;p36"/>
            <p:cNvSpPr/>
            <p:nvPr/>
          </p:nvSpPr>
          <p:spPr>
            <a:xfrm>
              <a:off x="6385975" y="2654935"/>
              <a:ext cx="912173" cy="412617"/>
            </a:xfrm>
            <a:custGeom>
              <a:rect b="b" l="l" r="r" t="t"/>
              <a:pathLst>
                <a:path extrusionOk="0" h="3550" w="7848">
                  <a:moveTo>
                    <a:pt x="4459" y="1"/>
                  </a:moveTo>
                  <a:cubicBezTo>
                    <a:pt x="3198" y="1"/>
                    <a:pt x="2171" y="1027"/>
                    <a:pt x="2171" y="2288"/>
                  </a:cubicBezTo>
                  <a:lnTo>
                    <a:pt x="2171" y="2310"/>
                  </a:lnTo>
                  <a:cubicBezTo>
                    <a:pt x="2032" y="2267"/>
                    <a:pt x="1872" y="2246"/>
                    <a:pt x="1711" y="2246"/>
                  </a:cubicBezTo>
                  <a:cubicBezTo>
                    <a:pt x="899" y="2246"/>
                    <a:pt x="204" y="2802"/>
                    <a:pt x="1" y="3550"/>
                  </a:cubicBezTo>
                  <a:lnTo>
                    <a:pt x="7848" y="3550"/>
                  </a:lnTo>
                  <a:cubicBezTo>
                    <a:pt x="7624" y="3133"/>
                    <a:pt x="7185" y="2833"/>
                    <a:pt x="6683" y="2823"/>
                  </a:cubicBezTo>
                  <a:cubicBezTo>
                    <a:pt x="6726" y="2652"/>
                    <a:pt x="6747" y="2470"/>
                    <a:pt x="6747" y="2288"/>
                  </a:cubicBezTo>
                  <a:cubicBezTo>
                    <a:pt x="6747" y="1027"/>
                    <a:pt x="5721" y="1"/>
                    <a:pt x="445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36"/>
            <p:cNvSpPr/>
            <p:nvPr/>
          </p:nvSpPr>
          <p:spPr>
            <a:xfrm>
              <a:off x="6385975" y="3062554"/>
              <a:ext cx="334510" cy="9996"/>
            </a:xfrm>
            <a:custGeom>
              <a:rect b="b" l="l" r="r" t="t"/>
              <a:pathLst>
                <a:path extrusionOk="0" h="86" w="2878">
                  <a:moveTo>
                    <a:pt x="1" y="0"/>
                  </a:moveTo>
                  <a:lnTo>
                    <a:pt x="1" y="86"/>
                  </a:lnTo>
                  <a:lnTo>
                    <a:pt x="2877" y="86"/>
                  </a:lnTo>
                  <a:lnTo>
                    <a:pt x="28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36"/>
            <p:cNvSpPr/>
            <p:nvPr/>
          </p:nvSpPr>
          <p:spPr>
            <a:xfrm>
              <a:off x="6633313" y="2649937"/>
              <a:ext cx="541864" cy="273489"/>
            </a:xfrm>
            <a:custGeom>
              <a:rect b="b" l="l" r="r" t="t"/>
              <a:pathLst>
                <a:path extrusionOk="0" h="2353" w="4662">
                  <a:moveTo>
                    <a:pt x="2331" y="1"/>
                  </a:moveTo>
                  <a:cubicBezTo>
                    <a:pt x="1048" y="1"/>
                    <a:pt x="1" y="1049"/>
                    <a:pt x="1" y="2331"/>
                  </a:cubicBezTo>
                  <a:lnTo>
                    <a:pt x="1" y="2342"/>
                  </a:lnTo>
                  <a:lnTo>
                    <a:pt x="1" y="2353"/>
                  </a:lnTo>
                  <a:lnTo>
                    <a:pt x="86" y="2353"/>
                  </a:lnTo>
                  <a:lnTo>
                    <a:pt x="86" y="2342"/>
                  </a:lnTo>
                  <a:lnTo>
                    <a:pt x="86" y="2331"/>
                  </a:lnTo>
                  <a:cubicBezTo>
                    <a:pt x="86" y="1091"/>
                    <a:pt x="1091" y="86"/>
                    <a:pt x="2331" y="86"/>
                  </a:cubicBezTo>
                  <a:cubicBezTo>
                    <a:pt x="3571" y="86"/>
                    <a:pt x="4576" y="1091"/>
                    <a:pt x="4576" y="2331"/>
                  </a:cubicBezTo>
                  <a:lnTo>
                    <a:pt x="4662" y="2331"/>
                  </a:lnTo>
                  <a:cubicBezTo>
                    <a:pt x="4662" y="1049"/>
                    <a:pt x="3614" y="1"/>
                    <a:pt x="23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10" name="Google Shape;710;p36"/>
          <p:cNvSpPr/>
          <p:nvPr/>
        </p:nvSpPr>
        <p:spPr>
          <a:xfrm rot="6374638">
            <a:off x="8179438" y="691574"/>
            <a:ext cx="300613" cy="241812"/>
          </a:xfrm>
          <a:custGeom>
            <a:rect b="b" l="l" r="r" t="t"/>
            <a:pathLst>
              <a:path extrusionOk="0" h="1419" w="1764">
                <a:moveTo>
                  <a:pt x="731" y="330"/>
                </a:moveTo>
                <a:cubicBezTo>
                  <a:pt x="793" y="330"/>
                  <a:pt x="856" y="348"/>
                  <a:pt x="908" y="385"/>
                </a:cubicBezTo>
                <a:cubicBezTo>
                  <a:pt x="1058" y="481"/>
                  <a:pt x="1091" y="673"/>
                  <a:pt x="994" y="823"/>
                </a:cubicBezTo>
                <a:cubicBezTo>
                  <a:pt x="933" y="911"/>
                  <a:pt x="834" y="961"/>
                  <a:pt x="731" y="961"/>
                </a:cubicBezTo>
                <a:cubicBezTo>
                  <a:pt x="672" y="961"/>
                  <a:pt x="611" y="944"/>
                  <a:pt x="556" y="908"/>
                </a:cubicBezTo>
                <a:cubicBezTo>
                  <a:pt x="417" y="813"/>
                  <a:pt x="374" y="620"/>
                  <a:pt x="471" y="471"/>
                </a:cubicBezTo>
                <a:cubicBezTo>
                  <a:pt x="530" y="378"/>
                  <a:pt x="630" y="330"/>
                  <a:pt x="731" y="330"/>
                </a:cubicBezTo>
                <a:close/>
                <a:moveTo>
                  <a:pt x="732" y="1"/>
                </a:moveTo>
                <a:cubicBezTo>
                  <a:pt x="524" y="1"/>
                  <a:pt x="320" y="100"/>
                  <a:pt x="193" y="288"/>
                </a:cubicBezTo>
                <a:cubicBezTo>
                  <a:pt x="0" y="588"/>
                  <a:pt x="75" y="984"/>
                  <a:pt x="374" y="1186"/>
                </a:cubicBezTo>
                <a:cubicBezTo>
                  <a:pt x="385" y="1186"/>
                  <a:pt x="395" y="1198"/>
                  <a:pt x="406" y="1198"/>
                </a:cubicBezTo>
                <a:cubicBezTo>
                  <a:pt x="671" y="1369"/>
                  <a:pt x="963" y="1418"/>
                  <a:pt x="1207" y="1418"/>
                </a:cubicBezTo>
                <a:cubicBezTo>
                  <a:pt x="1525" y="1418"/>
                  <a:pt x="1764" y="1336"/>
                  <a:pt x="1764" y="1336"/>
                </a:cubicBezTo>
                <a:cubicBezTo>
                  <a:pt x="1764" y="1336"/>
                  <a:pt x="1711" y="545"/>
                  <a:pt x="1122" y="128"/>
                </a:cubicBezTo>
                <a:cubicBezTo>
                  <a:pt x="1112" y="117"/>
                  <a:pt x="1101" y="117"/>
                  <a:pt x="1091" y="107"/>
                </a:cubicBezTo>
                <a:cubicBezTo>
                  <a:pt x="979" y="36"/>
                  <a:pt x="855" y="1"/>
                  <a:pt x="732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1" name="Google Shape;711;p36"/>
          <p:cNvSpPr/>
          <p:nvPr/>
        </p:nvSpPr>
        <p:spPr>
          <a:xfrm>
            <a:off x="5566850" y="1194650"/>
            <a:ext cx="3181800" cy="3162300"/>
          </a:xfrm>
          <a:prstGeom prst="ellipse">
            <a:avLst/>
          </a:prstGeom>
          <a:solidFill>
            <a:srgbClr val="DAF2FF">
              <a:alpha val="525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12" name="Google Shape;712;p36"/>
          <p:cNvGrpSpPr/>
          <p:nvPr/>
        </p:nvGrpSpPr>
        <p:grpSpPr>
          <a:xfrm>
            <a:off x="4928728" y="3410142"/>
            <a:ext cx="1057802" cy="1070720"/>
            <a:chOff x="6905250" y="1733275"/>
            <a:chExt cx="828349" cy="838465"/>
          </a:xfrm>
        </p:grpSpPr>
        <p:sp>
          <p:nvSpPr>
            <p:cNvPr id="713" name="Google Shape;713;p36"/>
            <p:cNvSpPr/>
            <p:nvPr/>
          </p:nvSpPr>
          <p:spPr>
            <a:xfrm>
              <a:off x="7101267" y="1749231"/>
              <a:ext cx="436377" cy="114747"/>
            </a:xfrm>
            <a:custGeom>
              <a:rect b="b" l="l" r="r" t="t"/>
              <a:pathLst>
                <a:path extrusionOk="0" h="1690" w="6427">
                  <a:moveTo>
                    <a:pt x="727" y="1"/>
                  </a:moveTo>
                  <a:cubicBezTo>
                    <a:pt x="332" y="1"/>
                    <a:pt x="0" y="321"/>
                    <a:pt x="0" y="728"/>
                  </a:cubicBezTo>
                  <a:lnTo>
                    <a:pt x="0" y="1690"/>
                  </a:lnTo>
                  <a:lnTo>
                    <a:pt x="514" y="1690"/>
                  </a:lnTo>
                  <a:lnTo>
                    <a:pt x="514" y="728"/>
                  </a:lnTo>
                  <a:cubicBezTo>
                    <a:pt x="514" y="610"/>
                    <a:pt x="610" y="514"/>
                    <a:pt x="727" y="514"/>
                  </a:cubicBezTo>
                  <a:lnTo>
                    <a:pt x="5699" y="514"/>
                  </a:lnTo>
                  <a:cubicBezTo>
                    <a:pt x="5816" y="514"/>
                    <a:pt x="5913" y="610"/>
                    <a:pt x="5913" y="728"/>
                  </a:cubicBezTo>
                  <a:lnTo>
                    <a:pt x="5913" y="1690"/>
                  </a:lnTo>
                  <a:lnTo>
                    <a:pt x="6426" y="1690"/>
                  </a:lnTo>
                  <a:lnTo>
                    <a:pt x="6426" y="728"/>
                  </a:lnTo>
                  <a:cubicBezTo>
                    <a:pt x="6426" y="321"/>
                    <a:pt x="6105" y="1"/>
                    <a:pt x="5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36"/>
            <p:cNvSpPr/>
            <p:nvPr/>
          </p:nvSpPr>
          <p:spPr>
            <a:xfrm>
              <a:off x="7173169" y="1733275"/>
              <a:ext cx="293317" cy="62466"/>
            </a:xfrm>
            <a:custGeom>
              <a:rect b="b" l="l" r="r" t="t"/>
              <a:pathLst>
                <a:path extrusionOk="0" h="920" w="4320">
                  <a:moveTo>
                    <a:pt x="289" y="0"/>
                  </a:moveTo>
                  <a:cubicBezTo>
                    <a:pt x="129" y="0"/>
                    <a:pt x="0" y="139"/>
                    <a:pt x="0" y="300"/>
                  </a:cubicBezTo>
                  <a:lnTo>
                    <a:pt x="0" y="631"/>
                  </a:lnTo>
                  <a:cubicBezTo>
                    <a:pt x="0" y="791"/>
                    <a:pt x="129" y="920"/>
                    <a:pt x="289" y="920"/>
                  </a:cubicBezTo>
                  <a:lnTo>
                    <a:pt x="4030" y="920"/>
                  </a:lnTo>
                  <a:cubicBezTo>
                    <a:pt x="4191" y="920"/>
                    <a:pt x="4320" y="791"/>
                    <a:pt x="4320" y="631"/>
                  </a:cubicBezTo>
                  <a:lnTo>
                    <a:pt x="4320" y="300"/>
                  </a:lnTo>
                  <a:cubicBezTo>
                    <a:pt x="4320" y="139"/>
                    <a:pt x="4191" y="0"/>
                    <a:pt x="40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36"/>
            <p:cNvSpPr/>
            <p:nvPr/>
          </p:nvSpPr>
          <p:spPr>
            <a:xfrm>
              <a:off x="6905250" y="1829757"/>
              <a:ext cx="828349" cy="741984"/>
            </a:xfrm>
            <a:custGeom>
              <a:rect b="b" l="l" r="r" t="t"/>
              <a:pathLst>
                <a:path extrusionOk="0" h="10928" w="12200">
                  <a:moveTo>
                    <a:pt x="1049" y="1"/>
                  </a:moveTo>
                  <a:cubicBezTo>
                    <a:pt x="471" y="1"/>
                    <a:pt x="1" y="471"/>
                    <a:pt x="1" y="1049"/>
                  </a:cubicBezTo>
                  <a:lnTo>
                    <a:pt x="1" y="6608"/>
                  </a:lnTo>
                  <a:lnTo>
                    <a:pt x="1" y="9879"/>
                  </a:lnTo>
                  <a:cubicBezTo>
                    <a:pt x="1" y="10457"/>
                    <a:pt x="471" y="10927"/>
                    <a:pt x="1049" y="10927"/>
                  </a:cubicBezTo>
                  <a:lnTo>
                    <a:pt x="11162" y="10927"/>
                  </a:lnTo>
                  <a:cubicBezTo>
                    <a:pt x="11740" y="10927"/>
                    <a:pt x="12200" y="10457"/>
                    <a:pt x="12200" y="9879"/>
                  </a:cubicBezTo>
                  <a:lnTo>
                    <a:pt x="12200" y="1049"/>
                  </a:lnTo>
                  <a:cubicBezTo>
                    <a:pt x="12200" y="471"/>
                    <a:pt x="11740" y="1"/>
                    <a:pt x="111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36"/>
            <p:cNvSpPr/>
            <p:nvPr/>
          </p:nvSpPr>
          <p:spPr>
            <a:xfrm>
              <a:off x="6905250" y="1829757"/>
              <a:ext cx="116987" cy="119160"/>
            </a:xfrm>
            <a:custGeom>
              <a:rect b="b" l="l" r="r" t="t"/>
              <a:pathLst>
                <a:path extrusionOk="0" h="1755" w="1723">
                  <a:moveTo>
                    <a:pt x="1637" y="1"/>
                  </a:moveTo>
                  <a:lnTo>
                    <a:pt x="1573" y="12"/>
                  </a:lnTo>
                  <a:cubicBezTo>
                    <a:pt x="1573" y="12"/>
                    <a:pt x="1658" y="739"/>
                    <a:pt x="1220" y="1231"/>
                  </a:cubicBezTo>
                  <a:cubicBezTo>
                    <a:pt x="942" y="1540"/>
                    <a:pt x="535" y="1690"/>
                    <a:pt x="1" y="1690"/>
                  </a:cubicBezTo>
                  <a:lnTo>
                    <a:pt x="1" y="1754"/>
                  </a:lnTo>
                  <a:cubicBezTo>
                    <a:pt x="557" y="1754"/>
                    <a:pt x="984" y="1594"/>
                    <a:pt x="1262" y="1274"/>
                  </a:cubicBezTo>
                  <a:cubicBezTo>
                    <a:pt x="1723" y="760"/>
                    <a:pt x="1637" y="33"/>
                    <a:pt x="16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36"/>
            <p:cNvSpPr/>
            <p:nvPr/>
          </p:nvSpPr>
          <p:spPr>
            <a:xfrm>
              <a:off x="7617415" y="1829757"/>
              <a:ext cx="116173" cy="119160"/>
            </a:xfrm>
            <a:custGeom>
              <a:rect b="b" l="l" r="r" t="t"/>
              <a:pathLst>
                <a:path extrusionOk="0" h="1755" w="1711">
                  <a:moveTo>
                    <a:pt x="75" y="1"/>
                  </a:moveTo>
                  <a:cubicBezTo>
                    <a:pt x="75" y="33"/>
                    <a:pt x="0" y="760"/>
                    <a:pt x="449" y="1274"/>
                  </a:cubicBezTo>
                  <a:cubicBezTo>
                    <a:pt x="738" y="1594"/>
                    <a:pt x="1165" y="1754"/>
                    <a:pt x="1711" y="1754"/>
                  </a:cubicBezTo>
                  <a:lnTo>
                    <a:pt x="1711" y="1690"/>
                  </a:lnTo>
                  <a:cubicBezTo>
                    <a:pt x="1176" y="1690"/>
                    <a:pt x="770" y="1540"/>
                    <a:pt x="502" y="1231"/>
                  </a:cubicBezTo>
                  <a:cubicBezTo>
                    <a:pt x="64" y="739"/>
                    <a:pt x="139" y="12"/>
                    <a:pt x="139" y="12"/>
                  </a:cubicBezTo>
                  <a:lnTo>
                    <a:pt x="7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36"/>
            <p:cNvSpPr/>
            <p:nvPr/>
          </p:nvSpPr>
          <p:spPr>
            <a:xfrm>
              <a:off x="7119463" y="1941583"/>
              <a:ext cx="181490" cy="169201"/>
            </a:xfrm>
            <a:custGeom>
              <a:rect b="b" l="l" r="r" t="t"/>
              <a:pathLst>
                <a:path extrusionOk="0" h="2492" w="2673">
                  <a:moveTo>
                    <a:pt x="855" y="0"/>
                  </a:moveTo>
                  <a:lnTo>
                    <a:pt x="0" y="1273"/>
                  </a:lnTo>
                  <a:lnTo>
                    <a:pt x="1818" y="2492"/>
                  </a:lnTo>
                  <a:lnTo>
                    <a:pt x="2673" y="1219"/>
                  </a:lnTo>
                  <a:lnTo>
                    <a:pt x="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36"/>
            <p:cNvSpPr/>
            <p:nvPr/>
          </p:nvSpPr>
          <p:spPr>
            <a:xfrm>
              <a:off x="7333540" y="1892222"/>
              <a:ext cx="101031" cy="100964"/>
            </a:xfrm>
            <a:custGeom>
              <a:rect b="b" l="l" r="r" t="t"/>
              <a:pathLst>
                <a:path extrusionOk="0" h="1487" w="1488">
                  <a:moveTo>
                    <a:pt x="749" y="0"/>
                  </a:moveTo>
                  <a:cubicBezTo>
                    <a:pt x="343" y="0"/>
                    <a:pt x="1" y="332"/>
                    <a:pt x="1" y="749"/>
                  </a:cubicBezTo>
                  <a:cubicBezTo>
                    <a:pt x="1" y="1155"/>
                    <a:pt x="343" y="1487"/>
                    <a:pt x="749" y="1487"/>
                  </a:cubicBezTo>
                  <a:cubicBezTo>
                    <a:pt x="1155" y="1487"/>
                    <a:pt x="1487" y="1155"/>
                    <a:pt x="1487" y="749"/>
                  </a:cubicBezTo>
                  <a:cubicBezTo>
                    <a:pt x="1487" y="332"/>
                    <a:pt x="1155" y="0"/>
                    <a:pt x="74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36"/>
            <p:cNvSpPr/>
            <p:nvPr/>
          </p:nvSpPr>
          <p:spPr>
            <a:xfrm>
              <a:off x="7398178" y="2045397"/>
              <a:ext cx="121265" cy="121265"/>
            </a:xfrm>
            <a:custGeom>
              <a:rect b="b" l="l" r="r" t="t"/>
              <a:pathLst>
                <a:path extrusionOk="0" h="1786" w="1786">
                  <a:moveTo>
                    <a:pt x="1219" y="1"/>
                  </a:moveTo>
                  <a:lnTo>
                    <a:pt x="1" y="567"/>
                  </a:lnTo>
                  <a:lnTo>
                    <a:pt x="567" y="1786"/>
                  </a:lnTo>
                  <a:lnTo>
                    <a:pt x="1786" y="1219"/>
                  </a:lnTo>
                  <a:lnTo>
                    <a:pt x="121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36"/>
            <p:cNvSpPr/>
            <p:nvPr/>
          </p:nvSpPr>
          <p:spPr>
            <a:xfrm>
              <a:off x="7154973" y="1974241"/>
              <a:ext cx="111148" cy="103883"/>
            </a:xfrm>
            <a:custGeom>
              <a:rect b="b" l="l" r="r" t="t"/>
              <a:pathLst>
                <a:path extrusionOk="0" h="1530" w="1637">
                  <a:moveTo>
                    <a:pt x="525" y="1"/>
                  </a:moveTo>
                  <a:lnTo>
                    <a:pt x="1" y="781"/>
                  </a:lnTo>
                  <a:lnTo>
                    <a:pt x="1112" y="1529"/>
                  </a:lnTo>
                  <a:lnTo>
                    <a:pt x="1637" y="749"/>
                  </a:lnTo>
                  <a:lnTo>
                    <a:pt x="52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36"/>
            <p:cNvSpPr/>
            <p:nvPr/>
          </p:nvSpPr>
          <p:spPr>
            <a:xfrm>
              <a:off x="7349496" y="1908177"/>
              <a:ext cx="69799" cy="69731"/>
            </a:xfrm>
            <a:custGeom>
              <a:rect b="b" l="l" r="r" t="t"/>
              <a:pathLst>
                <a:path extrusionOk="0" h="1027" w="1028">
                  <a:moveTo>
                    <a:pt x="514" y="0"/>
                  </a:moveTo>
                  <a:cubicBezTo>
                    <a:pt x="226" y="0"/>
                    <a:pt x="1" y="225"/>
                    <a:pt x="1" y="514"/>
                  </a:cubicBezTo>
                  <a:cubicBezTo>
                    <a:pt x="1" y="792"/>
                    <a:pt x="226" y="1027"/>
                    <a:pt x="514" y="1027"/>
                  </a:cubicBezTo>
                  <a:cubicBezTo>
                    <a:pt x="792" y="1027"/>
                    <a:pt x="1027" y="792"/>
                    <a:pt x="1027" y="514"/>
                  </a:cubicBezTo>
                  <a:cubicBezTo>
                    <a:pt x="1027" y="225"/>
                    <a:pt x="792" y="0"/>
                    <a:pt x="5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36"/>
            <p:cNvSpPr/>
            <p:nvPr/>
          </p:nvSpPr>
          <p:spPr>
            <a:xfrm>
              <a:off x="7417732" y="2064951"/>
              <a:ext cx="82156" cy="82156"/>
            </a:xfrm>
            <a:custGeom>
              <a:rect b="b" l="l" r="r" t="t"/>
              <a:pathLst>
                <a:path extrusionOk="0" h="1210" w="1210">
                  <a:moveTo>
                    <a:pt x="824" y="1"/>
                  </a:moveTo>
                  <a:lnTo>
                    <a:pt x="1" y="386"/>
                  </a:lnTo>
                  <a:lnTo>
                    <a:pt x="386" y="1209"/>
                  </a:lnTo>
                  <a:lnTo>
                    <a:pt x="1209" y="824"/>
                  </a:lnTo>
                  <a:lnTo>
                    <a:pt x="82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36"/>
            <p:cNvSpPr/>
            <p:nvPr/>
          </p:nvSpPr>
          <p:spPr>
            <a:xfrm>
              <a:off x="7062838" y="1829757"/>
              <a:ext cx="67558" cy="371060"/>
            </a:xfrm>
            <a:custGeom>
              <a:rect b="b" l="l" r="r" t="t"/>
              <a:pathLst>
                <a:path extrusionOk="0" h="5465" w="995">
                  <a:moveTo>
                    <a:pt x="0" y="1"/>
                  </a:moveTo>
                  <a:lnTo>
                    <a:pt x="0" y="5464"/>
                  </a:lnTo>
                  <a:lnTo>
                    <a:pt x="994" y="5464"/>
                  </a:lnTo>
                  <a:lnTo>
                    <a:pt x="9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36"/>
            <p:cNvSpPr/>
            <p:nvPr/>
          </p:nvSpPr>
          <p:spPr>
            <a:xfrm>
              <a:off x="7046882" y="2071537"/>
              <a:ext cx="98791" cy="82088"/>
            </a:xfrm>
            <a:custGeom>
              <a:rect b="b" l="l" r="r" t="t"/>
              <a:pathLst>
                <a:path extrusionOk="0" h="1209" w="1455">
                  <a:moveTo>
                    <a:pt x="1155" y="171"/>
                  </a:moveTo>
                  <a:cubicBezTo>
                    <a:pt x="1229" y="171"/>
                    <a:pt x="1283" y="236"/>
                    <a:pt x="1283" y="310"/>
                  </a:cubicBezTo>
                  <a:lnTo>
                    <a:pt x="1283" y="909"/>
                  </a:lnTo>
                  <a:cubicBezTo>
                    <a:pt x="1283" y="984"/>
                    <a:pt x="1229" y="1037"/>
                    <a:pt x="1155" y="1037"/>
                  </a:cubicBezTo>
                  <a:lnTo>
                    <a:pt x="310" y="1037"/>
                  </a:lnTo>
                  <a:cubicBezTo>
                    <a:pt x="235" y="1037"/>
                    <a:pt x="171" y="984"/>
                    <a:pt x="171" y="909"/>
                  </a:cubicBezTo>
                  <a:lnTo>
                    <a:pt x="171" y="310"/>
                  </a:lnTo>
                  <a:cubicBezTo>
                    <a:pt x="171" y="236"/>
                    <a:pt x="235" y="171"/>
                    <a:pt x="310" y="171"/>
                  </a:cubicBezTo>
                  <a:close/>
                  <a:moveTo>
                    <a:pt x="310" y="0"/>
                  </a:moveTo>
                  <a:cubicBezTo>
                    <a:pt x="139" y="0"/>
                    <a:pt x="0" y="139"/>
                    <a:pt x="0" y="310"/>
                  </a:cubicBezTo>
                  <a:lnTo>
                    <a:pt x="0" y="909"/>
                  </a:lnTo>
                  <a:cubicBezTo>
                    <a:pt x="0" y="1070"/>
                    <a:pt x="139" y="1208"/>
                    <a:pt x="310" y="1208"/>
                  </a:cubicBezTo>
                  <a:lnTo>
                    <a:pt x="1155" y="1208"/>
                  </a:lnTo>
                  <a:cubicBezTo>
                    <a:pt x="1326" y="1208"/>
                    <a:pt x="1454" y="1070"/>
                    <a:pt x="1454" y="909"/>
                  </a:cubicBezTo>
                  <a:lnTo>
                    <a:pt x="1454" y="310"/>
                  </a:lnTo>
                  <a:cubicBezTo>
                    <a:pt x="1454" y="139"/>
                    <a:pt x="1326" y="0"/>
                    <a:pt x="11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36"/>
            <p:cNvSpPr/>
            <p:nvPr/>
          </p:nvSpPr>
          <p:spPr>
            <a:xfrm>
              <a:off x="7517947" y="1829757"/>
              <a:ext cx="66811" cy="371060"/>
            </a:xfrm>
            <a:custGeom>
              <a:rect b="b" l="l" r="r" t="t"/>
              <a:pathLst>
                <a:path extrusionOk="0" h="5465" w="984">
                  <a:moveTo>
                    <a:pt x="0" y="1"/>
                  </a:moveTo>
                  <a:lnTo>
                    <a:pt x="0" y="5464"/>
                  </a:lnTo>
                  <a:lnTo>
                    <a:pt x="984" y="5464"/>
                  </a:lnTo>
                  <a:lnTo>
                    <a:pt x="9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36"/>
            <p:cNvSpPr/>
            <p:nvPr/>
          </p:nvSpPr>
          <p:spPr>
            <a:xfrm>
              <a:off x="7501924" y="2071537"/>
              <a:ext cx="98791" cy="82088"/>
            </a:xfrm>
            <a:custGeom>
              <a:rect b="b" l="l" r="r" t="t"/>
              <a:pathLst>
                <a:path extrusionOk="0" h="1209" w="1455">
                  <a:moveTo>
                    <a:pt x="1156" y="171"/>
                  </a:moveTo>
                  <a:cubicBezTo>
                    <a:pt x="1231" y="171"/>
                    <a:pt x="1284" y="236"/>
                    <a:pt x="1284" y="310"/>
                  </a:cubicBezTo>
                  <a:lnTo>
                    <a:pt x="1284" y="909"/>
                  </a:lnTo>
                  <a:cubicBezTo>
                    <a:pt x="1284" y="984"/>
                    <a:pt x="1231" y="1037"/>
                    <a:pt x="1156" y="1037"/>
                  </a:cubicBezTo>
                  <a:lnTo>
                    <a:pt x="311" y="1037"/>
                  </a:lnTo>
                  <a:cubicBezTo>
                    <a:pt x="236" y="1037"/>
                    <a:pt x="172" y="984"/>
                    <a:pt x="172" y="909"/>
                  </a:cubicBezTo>
                  <a:lnTo>
                    <a:pt x="172" y="310"/>
                  </a:lnTo>
                  <a:cubicBezTo>
                    <a:pt x="172" y="236"/>
                    <a:pt x="236" y="171"/>
                    <a:pt x="311" y="171"/>
                  </a:cubicBezTo>
                  <a:close/>
                  <a:moveTo>
                    <a:pt x="311" y="0"/>
                  </a:moveTo>
                  <a:cubicBezTo>
                    <a:pt x="140" y="0"/>
                    <a:pt x="1" y="139"/>
                    <a:pt x="1" y="310"/>
                  </a:cubicBezTo>
                  <a:lnTo>
                    <a:pt x="1" y="909"/>
                  </a:lnTo>
                  <a:cubicBezTo>
                    <a:pt x="1" y="1070"/>
                    <a:pt x="140" y="1208"/>
                    <a:pt x="311" y="1208"/>
                  </a:cubicBezTo>
                  <a:lnTo>
                    <a:pt x="1156" y="1208"/>
                  </a:lnTo>
                  <a:cubicBezTo>
                    <a:pt x="1316" y="1208"/>
                    <a:pt x="1455" y="1070"/>
                    <a:pt x="1455" y="909"/>
                  </a:cubicBezTo>
                  <a:lnTo>
                    <a:pt x="1455" y="310"/>
                  </a:lnTo>
                  <a:cubicBezTo>
                    <a:pt x="1455" y="139"/>
                    <a:pt x="1316" y="0"/>
                    <a:pt x="11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28" name="Google Shape;728;p36"/>
          <p:cNvSpPr txBox="1"/>
          <p:nvPr/>
        </p:nvSpPr>
        <p:spPr>
          <a:xfrm>
            <a:off x="1103150" y="2818550"/>
            <a:ext cx="36513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b="1" lang="pt-PT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Describir a </a:t>
            </a:r>
            <a:r>
              <a:rPr b="1" lang="pt-PT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través</a:t>
            </a:r>
            <a:r>
              <a:rPr b="1" lang="pt-PT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de mapas la realidad,</a:t>
            </a:r>
            <a:r>
              <a:rPr lang="pt-PT" sz="16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la concentración de vuelos, principales destinos y las rutas mas frecuentes teniendo como punto de origen EE.UU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3" name="Google Shape;733;p37"/>
          <p:cNvPicPr preferRelativeResize="0"/>
          <p:nvPr/>
        </p:nvPicPr>
        <p:blipFill rotWithShape="1">
          <a:blip r:embed="rId3">
            <a:alphaModFix/>
          </a:blip>
          <a:srcRect b="0" l="16518" r="16524" t="0"/>
          <a:stretch/>
        </p:blipFill>
        <p:spPr>
          <a:xfrm>
            <a:off x="5550050" y="1926700"/>
            <a:ext cx="2561100" cy="25455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734" name="Google Shape;734;p37"/>
          <p:cNvSpPr/>
          <p:nvPr/>
        </p:nvSpPr>
        <p:spPr>
          <a:xfrm>
            <a:off x="5550058" y="1926700"/>
            <a:ext cx="2561100" cy="2545500"/>
          </a:xfrm>
          <a:prstGeom prst="ellipse">
            <a:avLst/>
          </a:prstGeom>
          <a:solidFill>
            <a:srgbClr val="DAF2FF">
              <a:alpha val="525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35" name="Google Shape;735;p37"/>
          <p:cNvGrpSpPr/>
          <p:nvPr/>
        </p:nvGrpSpPr>
        <p:grpSpPr>
          <a:xfrm>
            <a:off x="2311731" y="3135094"/>
            <a:ext cx="1252886" cy="449670"/>
            <a:chOff x="6522985" y="1435271"/>
            <a:chExt cx="1111700" cy="399033"/>
          </a:xfrm>
        </p:grpSpPr>
        <p:sp>
          <p:nvSpPr>
            <p:cNvPr id="736" name="Google Shape;736;p37"/>
            <p:cNvSpPr/>
            <p:nvPr/>
          </p:nvSpPr>
          <p:spPr>
            <a:xfrm>
              <a:off x="6522985" y="1438729"/>
              <a:ext cx="1111692" cy="392116"/>
            </a:xfrm>
            <a:custGeom>
              <a:rect b="b" l="l" r="r" t="t"/>
              <a:pathLst>
                <a:path extrusionOk="0" h="4876" w="13824">
                  <a:moveTo>
                    <a:pt x="6083" y="0"/>
                  </a:moveTo>
                  <a:cubicBezTo>
                    <a:pt x="4843" y="0"/>
                    <a:pt x="3774" y="727"/>
                    <a:pt x="3272" y="1786"/>
                  </a:cubicBezTo>
                  <a:cubicBezTo>
                    <a:pt x="3175" y="1754"/>
                    <a:pt x="3079" y="1732"/>
                    <a:pt x="2973" y="1732"/>
                  </a:cubicBezTo>
                  <a:cubicBezTo>
                    <a:pt x="2459" y="1732"/>
                    <a:pt x="2042" y="2150"/>
                    <a:pt x="2042" y="2663"/>
                  </a:cubicBezTo>
                  <a:cubicBezTo>
                    <a:pt x="2042" y="2770"/>
                    <a:pt x="2063" y="2877"/>
                    <a:pt x="2096" y="2973"/>
                  </a:cubicBezTo>
                  <a:cubicBezTo>
                    <a:pt x="1957" y="2930"/>
                    <a:pt x="1807" y="2908"/>
                    <a:pt x="1657" y="2908"/>
                  </a:cubicBezTo>
                  <a:cubicBezTo>
                    <a:pt x="738" y="2908"/>
                    <a:pt x="0" y="3647"/>
                    <a:pt x="0" y="4566"/>
                  </a:cubicBezTo>
                  <a:cubicBezTo>
                    <a:pt x="0" y="4673"/>
                    <a:pt x="11" y="4769"/>
                    <a:pt x="32" y="4876"/>
                  </a:cubicBezTo>
                  <a:lnTo>
                    <a:pt x="13824" y="4876"/>
                  </a:lnTo>
                  <a:cubicBezTo>
                    <a:pt x="13471" y="4288"/>
                    <a:pt x="12819" y="3892"/>
                    <a:pt x="12081" y="3892"/>
                  </a:cubicBezTo>
                  <a:cubicBezTo>
                    <a:pt x="11835" y="3892"/>
                    <a:pt x="11590" y="3935"/>
                    <a:pt x="11365" y="4020"/>
                  </a:cubicBezTo>
                  <a:cubicBezTo>
                    <a:pt x="11365" y="3977"/>
                    <a:pt x="11376" y="3946"/>
                    <a:pt x="11376" y="3903"/>
                  </a:cubicBezTo>
                  <a:cubicBezTo>
                    <a:pt x="11376" y="3091"/>
                    <a:pt x="10713" y="2428"/>
                    <a:pt x="9900" y="2428"/>
                  </a:cubicBezTo>
                  <a:cubicBezTo>
                    <a:pt x="9622" y="2428"/>
                    <a:pt x="9376" y="2502"/>
                    <a:pt x="9152" y="2630"/>
                  </a:cubicBezTo>
                  <a:cubicBezTo>
                    <a:pt x="8927" y="1145"/>
                    <a:pt x="7634" y="0"/>
                    <a:pt x="608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37" name="Google Shape;737;p37"/>
            <p:cNvGrpSpPr/>
            <p:nvPr/>
          </p:nvGrpSpPr>
          <p:grpSpPr>
            <a:xfrm>
              <a:off x="6525558" y="1435271"/>
              <a:ext cx="1109127" cy="399033"/>
              <a:chOff x="6525558" y="1435271"/>
              <a:chExt cx="1109127" cy="399033"/>
            </a:xfrm>
          </p:grpSpPr>
          <p:sp>
            <p:nvSpPr>
              <p:cNvPr id="738" name="Google Shape;738;p37"/>
              <p:cNvSpPr/>
              <p:nvPr/>
            </p:nvSpPr>
            <p:spPr>
              <a:xfrm>
                <a:off x="6525558" y="1827308"/>
                <a:ext cx="387854" cy="6996"/>
              </a:xfrm>
              <a:custGeom>
                <a:rect b="b" l="l" r="r" t="t"/>
                <a:pathLst>
                  <a:path extrusionOk="0" h="87" w="4823">
                    <a:moveTo>
                      <a:pt x="0" y="1"/>
                    </a:moveTo>
                    <a:lnTo>
                      <a:pt x="0" y="86"/>
                    </a:lnTo>
                    <a:lnTo>
                      <a:pt x="4822" y="86"/>
                    </a:lnTo>
                    <a:lnTo>
                      <a:pt x="48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9" name="Google Shape;739;p37"/>
              <p:cNvSpPr/>
              <p:nvPr/>
            </p:nvSpPr>
            <p:spPr>
              <a:xfrm>
                <a:off x="6684625" y="1435271"/>
                <a:ext cx="577800" cy="243424"/>
              </a:xfrm>
              <a:custGeom>
                <a:rect b="b" l="l" r="r" t="t"/>
                <a:pathLst>
                  <a:path extrusionOk="0" h="3027" w="7185">
                    <a:moveTo>
                      <a:pt x="4073" y="1"/>
                    </a:moveTo>
                    <a:cubicBezTo>
                      <a:pt x="2876" y="1"/>
                      <a:pt x="1764" y="696"/>
                      <a:pt x="1241" y="1775"/>
                    </a:cubicBezTo>
                    <a:cubicBezTo>
                      <a:pt x="1155" y="1744"/>
                      <a:pt x="1058" y="1733"/>
                      <a:pt x="963" y="1733"/>
                    </a:cubicBezTo>
                    <a:cubicBezTo>
                      <a:pt x="428" y="1733"/>
                      <a:pt x="0" y="2171"/>
                      <a:pt x="0" y="2706"/>
                    </a:cubicBezTo>
                    <a:cubicBezTo>
                      <a:pt x="0" y="2813"/>
                      <a:pt x="11" y="2920"/>
                      <a:pt x="53" y="3027"/>
                    </a:cubicBezTo>
                    <a:lnTo>
                      <a:pt x="129" y="2994"/>
                    </a:lnTo>
                    <a:cubicBezTo>
                      <a:pt x="96" y="2898"/>
                      <a:pt x="75" y="2802"/>
                      <a:pt x="75" y="2706"/>
                    </a:cubicBezTo>
                    <a:cubicBezTo>
                      <a:pt x="75" y="2214"/>
                      <a:pt x="471" y="1818"/>
                      <a:pt x="963" y="1818"/>
                    </a:cubicBezTo>
                    <a:cubicBezTo>
                      <a:pt x="1058" y="1818"/>
                      <a:pt x="1155" y="1829"/>
                      <a:pt x="1251" y="1861"/>
                    </a:cubicBezTo>
                    <a:lnTo>
                      <a:pt x="1283" y="1872"/>
                    </a:lnTo>
                    <a:lnTo>
                      <a:pt x="1305" y="1840"/>
                    </a:lnTo>
                    <a:cubicBezTo>
                      <a:pt x="1807" y="770"/>
                      <a:pt x="2897" y="86"/>
                      <a:pt x="4073" y="86"/>
                    </a:cubicBezTo>
                    <a:cubicBezTo>
                      <a:pt x="4811" y="86"/>
                      <a:pt x="5517" y="354"/>
                      <a:pt x="6083" y="835"/>
                    </a:cubicBezTo>
                    <a:cubicBezTo>
                      <a:pt x="6629" y="1305"/>
                      <a:pt x="6992" y="1958"/>
                      <a:pt x="7110" y="2673"/>
                    </a:cubicBezTo>
                    <a:lnTo>
                      <a:pt x="7185" y="2663"/>
                    </a:lnTo>
                    <a:cubicBezTo>
                      <a:pt x="7067" y="1925"/>
                      <a:pt x="6693" y="1262"/>
                      <a:pt x="6126" y="770"/>
                    </a:cubicBezTo>
                    <a:cubicBezTo>
                      <a:pt x="5560" y="279"/>
                      <a:pt x="4833" y="1"/>
                      <a:pt x="407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0" name="Google Shape;740;p37"/>
              <p:cNvSpPr/>
              <p:nvPr/>
            </p:nvSpPr>
            <p:spPr>
              <a:xfrm>
                <a:off x="7390457" y="1827308"/>
                <a:ext cx="244228" cy="6996"/>
              </a:xfrm>
              <a:custGeom>
                <a:rect b="b" l="l" r="r" t="t"/>
                <a:pathLst>
                  <a:path extrusionOk="0" h="87" w="3037">
                    <a:moveTo>
                      <a:pt x="0" y="1"/>
                    </a:moveTo>
                    <a:lnTo>
                      <a:pt x="0" y="86"/>
                    </a:lnTo>
                    <a:lnTo>
                      <a:pt x="3037" y="86"/>
                    </a:lnTo>
                    <a:lnTo>
                      <a:pt x="303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741" name="Google Shape;741;p37"/>
          <p:cNvSpPr/>
          <p:nvPr/>
        </p:nvSpPr>
        <p:spPr>
          <a:xfrm>
            <a:off x="3378304" y="3811648"/>
            <a:ext cx="1039231" cy="368695"/>
          </a:xfrm>
          <a:custGeom>
            <a:rect b="b" l="l" r="r" t="t"/>
            <a:pathLst>
              <a:path extrusionOk="0" h="5239" w="14766">
                <a:moveTo>
                  <a:pt x="8275" y="64"/>
                </a:moveTo>
                <a:cubicBezTo>
                  <a:pt x="8906" y="64"/>
                  <a:pt x="9515" y="246"/>
                  <a:pt x="10050" y="588"/>
                </a:cubicBezTo>
                <a:cubicBezTo>
                  <a:pt x="10563" y="920"/>
                  <a:pt x="10969" y="1379"/>
                  <a:pt x="11226" y="1935"/>
                </a:cubicBezTo>
                <a:lnTo>
                  <a:pt x="11247" y="1956"/>
                </a:lnTo>
                <a:lnTo>
                  <a:pt x="11269" y="1946"/>
                </a:lnTo>
                <a:cubicBezTo>
                  <a:pt x="11365" y="1914"/>
                  <a:pt x="11472" y="1903"/>
                  <a:pt x="11579" y="1903"/>
                </a:cubicBezTo>
                <a:cubicBezTo>
                  <a:pt x="12103" y="1903"/>
                  <a:pt x="12530" y="2331"/>
                  <a:pt x="12530" y="2854"/>
                </a:cubicBezTo>
                <a:cubicBezTo>
                  <a:pt x="12530" y="2961"/>
                  <a:pt x="12509" y="3068"/>
                  <a:pt x="12477" y="3165"/>
                </a:cubicBezTo>
                <a:lnTo>
                  <a:pt x="12456" y="3229"/>
                </a:lnTo>
                <a:lnTo>
                  <a:pt x="12520" y="3208"/>
                </a:lnTo>
                <a:cubicBezTo>
                  <a:pt x="12670" y="3165"/>
                  <a:pt x="12819" y="3144"/>
                  <a:pt x="12979" y="3144"/>
                </a:cubicBezTo>
                <a:cubicBezTo>
                  <a:pt x="13931" y="3144"/>
                  <a:pt x="14701" y="3924"/>
                  <a:pt x="14701" y="4875"/>
                </a:cubicBezTo>
                <a:cubicBezTo>
                  <a:pt x="14701" y="4971"/>
                  <a:pt x="14690" y="5068"/>
                  <a:pt x="14680" y="5175"/>
                </a:cubicBezTo>
                <a:lnTo>
                  <a:pt x="118" y="5175"/>
                </a:lnTo>
                <a:cubicBezTo>
                  <a:pt x="513" y="4555"/>
                  <a:pt x="1176" y="4191"/>
                  <a:pt x="1914" y="4191"/>
                </a:cubicBezTo>
                <a:cubicBezTo>
                  <a:pt x="2171" y="4191"/>
                  <a:pt x="2416" y="4234"/>
                  <a:pt x="2663" y="4320"/>
                </a:cubicBezTo>
                <a:lnTo>
                  <a:pt x="2706" y="4341"/>
                </a:lnTo>
                <a:lnTo>
                  <a:pt x="2706" y="4287"/>
                </a:lnTo>
                <a:cubicBezTo>
                  <a:pt x="2706" y="4244"/>
                  <a:pt x="2694" y="4201"/>
                  <a:pt x="2694" y="4170"/>
                </a:cubicBezTo>
                <a:cubicBezTo>
                  <a:pt x="2694" y="3325"/>
                  <a:pt x="3390" y="2641"/>
                  <a:pt x="4234" y="2641"/>
                </a:cubicBezTo>
                <a:cubicBezTo>
                  <a:pt x="4502" y="2641"/>
                  <a:pt x="4768" y="2705"/>
                  <a:pt x="5004" y="2844"/>
                </a:cubicBezTo>
                <a:lnTo>
                  <a:pt x="5046" y="2866"/>
                </a:lnTo>
                <a:lnTo>
                  <a:pt x="5046" y="2823"/>
                </a:lnTo>
                <a:cubicBezTo>
                  <a:pt x="5164" y="2063"/>
                  <a:pt x="5560" y="1358"/>
                  <a:pt x="6148" y="856"/>
                </a:cubicBezTo>
                <a:cubicBezTo>
                  <a:pt x="6736" y="342"/>
                  <a:pt x="7495" y="64"/>
                  <a:pt x="8275" y="64"/>
                </a:cubicBezTo>
                <a:close/>
                <a:moveTo>
                  <a:pt x="8275" y="0"/>
                </a:moveTo>
                <a:cubicBezTo>
                  <a:pt x="7474" y="0"/>
                  <a:pt x="6704" y="289"/>
                  <a:pt x="6105" y="813"/>
                </a:cubicBezTo>
                <a:cubicBezTo>
                  <a:pt x="5517" y="1315"/>
                  <a:pt x="5122" y="2010"/>
                  <a:pt x="4993" y="2769"/>
                </a:cubicBezTo>
                <a:cubicBezTo>
                  <a:pt x="4758" y="2641"/>
                  <a:pt x="4502" y="2576"/>
                  <a:pt x="4234" y="2576"/>
                </a:cubicBezTo>
                <a:cubicBezTo>
                  <a:pt x="3347" y="2576"/>
                  <a:pt x="2630" y="3293"/>
                  <a:pt x="2630" y="4170"/>
                </a:cubicBezTo>
                <a:cubicBezTo>
                  <a:pt x="2630" y="4191"/>
                  <a:pt x="2630" y="4223"/>
                  <a:pt x="2641" y="4244"/>
                </a:cubicBezTo>
                <a:cubicBezTo>
                  <a:pt x="2406" y="4170"/>
                  <a:pt x="2160" y="4127"/>
                  <a:pt x="1914" y="4127"/>
                </a:cubicBezTo>
                <a:cubicBezTo>
                  <a:pt x="1134" y="4127"/>
                  <a:pt x="428" y="4522"/>
                  <a:pt x="33" y="5185"/>
                </a:cubicBezTo>
                <a:lnTo>
                  <a:pt x="0" y="5239"/>
                </a:lnTo>
                <a:lnTo>
                  <a:pt x="14733" y="5239"/>
                </a:lnTo>
                <a:lnTo>
                  <a:pt x="14733" y="5206"/>
                </a:lnTo>
                <a:cubicBezTo>
                  <a:pt x="14754" y="5100"/>
                  <a:pt x="14765" y="4982"/>
                  <a:pt x="14765" y="4875"/>
                </a:cubicBezTo>
                <a:cubicBezTo>
                  <a:pt x="14765" y="3881"/>
                  <a:pt x="13963" y="3079"/>
                  <a:pt x="12979" y="3079"/>
                </a:cubicBezTo>
                <a:cubicBezTo>
                  <a:pt x="12830" y="3079"/>
                  <a:pt x="12691" y="3101"/>
                  <a:pt x="12552" y="3132"/>
                </a:cubicBezTo>
                <a:cubicBezTo>
                  <a:pt x="12584" y="3037"/>
                  <a:pt x="12594" y="2951"/>
                  <a:pt x="12594" y="2854"/>
                </a:cubicBezTo>
                <a:cubicBezTo>
                  <a:pt x="12594" y="2288"/>
                  <a:pt x="12135" y="1839"/>
                  <a:pt x="11579" y="1839"/>
                </a:cubicBezTo>
                <a:cubicBezTo>
                  <a:pt x="11472" y="1839"/>
                  <a:pt x="11376" y="1849"/>
                  <a:pt x="11280" y="1882"/>
                </a:cubicBezTo>
                <a:cubicBezTo>
                  <a:pt x="11012" y="1326"/>
                  <a:pt x="10596" y="866"/>
                  <a:pt x="10082" y="524"/>
                </a:cubicBezTo>
                <a:cubicBezTo>
                  <a:pt x="9548" y="182"/>
                  <a:pt x="8917" y="0"/>
                  <a:pt x="8275" y="0"/>
                </a:cubicBezTo>
                <a:close/>
              </a:path>
            </a:pathLst>
          </a:cu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42" name="Google Shape;742;p37"/>
          <p:cNvGrpSpPr/>
          <p:nvPr/>
        </p:nvGrpSpPr>
        <p:grpSpPr>
          <a:xfrm rot="-3577727">
            <a:off x="688023" y="2580403"/>
            <a:ext cx="688277" cy="778833"/>
            <a:chOff x="601243" y="325205"/>
            <a:chExt cx="912171" cy="1032184"/>
          </a:xfrm>
        </p:grpSpPr>
        <p:grpSp>
          <p:nvGrpSpPr>
            <p:cNvPr id="743" name="Google Shape;743;p37"/>
            <p:cNvGrpSpPr/>
            <p:nvPr/>
          </p:nvGrpSpPr>
          <p:grpSpPr>
            <a:xfrm>
              <a:off x="601243" y="325205"/>
              <a:ext cx="912171" cy="1032184"/>
              <a:chOff x="601218" y="5"/>
              <a:chExt cx="912171" cy="1032184"/>
            </a:xfrm>
          </p:grpSpPr>
          <p:sp>
            <p:nvSpPr>
              <p:cNvPr id="744" name="Google Shape;744;p37"/>
              <p:cNvSpPr/>
              <p:nvPr/>
            </p:nvSpPr>
            <p:spPr>
              <a:xfrm>
                <a:off x="758458" y="570672"/>
                <a:ext cx="431977" cy="461517"/>
              </a:xfrm>
              <a:custGeom>
                <a:rect b="b" l="l" r="r" t="t"/>
                <a:pathLst>
                  <a:path extrusionOk="0" h="3484" w="3261">
                    <a:moveTo>
                      <a:pt x="12" y="3435"/>
                    </a:moveTo>
                    <a:cubicBezTo>
                      <a:pt x="0" y="3435"/>
                      <a:pt x="11" y="3443"/>
                      <a:pt x="11" y="3443"/>
                    </a:cubicBezTo>
                    <a:lnTo>
                      <a:pt x="15" y="3436"/>
                    </a:lnTo>
                    <a:lnTo>
                      <a:pt x="15" y="3436"/>
                    </a:lnTo>
                    <a:cubicBezTo>
                      <a:pt x="14" y="3435"/>
                      <a:pt x="13" y="3435"/>
                      <a:pt x="12" y="3435"/>
                    </a:cubicBezTo>
                    <a:close/>
                    <a:moveTo>
                      <a:pt x="1871" y="1"/>
                    </a:moveTo>
                    <a:lnTo>
                      <a:pt x="15" y="3436"/>
                    </a:lnTo>
                    <a:lnTo>
                      <a:pt x="15" y="3436"/>
                    </a:lnTo>
                    <a:cubicBezTo>
                      <a:pt x="29" y="3437"/>
                      <a:pt x="65" y="3446"/>
                      <a:pt x="150" y="3476"/>
                    </a:cubicBezTo>
                    <a:cubicBezTo>
                      <a:pt x="166" y="3481"/>
                      <a:pt x="183" y="3484"/>
                      <a:pt x="200" y="3484"/>
                    </a:cubicBezTo>
                    <a:cubicBezTo>
                      <a:pt x="380" y="3484"/>
                      <a:pt x="620" y="3208"/>
                      <a:pt x="620" y="3208"/>
                    </a:cubicBezTo>
                    <a:lnTo>
                      <a:pt x="3261" y="739"/>
                    </a:lnTo>
                    <a:lnTo>
                      <a:pt x="187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5" name="Google Shape;745;p37"/>
              <p:cNvSpPr/>
              <p:nvPr/>
            </p:nvSpPr>
            <p:spPr>
              <a:xfrm>
                <a:off x="601218" y="464566"/>
                <a:ext cx="187044" cy="140680"/>
              </a:xfrm>
              <a:custGeom>
                <a:rect b="b" l="l" r="r" t="t"/>
                <a:pathLst>
                  <a:path extrusionOk="0" h="1062" w="1412">
                    <a:moveTo>
                      <a:pt x="674" y="0"/>
                    </a:moveTo>
                    <a:lnTo>
                      <a:pt x="0" y="941"/>
                    </a:lnTo>
                    <a:cubicBezTo>
                      <a:pt x="0" y="941"/>
                      <a:pt x="246" y="1027"/>
                      <a:pt x="385" y="1058"/>
                    </a:cubicBezTo>
                    <a:cubicBezTo>
                      <a:pt x="396" y="1061"/>
                      <a:pt x="408" y="1062"/>
                      <a:pt x="419" y="1062"/>
                    </a:cubicBezTo>
                    <a:cubicBezTo>
                      <a:pt x="565" y="1062"/>
                      <a:pt x="749" y="887"/>
                      <a:pt x="749" y="887"/>
                    </a:cubicBezTo>
                    <a:lnTo>
                      <a:pt x="1411" y="417"/>
                    </a:lnTo>
                    <a:lnTo>
                      <a:pt x="67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6" name="Google Shape;746;p37"/>
              <p:cNvSpPr/>
              <p:nvPr/>
            </p:nvSpPr>
            <p:spPr>
              <a:xfrm>
                <a:off x="1011869" y="740627"/>
                <a:ext cx="107696" cy="113790"/>
              </a:xfrm>
              <a:custGeom>
                <a:rect b="b" l="l" r="r" t="t"/>
                <a:pathLst>
                  <a:path extrusionOk="0" h="859" w="813">
                    <a:moveTo>
                      <a:pt x="428" y="1"/>
                    </a:moveTo>
                    <a:lnTo>
                      <a:pt x="1" y="610"/>
                    </a:lnTo>
                    <a:cubicBezTo>
                      <a:pt x="1" y="610"/>
                      <a:pt x="247" y="813"/>
                      <a:pt x="343" y="856"/>
                    </a:cubicBezTo>
                    <a:cubicBezTo>
                      <a:pt x="346" y="857"/>
                      <a:pt x="349" y="858"/>
                      <a:pt x="353" y="858"/>
                    </a:cubicBezTo>
                    <a:cubicBezTo>
                      <a:pt x="464" y="858"/>
                      <a:pt x="812" y="276"/>
                      <a:pt x="792" y="214"/>
                    </a:cubicBezTo>
                    <a:cubicBezTo>
                      <a:pt x="770" y="150"/>
                      <a:pt x="428" y="1"/>
                      <a:pt x="42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7" name="Google Shape;747;p37"/>
              <p:cNvSpPr/>
              <p:nvPr/>
            </p:nvSpPr>
            <p:spPr>
              <a:xfrm>
                <a:off x="649304" y="425223"/>
                <a:ext cx="864086" cy="302158"/>
              </a:xfrm>
              <a:custGeom>
                <a:rect b="b" l="l" r="r" t="t"/>
                <a:pathLst>
                  <a:path extrusionOk="0" h="2281" w="6523">
                    <a:moveTo>
                      <a:pt x="494" y="0"/>
                    </a:moveTo>
                    <a:cubicBezTo>
                      <a:pt x="249" y="0"/>
                      <a:pt x="87" y="33"/>
                      <a:pt x="65" y="115"/>
                    </a:cubicBezTo>
                    <a:cubicBezTo>
                      <a:pt x="1" y="319"/>
                      <a:pt x="835" y="725"/>
                      <a:pt x="1668" y="1067"/>
                    </a:cubicBezTo>
                    <a:cubicBezTo>
                      <a:pt x="2513" y="1419"/>
                      <a:pt x="4106" y="1911"/>
                      <a:pt x="5090" y="2189"/>
                    </a:cubicBezTo>
                    <a:cubicBezTo>
                      <a:pt x="5309" y="2255"/>
                      <a:pt x="5504" y="2280"/>
                      <a:pt x="5673" y="2280"/>
                    </a:cubicBezTo>
                    <a:cubicBezTo>
                      <a:pt x="6056" y="2280"/>
                      <a:pt x="6311" y="2150"/>
                      <a:pt x="6437" y="2061"/>
                    </a:cubicBezTo>
                    <a:cubicBezTo>
                      <a:pt x="6501" y="2018"/>
                      <a:pt x="6522" y="1933"/>
                      <a:pt x="6491" y="1868"/>
                    </a:cubicBezTo>
                    <a:cubicBezTo>
                      <a:pt x="6405" y="1655"/>
                      <a:pt x="6137" y="1248"/>
                      <a:pt x="5421" y="1035"/>
                    </a:cubicBezTo>
                    <a:cubicBezTo>
                      <a:pt x="4438" y="757"/>
                      <a:pt x="2823" y="319"/>
                      <a:pt x="1936" y="169"/>
                    </a:cubicBezTo>
                    <a:cubicBezTo>
                      <a:pt x="1400" y="73"/>
                      <a:pt x="856" y="0"/>
                      <a:pt x="49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8" name="Google Shape;748;p37"/>
              <p:cNvSpPr/>
              <p:nvPr/>
            </p:nvSpPr>
            <p:spPr>
              <a:xfrm>
                <a:off x="1021804" y="5"/>
                <a:ext cx="208239" cy="531195"/>
              </a:xfrm>
              <a:custGeom>
                <a:rect b="b" l="l" r="r" t="t"/>
                <a:pathLst>
                  <a:path extrusionOk="0" h="4010" w="1572">
                    <a:moveTo>
                      <a:pt x="268" y="1"/>
                    </a:moveTo>
                    <a:cubicBezTo>
                      <a:pt x="268" y="1"/>
                      <a:pt x="252" y="1"/>
                      <a:pt x="267" y="6"/>
                    </a:cubicBezTo>
                    <a:lnTo>
                      <a:pt x="267" y="6"/>
                    </a:lnTo>
                    <a:lnTo>
                      <a:pt x="268" y="1"/>
                    </a:lnTo>
                    <a:close/>
                    <a:moveTo>
                      <a:pt x="267" y="6"/>
                    </a:moveTo>
                    <a:lnTo>
                      <a:pt x="1" y="3902"/>
                    </a:lnTo>
                    <a:lnTo>
                      <a:pt x="1572" y="4009"/>
                    </a:lnTo>
                    <a:lnTo>
                      <a:pt x="653" y="524"/>
                    </a:lnTo>
                    <a:cubicBezTo>
                      <a:pt x="653" y="524"/>
                      <a:pt x="588" y="75"/>
                      <a:pt x="396" y="32"/>
                    </a:cubicBezTo>
                    <a:cubicBezTo>
                      <a:pt x="314" y="18"/>
                      <a:pt x="280" y="10"/>
                      <a:pt x="267" y="6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9" name="Google Shape;749;p37"/>
              <p:cNvSpPr/>
              <p:nvPr/>
            </p:nvSpPr>
            <p:spPr>
              <a:xfrm>
                <a:off x="689044" y="284676"/>
                <a:ext cx="120545" cy="158696"/>
              </a:xfrm>
              <a:custGeom>
                <a:rect b="b" l="l" r="r" t="t"/>
                <a:pathLst>
                  <a:path extrusionOk="0" h="1198" w="910">
                    <a:moveTo>
                      <a:pt x="0" y="0"/>
                    </a:moveTo>
                    <a:lnTo>
                      <a:pt x="64" y="1155"/>
                    </a:lnTo>
                    <a:lnTo>
                      <a:pt x="909" y="1198"/>
                    </a:lnTo>
                    <a:lnTo>
                      <a:pt x="610" y="439"/>
                    </a:lnTo>
                    <a:cubicBezTo>
                      <a:pt x="610" y="439"/>
                      <a:pt x="535" y="161"/>
                      <a:pt x="396" y="107"/>
                    </a:cubicBezTo>
                    <a:cubicBezTo>
                      <a:pt x="257" y="54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0" name="Google Shape;750;p37"/>
              <p:cNvSpPr/>
              <p:nvPr/>
            </p:nvSpPr>
            <p:spPr>
              <a:xfrm>
                <a:off x="1160630" y="302824"/>
                <a:ext cx="68088" cy="107166"/>
              </a:xfrm>
              <a:custGeom>
                <a:rect b="b" l="l" r="r" t="t"/>
                <a:pathLst>
                  <a:path extrusionOk="0" h="809" w="514">
                    <a:moveTo>
                      <a:pt x="376" y="1"/>
                    </a:moveTo>
                    <a:cubicBezTo>
                      <a:pt x="252" y="1"/>
                      <a:pt x="1" y="34"/>
                      <a:pt x="1" y="34"/>
                    </a:cubicBezTo>
                    <a:lnTo>
                      <a:pt x="32" y="772"/>
                    </a:lnTo>
                    <a:cubicBezTo>
                      <a:pt x="32" y="772"/>
                      <a:pt x="243" y="808"/>
                      <a:pt x="371" y="808"/>
                    </a:cubicBezTo>
                    <a:cubicBezTo>
                      <a:pt x="413" y="808"/>
                      <a:pt x="447" y="804"/>
                      <a:pt x="460" y="794"/>
                    </a:cubicBezTo>
                    <a:cubicBezTo>
                      <a:pt x="514" y="740"/>
                      <a:pt x="514" y="24"/>
                      <a:pt x="417" y="3"/>
                    </a:cubicBezTo>
                    <a:cubicBezTo>
                      <a:pt x="406" y="1"/>
                      <a:pt x="392" y="1"/>
                      <a:pt x="37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51" name="Google Shape;751;p37"/>
            <p:cNvSpPr/>
            <p:nvPr/>
          </p:nvSpPr>
          <p:spPr>
            <a:xfrm>
              <a:off x="1414066" y="944090"/>
              <a:ext cx="59610" cy="87958"/>
            </a:xfrm>
            <a:custGeom>
              <a:rect b="b" l="l" r="r" t="t"/>
              <a:pathLst>
                <a:path extrusionOk="0" h="664" w="450">
                  <a:moveTo>
                    <a:pt x="193" y="0"/>
                  </a:moveTo>
                  <a:lnTo>
                    <a:pt x="193" y="0"/>
                  </a:lnTo>
                  <a:cubicBezTo>
                    <a:pt x="226" y="97"/>
                    <a:pt x="257" y="171"/>
                    <a:pt x="269" y="235"/>
                  </a:cubicBezTo>
                  <a:cubicBezTo>
                    <a:pt x="290" y="332"/>
                    <a:pt x="257" y="439"/>
                    <a:pt x="193" y="503"/>
                  </a:cubicBezTo>
                  <a:cubicBezTo>
                    <a:pt x="151" y="546"/>
                    <a:pt x="86" y="610"/>
                    <a:pt x="1" y="663"/>
                  </a:cubicBezTo>
                  <a:cubicBezTo>
                    <a:pt x="172" y="620"/>
                    <a:pt x="300" y="556"/>
                    <a:pt x="375" y="503"/>
                  </a:cubicBezTo>
                  <a:cubicBezTo>
                    <a:pt x="428" y="471"/>
                    <a:pt x="450" y="396"/>
                    <a:pt x="418" y="332"/>
                  </a:cubicBezTo>
                  <a:cubicBezTo>
                    <a:pt x="386" y="247"/>
                    <a:pt x="322" y="129"/>
                    <a:pt x="1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37"/>
            <p:cNvSpPr/>
            <p:nvPr/>
          </p:nvSpPr>
          <p:spPr>
            <a:xfrm>
              <a:off x="868961" y="887394"/>
              <a:ext cx="635976" cy="170088"/>
            </a:xfrm>
            <a:custGeom>
              <a:rect b="b" l="l" r="r" t="t"/>
              <a:pathLst>
                <a:path extrusionOk="0" h="1284" w="4801">
                  <a:moveTo>
                    <a:pt x="32" y="1"/>
                  </a:moveTo>
                  <a:lnTo>
                    <a:pt x="0" y="76"/>
                  </a:lnTo>
                  <a:cubicBezTo>
                    <a:pt x="780" y="407"/>
                    <a:pt x="2277" y="867"/>
                    <a:pt x="3410" y="1198"/>
                  </a:cubicBezTo>
                  <a:cubicBezTo>
                    <a:pt x="3645" y="1262"/>
                    <a:pt x="3838" y="1284"/>
                    <a:pt x="4009" y="1284"/>
                  </a:cubicBezTo>
                  <a:cubicBezTo>
                    <a:pt x="4394" y="1284"/>
                    <a:pt x="4662" y="1166"/>
                    <a:pt x="4800" y="1070"/>
                  </a:cubicBezTo>
                  <a:lnTo>
                    <a:pt x="4757" y="995"/>
                  </a:lnTo>
                  <a:cubicBezTo>
                    <a:pt x="4625" y="1091"/>
                    <a:pt x="4380" y="1207"/>
                    <a:pt x="4014" y="1207"/>
                  </a:cubicBezTo>
                  <a:cubicBezTo>
                    <a:pt x="3849" y="1207"/>
                    <a:pt x="3659" y="1183"/>
                    <a:pt x="3443" y="1124"/>
                  </a:cubicBezTo>
                  <a:cubicBezTo>
                    <a:pt x="2309" y="792"/>
                    <a:pt x="813" y="332"/>
                    <a:pt x="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37"/>
            <p:cNvSpPr/>
            <p:nvPr/>
          </p:nvSpPr>
          <p:spPr>
            <a:xfrm>
              <a:off x="1072829" y="325205"/>
              <a:ext cx="147436" cy="475956"/>
            </a:xfrm>
            <a:custGeom>
              <a:rect b="b" l="l" r="r" t="t"/>
              <a:pathLst>
                <a:path extrusionOk="0" h="3593" w="1113">
                  <a:moveTo>
                    <a:pt x="22" y="1"/>
                  </a:moveTo>
                  <a:lnTo>
                    <a:pt x="1" y="75"/>
                  </a:lnTo>
                  <a:cubicBezTo>
                    <a:pt x="139" y="108"/>
                    <a:pt x="215" y="417"/>
                    <a:pt x="225" y="524"/>
                  </a:cubicBezTo>
                  <a:lnTo>
                    <a:pt x="1037" y="3593"/>
                  </a:lnTo>
                  <a:lnTo>
                    <a:pt x="1113" y="3582"/>
                  </a:lnTo>
                  <a:lnTo>
                    <a:pt x="300" y="514"/>
                  </a:lnTo>
                  <a:cubicBezTo>
                    <a:pt x="300" y="450"/>
                    <a:pt x="225" y="43"/>
                    <a:pt x="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37"/>
            <p:cNvSpPr/>
            <p:nvPr/>
          </p:nvSpPr>
          <p:spPr>
            <a:xfrm>
              <a:off x="674895" y="762742"/>
              <a:ext cx="162935" cy="59610"/>
            </a:xfrm>
            <a:custGeom>
              <a:rect b="b" l="l" r="r" t="t"/>
              <a:pathLst>
                <a:path extrusionOk="0" h="450" w="1230">
                  <a:moveTo>
                    <a:pt x="33" y="1"/>
                  </a:moveTo>
                  <a:lnTo>
                    <a:pt x="0" y="76"/>
                  </a:lnTo>
                  <a:lnTo>
                    <a:pt x="1209" y="450"/>
                  </a:lnTo>
                  <a:lnTo>
                    <a:pt x="1230" y="375"/>
                  </a:lnTo>
                  <a:lnTo>
                    <a:pt x="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37"/>
            <p:cNvSpPr/>
            <p:nvPr/>
          </p:nvSpPr>
          <p:spPr>
            <a:xfrm>
              <a:off x="796633" y="932697"/>
              <a:ext cx="192740" cy="344416"/>
            </a:xfrm>
            <a:custGeom>
              <a:rect b="b" l="l" r="r" t="t"/>
              <a:pathLst>
                <a:path extrusionOk="0" h="2600" w="1455">
                  <a:moveTo>
                    <a:pt x="1380" y="1"/>
                  </a:moveTo>
                  <a:lnTo>
                    <a:pt x="1" y="2567"/>
                  </a:lnTo>
                  <a:lnTo>
                    <a:pt x="76" y="2599"/>
                  </a:lnTo>
                  <a:lnTo>
                    <a:pt x="1455" y="33"/>
                  </a:lnTo>
                  <a:lnTo>
                    <a:pt x="13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37"/>
            <p:cNvSpPr/>
            <p:nvPr/>
          </p:nvSpPr>
          <p:spPr>
            <a:xfrm>
              <a:off x="929764" y="1048871"/>
              <a:ext cx="201218" cy="188501"/>
            </a:xfrm>
            <a:custGeom>
              <a:rect b="b" l="l" r="r" t="t"/>
              <a:pathLst>
                <a:path extrusionOk="0" h="1423" w="1519">
                  <a:moveTo>
                    <a:pt x="1466" y="0"/>
                  </a:moveTo>
                  <a:lnTo>
                    <a:pt x="0" y="1359"/>
                  </a:lnTo>
                  <a:lnTo>
                    <a:pt x="54" y="1423"/>
                  </a:lnTo>
                  <a:lnTo>
                    <a:pt x="1519" y="54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7" name="Google Shape;757;p37"/>
          <p:cNvSpPr/>
          <p:nvPr/>
        </p:nvSpPr>
        <p:spPr>
          <a:xfrm rot="-3577380">
            <a:off x="1366959" y="2920259"/>
            <a:ext cx="939067" cy="3023851"/>
          </a:xfrm>
          <a:custGeom>
            <a:rect b="b" l="l" r="r" t="t"/>
            <a:pathLst>
              <a:path extrusionOk="0" h="22827" w="7089">
                <a:moveTo>
                  <a:pt x="6779" y="1"/>
                </a:moveTo>
                <a:lnTo>
                  <a:pt x="6768" y="55"/>
                </a:lnTo>
                <a:cubicBezTo>
                  <a:pt x="6875" y="65"/>
                  <a:pt x="6982" y="76"/>
                  <a:pt x="7078" y="97"/>
                </a:cubicBezTo>
                <a:lnTo>
                  <a:pt x="7089" y="44"/>
                </a:lnTo>
                <a:cubicBezTo>
                  <a:pt x="6993" y="22"/>
                  <a:pt x="6886" y="1"/>
                  <a:pt x="6779" y="1"/>
                </a:cubicBezTo>
                <a:close/>
                <a:moveTo>
                  <a:pt x="6447" y="12"/>
                </a:moveTo>
                <a:cubicBezTo>
                  <a:pt x="6351" y="22"/>
                  <a:pt x="6245" y="44"/>
                  <a:pt x="6138" y="76"/>
                </a:cubicBezTo>
                <a:lnTo>
                  <a:pt x="6159" y="140"/>
                </a:lnTo>
                <a:cubicBezTo>
                  <a:pt x="6255" y="108"/>
                  <a:pt x="6362" y="86"/>
                  <a:pt x="6458" y="65"/>
                </a:cubicBezTo>
                <a:lnTo>
                  <a:pt x="6447" y="12"/>
                </a:lnTo>
                <a:close/>
                <a:moveTo>
                  <a:pt x="5838" y="193"/>
                </a:moveTo>
                <a:cubicBezTo>
                  <a:pt x="5742" y="236"/>
                  <a:pt x="5646" y="290"/>
                  <a:pt x="5560" y="354"/>
                </a:cubicBezTo>
                <a:lnTo>
                  <a:pt x="5592" y="407"/>
                </a:lnTo>
                <a:cubicBezTo>
                  <a:pt x="5677" y="343"/>
                  <a:pt x="5774" y="290"/>
                  <a:pt x="5860" y="247"/>
                </a:cubicBezTo>
                <a:lnTo>
                  <a:pt x="5838" y="193"/>
                </a:lnTo>
                <a:close/>
                <a:moveTo>
                  <a:pt x="5304" y="546"/>
                </a:moveTo>
                <a:cubicBezTo>
                  <a:pt x="5218" y="611"/>
                  <a:pt x="5143" y="696"/>
                  <a:pt x="5069" y="771"/>
                </a:cubicBezTo>
                <a:lnTo>
                  <a:pt x="5111" y="813"/>
                </a:lnTo>
                <a:cubicBezTo>
                  <a:pt x="5186" y="728"/>
                  <a:pt x="5261" y="664"/>
                  <a:pt x="5335" y="589"/>
                </a:cubicBezTo>
                <a:lnTo>
                  <a:pt x="5304" y="546"/>
                </a:lnTo>
                <a:close/>
                <a:moveTo>
                  <a:pt x="4865" y="1017"/>
                </a:moveTo>
                <a:cubicBezTo>
                  <a:pt x="4812" y="1091"/>
                  <a:pt x="4769" y="1167"/>
                  <a:pt x="4726" y="1252"/>
                </a:cubicBezTo>
                <a:cubicBezTo>
                  <a:pt x="4715" y="1262"/>
                  <a:pt x="4705" y="1273"/>
                  <a:pt x="4694" y="1295"/>
                </a:cubicBezTo>
                <a:lnTo>
                  <a:pt x="4748" y="1316"/>
                </a:lnTo>
                <a:cubicBezTo>
                  <a:pt x="4758" y="1305"/>
                  <a:pt x="4769" y="1295"/>
                  <a:pt x="4779" y="1273"/>
                </a:cubicBezTo>
                <a:cubicBezTo>
                  <a:pt x="4822" y="1198"/>
                  <a:pt x="4865" y="1124"/>
                  <a:pt x="4919" y="1048"/>
                </a:cubicBezTo>
                <a:lnTo>
                  <a:pt x="4865" y="1017"/>
                </a:lnTo>
                <a:close/>
                <a:moveTo>
                  <a:pt x="4566" y="1583"/>
                </a:moveTo>
                <a:cubicBezTo>
                  <a:pt x="4523" y="1680"/>
                  <a:pt x="4480" y="1775"/>
                  <a:pt x="4448" y="1882"/>
                </a:cubicBezTo>
                <a:lnTo>
                  <a:pt x="4513" y="1904"/>
                </a:lnTo>
                <a:cubicBezTo>
                  <a:pt x="4544" y="1797"/>
                  <a:pt x="4577" y="1701"/>
                  <a:pt x="4620" y="1604"/>
                </a:cubicBezTo>
                <a:lnTo>
                  <a:pt x="4566" y="1583"/>
                </a:lnTo>
                <a:close/>
                <a:moveTo>
                  <a:pt x="4373" y="2193"/>
                </a:moveTo>
                <a:cubicBezTo>
                  <a:pt x="4352" y="2289"/>
                  <a:pt x="4330" y="2396"/>
                  <a:pt x="4309" y="2502"/>
                </a:cubicBezTo>
                <a:lnTo>
                  <a:pt x="4373" y="2514"/>
                </a:lnTo>
                <a:cubicBezTo>
                  <a:pt x="4384" y="2407"/>
                  <a:pt x="4406" y="2300"/>
                  <a:pt x="4427" y="2203"/>
                </a:cubicBezTo>
                <a:lnTo>
                  <a:pt x="4373" y="2193"/>
                </a:lnTo>
                <a:close/>
                <a:moveTo>
                  <a:pt x="4266" y="2823"/>
                </a:moveTo>
                <a:cubicBezTo>
                  <a:pt x="4266" y="2920"/>
                  <a:pt x="4256" y="3027"/>
                  <a:pt x="4245" y="3144"/>
                </a:cubicBezTo>
                <a:lnTo>
                  <a:pt x="4309" y="3144"/>
                </a:lnTo>
                <a:cubicBezTo>
                  <a:pt x="4309" y="3037"/>
                  <a:pt x="4320" y="2930"/>
                  <a:pt x="4330" y="2823"/>
                </a:cubicBezTo>
                <a:close/>
                <a:moveTo>
                  <a:pt x="4245" y="3454"/>
                </a:moveTo>
                <a:lnTo>
                  <a:pt x="4245" y="3476"/>
                </a:lnTo>
                <a:lnTo>
                  <a:pt x="4245" y="3775"/>
                </a:lnTo>
                <a:lnTo>
                  <a:pt x="4309" y="3775"/>
                </a:lnTo>
                <a:cubicBezTo>
                  <a:pt x="4299" y="3668"/>
                  <a:pt x="4299" y="3572"/>
                  <a:pt x="4299" y="3476"/>
                </a:cubicBezTo>
                <a:lnTo>
                  <a:pt x="4299" y="3454"/>
                </a:lnTo>
                <a:close/>
                <a:moveTo>
                  <a:pt x="4266" y="4096"/>
                </a:moveTo>
                <a:cubicBezTo>
                  <a:pt x="4266" y="4203"/>
                  <a:pt x="4277" y="4310"/>
                  <a:pt x="4288" y="4417"/>
                </a:cubicBezTo>
                <a:lnTo>
                  <a:pt x="4342" y="4405"/>
                </a:lnTo>
                <a:cubicBezTo>
                  <a:pt x="4330" y="4299"/>
                  <a:pt x="4330" y="4192"/>
                  <a:pt x="4320" y="4096"/>
                </a:cubicBezTo>
                <a:close/>
                <a:moveTo>
                  <a:pt x="4309" y="4726"/>
                </a:moveTo>
                <a:lnTo>
                  <a:pt x="4342" y="5047"/>
                </a:lnTo>
                <a:lnTo>
                  <a:pt x="4406" y="5037"/>
                </a:lnTo>
                <a:cubicBezTo>
                  <a:pt x="4395" y="4930"/>
                  <a:pt x="4384" y="4823"/>
                  <a:pt x="4373" y="4726"/>
                </a:cubicBezTo>
                <a:close/>
                <a:moveTo>
                  <a:pt x="4384" y="5357"/>
                </a:moveTo>
                <a:cubicBezTo>
                  <a:pt x="4395" y="5464"/>
                  <a:pt x="4406" y="5571"/>
                  <a:pt x="4427" y="5678"/>
                </a:cubicBezTo>
                <a:lnTo>
                  <a:pt x="4480" y="5667"/>
                </a:lnTo>
                <a:cubicBezTo>
                  <a:pt x="4470" y="5560"/>
                  <a:pt x="4459" y="5453"/>
                  <a:pt x="4437" y="5357"/>
                </a:cubicBezTo>
                <a:close/>
                <a:moveTo>
                  <a:pt x="4534" y="5978"/>
                </a:moveTo>
                <a:lnTo>
                  <a:pt x="4470" y="5988"/>
                </a:lnTo>
                <a:cubicBezTo>
                  <a:pt x="4491" y="6095"/>
                  <a:pt x="4501" y="6202"/>
                  <a:pt x="4523" y="6309"/>
                </a:cubicBezTo>
                <a:lnTo>
                  <a:pt x="4587" y="6298"/>
                </a:lnTo>
                <a:cubicBezTo>
                  <a:pt x="4566" y="6191"/>
                  <a:pt x="4544" y="6084"/>
                  <a:pt x="4534" y="5978"/>
                </a:cubicBezTo>
                <a:close/>
                <a:moveTo>
                  <a:pt x="4641" y="6608"/>
                </a:moveTo>
                <a:lnTo>
                  <a:pt x="4577" y="6619"/>
                </a:lnTo>
                <a:cubicBezTo>
                  <a:pt x="4598" y="6726"/>
                  <a:pt x="4620" y="6822"/>
                  <a:pt x="4641" y="6929"/>
                </a:cubicBezTo>
                <a:lnTo>
                  <a:pt x="4694" y="6918"/>
                </a:lnTo>
                <a:cubicBezTo>
                  <a:pt x="4673" y="6811"/>
                  <a:pt x="4651" y="6715"/>
                  <a:pt x="4641" y="6608"/>
                </a:cubicBezTo>
                <a:close/>
                <a:moveTo>
                  <a:pt x="4758" y="7228"/>
                </a:moveTo>
                <a:lnTo>
                  <a:pt x="4694" y="7239"/>
                </a:lnTo>
                <a:cubicBezTo>
                  <a:pt x="4715" y="7346"/>
                  <a:pt x="4737" y="7453"/>
                  <a:pt x="4758" y="7549"/>
                </a:cubicBezTo>
                <a:lnTo>
                  <a:pt x="4822" y="7538"/>
                </a:lnTo>
                <a:cubicBezTo>
                  <a:pt x="4801" y="7442"/>
                  <a:pt x="4779" y="7335"/>
                  <a:pt x="4758" y="7228"/>
                </a:cubicBezTo>
                <a:close/>
                <a:moveTo>
                  <a:pt x="4876" y="7848"/>
                </a:moveTo>
                <a:lnTo>
                  <a:pt x="4822" y="7869"/>
                </a:lnTo>
                <a:cubicBezTo>
                  <a:pt x="4844" y="7966"/>
                  <a:pt x="4865" y="8073"/>
                  <a:pt x="4886" y="8180"/>
                </a:cubicBezTo>
                <a:lnTo>
                  <a:pt x="4951" y="8158"/>
                </a:lnTo>
                <a:cubicBezTo>
                  <a:pt x="4929" y="8062"/>
                  <a:pt x="4908" y="7955"/>
                  <a:pt x="4876" y="7848"/>
                </a:cubicBezTo>
                <a:close/>
                <a:moveTo>
                  <a:pt x="5015" y="8468"/>
                </a:moveTo>
                <a:lnTo>
                  <a:pt x="4951" y="8489"/>
                </a:lnTo>
                <a:lnTo>
                  <a:pt x="5015" y="8800"/>
                </a:lnTo>
                <a:lnTo>
                  <a:pt x="5079" y="8789"/>
                </a:lnTo>
                <a:lnTo>
                  <a:pt x="5015" y="8468"/>
                </a:lnTo>
                <a:close/>
                <a:moveTo>
                  <a:pt x="5143" y="9099"/>
                </a:moveTo>
                <a:lnTo>
                  <a:pt x="5090" y="9110"/>
                </a:lnTo>
                <a:cubicBezTo>
                  <a:pt x="5111" y="9206"/>
                  <a:pt x="5133" y="9313"/>
                  <a:pt x="5154" y="9420"/>
                </a:cubicBezTo>
                <a:lnTo>
                  <a:pt x="5207" y="9409"/>
                </a:lnTo>
                <a:cubicBezTo>
                  <a:pt x="5186" y="9302"/>
                  <a:pt x="5164" y="9195"/>
                  <a:pt x="5143" y="9099"/>
                </a:cubicBezTo>
                <a:close/>
                <a:moveTo>
                  <a:pt x="5271" y="9719"/>
                </a:moveTo>
                <a:lnTo>
                  <a:pt x="5218" y="9730"/>
                </a:lnTo>
                <a:cubicBezTo>
                  <a:pt x="5240" y="9837"/>
                  <a:pt x="5261" y="9933"/>
                  <a:pt x="5282" y="10040"/>
                </a:cubicBezTo>
                <a:lnTo>
                  <a:pt x="5335" y="10029"/>
                </a:lnTo>
                <a:cubicBezTo>
                  <a:pt x="5314" y="9922"/>
                  <a:pt x="5293" y="9815"/>
                  <a:pt x="5271" y="9719"/>
                </a:cubicBezTo>
                <a:close/>
                <a:moveTo>
                  <a:pt x="5400" y="10339"/>
                </a:moveTo>
                <a:lnTo>
                  <a:pt x="5346" y="10350"/>
                </a:lnTo>
                <a:cubicBezTo>
                  <a:pt x="5357" y="10457"/>
                  <a:pt x="5378" y="10553"/>
                  <a:pt x="5400" y="10660"/>
                </a:cubicBezTo>
                <a:lnTo>
                  <a:pt x="5464" y="10649"/>
                </a:lnTo>
                <a:cubicBezTo>
                  <a:pt x="5442" y="10542"/>
                  <a:pt x="5421" y="10446"/>
                  <a:pt x="5400" y="10339"/>
                </a:cubicBezTo>
                <a:close/>
                <a:moveTo>
                  <a:pt x="5518" y="10960"/>
                </a:moveTo>
                <a:lnTo>
                  <a:pt x="5453" y="10970"/>
                </a:lnTo>
                <a:cubicBezTo>
                  <a:pt x="5475" y="11077"/>
                  <a:pt x="5496" y="11184"/>
                  <a:pt x="5506" y="11291"/>
                </a:cubicBezTo>
                <a:lnTo>
                  <a:pt x="5571" y="11280"/>
                </a:lnTo>
                <a:cubicBezTo>
                  <a:pt x="5549" y="11173"/>
                  <a:pt x="5539" y="11066"/>
                  <a:pt x="5518" y="10960"/>
                </a:cubicBezTo>
                <a:close/>
                <a:moveTo>
                  <a:pt x="5613" y="11590"/>
                </a:moveTo>
                <a:lnTo>
                  <a:pt x="5560" y="11601"/>
                </a:lnTo>
                <a:lnTo>
                  <a:pt x="5571" y="11665"/>
                </a:lnTo>
                <a:cubicBezTo>
                  <a:pt x="5582" y="11751"/>
                  <a:pt x="5592" y="11836"/>
                  <a:pt x="5603" y="11911"/>
                </a:cubicBezTo>
                <a:lnTo>
                  <a:pt x="5667" y="11911"/>
                </a:lnTo>
                <a:cubicBezTo>
                  <a:pt x="5656" y="11825"/>
                  <a:pt x="5646" y="11740"/>
                  <a:pt x="5624" y="11654"/>
                </a:cubicBezTo>
                <a:lnTo>
                  <a:pt x="5613" y="11590"/>
                </a:lnTo>
                <a:close/>
                <a:moveTo>
                  <a:pt x="5699" y="12221"/>
                </a:moveTo>
                <a:lnTo>
                  <a:pt x="5646" y="12231"/>
                </a:lnTo>
                <a:cubicBezTo>
                  <a:pt x="5656" y="12338"/>
                  <a:pt x="5667" y="12435"/>
                  <a:pt x="5677" y="12542"/>
                </a:cubicBezTo>
                <a:lnTo>
                  <a:pt x="5742" y="12542"/>
                </a:lnTo>
                <a:cubicBezTo>
                  <a:pt x="5731" y="12435"/>
                  <a:pt x="5720" y="12328"/>
                  <a:pt x="5699" y="12221"/>
                </a:cubicBezTo>
                <a:close/>
                <a:moveTo>
                  <a:pt x="5774" y="12851"/>
                </a:moveTo>
                <a:lnTo>
                  <a:pt x="5710" y="12863"/>
                </a:lnTo>
                <a:cubicBezTo>
                  <a:pt x="5720" y="12969"/>
                  <a:pt x="5731" y="13076"/>
                  <a:pt x="5731" y="13172"/>
                </a:cubicBezTo>
                <a:lnTo>
                  <a:pt x="5796" y="13172"/>
                </a:lnTo>
                <a:cubicBezTo>
                  <a:pt x="5784" y="13065"/>
                  <a:pt x="5774" y="12958"/>
                  <a:pt x="5774" y="12851"/>
                </a:cubicBezTo>
                <a:close/>
                <a:moveTo>
                  <a:pt x="5753" y="13493"/>
                </a:moveTo>
                <a:cubicBezTo>
                  <a:pt x="5753" y="13600"/>
                  <a:pt x="5753" y="13707"/>
                  <a:pt x="5763" y="13814"/>
                </a:cubicBezTo>
                <a:lnTo>
                  <a:pt x="5817" y="13803"/>
                </a:lnTo>
                <a:cubicBezTo>
                  <a:pt x="5817" y="13707"/>
                  <a:pt x="5817" y="13600"/>
                  <a:pt x="5806" y="13493"/>
                </a:cubicBezTo>
                <a:close/>
                <a:moveTo>
                  <a:pt x="5763" y="14124"/>
                </a:moveTo>
                <a:lnTo>
                  <a:pt x="5763" y="14445"/>
                </a:lnTo>
                <a:lnTo>
                  <a:pt x="5817" y="14445"/>
                </a:lnTo>
                <a:cubicBezTo>
                  <a:pt x="5817" y="14338"/>
                  <a:pt x="5827" y="14231"/>
                  <a:pt x="5827" y="14124"/>
                </a:cubicBezTo>
                <a:close/>
                <a:moveTo>
                  <a:pt x="5753" y="14754"/>
                </a:moveTo>
                <a:cubicBezTo>
                  <a:pt x="5742" y="14861"/>
                  <a:pt x="5731" y="14968"/>
                  <a:pt x="5731" y="15075"/>
                </a:cubicBezTo>
                <a:lnTo>
                  <a:pt x="5784" y="15075"/>
                </a:lnTo>
                <a:cubicBezTo>
                  <a:pt x="5796" y="14979"/>
                  <a:pt x="5806" y="14873"/>
                  <a:pt x="5806" y="14766"/>
                </a:cubicBezTo>
                <a:lnTo>
                  <a:pt x="5753" y="14754"/>
                </a:lnTo>
                <a:close/>
                <a:moveTo>
                  <a:pt x="5699" y="15386"/>
                </a:moveTo>
                <a:lnTo>
                  <a:pt x="5667" y="15706"/>
                </a:lnTo>
                <a:lnTo>
                  <a:pt x="5720" y="15717"/>
                </a:lnTo>
                <a:cubicBezTo>
                  <a:pt x="5731" y="15610"/>
                  <a:pt x="5753" y="15503"/>
                  <a:pt x="5763" y="15396"/>
                </a:cubicBezTo>
                <a:lnTo>
                  <a:pt x="5699" y="15386"/>
                </a:lnTo>
                <a:close/>
                <a:moveTo>
                  <a:pt x="5613" y="16016"/>
                </a:moveTo>
                <a:cubicBezTo>
                  <a:pt x="5603" y="16123"/>
                  <a:pt x="5582" y="16230"/>
                  <a:pt x="5560" y="16327"/>
                </a:cubicBezTo>
                <a:lnTo>
                  <a:pt x="5613" y="16337"/>
                </a:lnTo>
                <a:cubicBezTo>
                  <a:pt x="5635" y="16241"/>
                  <a:pt x="5656" y="16134"/>
                  <a:pt x="5677" y="16027"/>
                </a:cubicBezTo>
                <a:lnTo>
                  <a:pt x="5613" y="16016"/>
                </a:lnTo>
                <a:close/>
                <a:moveTo>
                  <a:pt x="5496" y="16636"/>
                </a:moveTo>
                <a:cubicBezTo>
                  <a:pt x="5464" y="16743"/>
                  <a:pt x="5442" y="16850"/>
                  <a:pt x="5411" y="16947"/>
                </a:cubicBezTo>
                <a:lnTo>
                  <a:pt x="5475" y="16957"/>
                </a:lnTo>
                <a:cubicBezTo>
                  <a:pt x="5496" y="16861"/>
                  <a:pt x="5528" y="16754"/>
                  <a:pt x="5549" y="16657"/>
                </a:cubicBezTo>
                <a:lnTo>
                  <a:pt x="5496" y="16636"/>
                </a:lnTo>
                <a:close/>
                <a:moveTo>
                  <a:pt x="5325" y="17246"/>
                </a:moveTo>
                <a:cubicBezTo>
                  <a:pt x="5293" y="17353"/>
                  <a:pt x="5261" y="17449"/>
                  <a:pt x="5228" y="17545"/>
                </a:cubicBezTo>
                <a:lnTo>
                  <a:pt x="5282" y="17567"/>
                </a:lnTo>
                <a:cubicBezTo>
                  <a:pt x="5314" y="17470"/>
                  <a:pt x="5346" y="17363"/>
                  <a:pt x="5378" y="17267"/>
                </a:cubicBezTo>
                <a:lnTo>
                  <a:pt x="5325" y="17246"/>
                </a:lnTo>
                <a:close/>
                <a:moveTo>
                  <a:pt x="5111" y="17845"/>
                </a:moveTo>
                <a:lnTo>
                  <a:pt x="4983" y="18133"/>
                </a:lnTo>
                <a:lnTo>
                  <a:pt x="5036" y="18154"/>
                </a:lnTo>
                <a:cubicBezTo>
                  <a:pt x="5079" y="18069"/>
                  <a:pt x="5122" y="17962"/>
                  <a:pt x="5164" y="17866"/>
                </a:cubicBezTo>
                <a:lnTo>
                  <a:pt x="5111" y="17845"/>
                </a:lnTo>
                <a:close/>
                <a:moveTo>
                  <a:pt x="4844" y="18422"/>
                </a:moveTo>
                <a:cubicBezTo>
                  <a:pt x="4801" y="18518"/>
                  <a:pt x="4748" y="18603"/>
                  <a:pt x="4694" y="18700"/>
                </a:cubicBezTo>
                <a:lnTo>
                  <a:pt x="4748" y="18732"/>
                </a:lnTo>
                <a:cubicBezTo>
                  <a:pt x="4801" y="18636"/>
                  <a:pt x="4855" y="18539"/>
                  <a:pt x="4897" y="18443"/>
                </a:cubicBezTo>
                <a:lnTo>
                  <a:pt x="4844" y="18422"/>
                </a:lnTo>
                <a:close/>
                <a:moveTo>
                  <a:pt x="4534" y="18967"/>
                </a:moveTo>
                <a:cubicBezTo>
                  <a:pt x="4501" y="19031"/>
                  <a:pt x="4459" y="19095"/>
                  <a:pt x="4416" y="19149"/>
                </a:cubicBezTo>
                <a:cubicBezTo>
                  <a:pt x="4395" y="19181"/>
                  <a:pt x="4384" y="19202"/>
                  <a:pt x="4363" y="19234"/>
                </a:cubicBezTo>
                <a:lnTo>
                  <a:pt x="4406" y="19266"/>
                </a:lnTo>
                <a:cubicBezTo>
                  <a:pt x="4427" y="19234"/>
                  <a:pt x="4448" y="19213"/>
                  <a:pt x="4470" y="19181"/>
                </a:cubicBezTo>
                <a:cubicBezTo>
                  <a:pt x="4513" y="19128"/>
                  <a:pt x="4544" y="19063"/>
                  <a:pt x="4587" y="18999"/>
                </a:cubicBezTo>
                <a:lnTo>
                  <a:pt x="4534" y="18967"/>
                </a:lnTo>
                <a:close/>
                <a:moveTo>
                  <a:pt x="4170" y="19491"/>
                </a:moveTo>
                <a:cubicBezTo>
                  <a:pt x="4106" y="19565"/>
                  <a:pt x="4042" y="19651"/>
                  <a:pt x="3978" y="19737"/>
                </a:cubicBezTo>
                <a:lnTo>
                  <a:pt x="4021" y="19769"/>
                </a:lnTo>
                <a:cubicBezTo>
                  <a:pt x="4085" y="19694"/>
                  <a:pt x="4159" y="19608"/>
                  <a:pt x="4224" y="19523"/>
                </a:cubicBezTo>
                <a:lnTo>
                  <a:pt x="4170" y="19491"/>
                </a:lnTo>
                <a:close/>
                <a:moveTo>
                  <a:pt x="3764" y="19972"/>
                </a:moveTo>
                <a:cubicBezTo>
                  <a:pt x="3700" y="20047"/>
                  <a:pt x="3625" y="20121"/>
                  <a:pt x="3550" y="20197"/>
                </a:cubicBezTo>
                <a:lnTo>
                  <a:pt x="3593" y="20239"/>
                </a:lnTo>
                <a:cubicBezTo>
                  <a:pt x="3668" y="20164"/>
                  <a:pt x="3743" y="20090"/>
                  <a:pt x="3807" y="20015"/>
                </a:cubicBezTo>
                <a:lnTo>
                  <a:pt x="3764" y="19972"/>
                </a:lnTo>
                <a:close/>
                <a:moveTo>
                  <a:pt x="3325" y="20421"/>
                </a:moveTo>
                <a:cubicBezTo>
                  <a:pt x="3251" y="20496"/>
                  <a:pt x="3166" y="20560"/>
                  <a:pt x="3090" y="20635"/>
                </a:cubicBezTo>
                <a:lnTo>
                  <a:pt x="3133" y="20677"/>
                </a:lnTo>
                <a:cubicBezTo>
                  <a:pt x="3208" y="20613"/>
                  <a:pt x="3294" y="20539"/>
                  <a:pt x="3368" y="20464"/>
                </a:cubicBezTo>
                <a:lnTo>
                  <a:pt x="3325" y="20421"/>
                </a:lnTo>
                <a:close/>
                <a:moveTo>
                  <a:pt x="2855" y="20838"/>
                </a:moveTo>
                <a:cubicBezTo>
                  <a:pt x="2770" y="20913"/>
                  <a:pt x="2684" y="20977"/>
                  <a:pt x="2610" y="21041"/>
                </a:cubicBezTo>
                <a:lnTo>
                  <a:pt x="2641" y="21084"/>
                </a:lnTo>
                <a:cubicBezTo>
                  <a:pt x="2727" y="21019"/>
                  <a:pt x="2812" y="20955"/>
                  <a:pt x="2888" y="20891"/>
                </a:cubicBezTo>
                <a:lnTo>
                  <a:pt x="2855" y="20838"/>
                </a:lnTo>
                <a:close/>
                <a:moveTo>
                  <a:pt x="2353" y="21233"/>
                </a:moveTo>
                <a:lnTo>
                  <a:pt x="2096" y="21426"/>
                </a:lnTo>
                <a:lnTo>
                  <a:pt x="2128" y="21468"/>
                </a:lnTo>
                <a:cubicBezTo>
                  <a:pt x="2225" y="21404"/>
                  <a:pt x="2310" y="21340"/>
                  <a:pt x="2385" y="21287"/>
                </a:cubicBezTo>
                <a:lnTo>
                  <a:pt x="2353" y="21233"/>
                </a:lnTo>
                <a:close/>
                <a:moveTo>
                  <a:pt x="1840" y="21608"/>
                </a:moveTo>
                <a:cubicBezTo>
                  <a:pt x="1754" y="21661"/>
                  <a:pt x="1669" y="21725"/>
                  <a:pt x="1572" y="21779"/>
                </a:cubicBezTo>
                <a:lnTo>
                  <a:pt x="1615" y="21832"/>
                </a:lnTo>
                <a:cubicBezTo>
                  <a:pt x="1700" y="21768"/>
                  <a:pt x="1786" y="21715"/>
                  <a:pt x="1871" y="21651"/>
                </a:cubicBezTo>
                <a:lnTo>
                  <a:pt x="1840" y="21608"/>
                </a:lnTo>
                <a:close/>
                <a:moveTo>
                  <a:pt x="1316" y="21960"/>
                </a:moveTo>
                <a:cubicBezTo>
                  <a:pt x="1220" y="22014"/>
                  <a:pt x="1134" y="22067"/>
                  <a:pt x="1049" y="22131"/>
                </a:cubicBezTo>
                <a:lnTo>
                  <a:pt x="1080" y="22174"/>
                </a:lnTo>
                <a:cubicBezTo>
                  <a:pt x="1166" y="22121"/>
                  <a:pt x="1251" y="22067"/>
                  <a:pt x="1348" y="22003"/>
                </a:cubicBezTo>
                <a:lnTo>
                  <a:pt x="1316" y="21960"/>
                </a:lnTo>
                <a:close/>
                <a:moveTo>
                  <a:pt x="781" y="22292"/>
                </a:moveTo>
                <a:cubicBezTo>
                  <a:pt x="685" y="22356"/>
                  <a:pt x="600" y="22409"/>
                  <a:pt x="503" y="22463"/>
                </a:cubicBezTo>
                <a:lnTo>
                  <a:pt x="536" y="22516"/>
                </a:lnTo>
                <a:cubicBezTo>
                  <a:pt x="631" y="22463"/>
                  <a:pt x="717" y="22399"/>
                  <a:pt x="802" y="22345"/>
                </a:cubicBezTo>
                <a:lnTo>
                  <a:pt x="781" y="22292"/>
                </a:lnTo>
                <a:close/>
                <a:moveTo>
                  <a:pt x="236" y="22623"/>
                </a:moveTo>
                <a:cubicBezTo>
                  <a:pt x="151" y="22677"/>
                  <a:pt x="75" y="22720"/>
                  <a:pt x="1" y="22773"/>
                </a:cubicBezTo>
                <a:lnTo>
                  <a:pt x="33" y="22827"/>
                </a:lnTo>
                <a:cubicBezTo>
                  <a:pt x="108" y="22773"/>
                  <a:pt x="182" y="22730"/>
                  <a:pt x="268" y="22677"/>
                </a:cubicBezTo>
                <a:lnTo>
                  <a:pt x="236" y="22623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8" name="Google Shape;758;p37"/>
          <p:cNvSpPr/>
          <p:nvPr/>
        </p:nvSpPr>
        <p:spPr>
          <a:xfrm rot="5564434">
            <a:off x="7350031" y="1805765"/>
            <a:ext cx="2581485" cy="1752296"/>
          </a:xfrm>
          <a:custGeom>
            <a:rect b="b" l="l" r="r" t="t"/>
            <a:pathLst>
              <a:path extrusionOk="0" h="10981" w="16177">
                <a:moveTo>
                  <a:pt x="16122" y="1"/>
                </a:moveTo>
                <a:lnTo>
                  <a:pt x="16058" y="203"/>
                </a:lnTo>
                <a:lnTo>
                  <a:pt x="16122" y="225"/>
                </a:lnTo>
                <a:lnTo>
                  <a:pt x="16176" y="22"/>
                </a:lnTo>
                <a:lnTo>
                  <a:pt x="16122" y="1"/>
                </a:lnTo>
                <a:close/>
                <a:moveTo>
                  <a:pt x="15973" y="514"/>
                </a:moveTo>
                <a:lnTo>
                  <a:pt x="15887" y="813"/>
                </a:lnTo>
                <a:lnTo>
                  <a:pt x="15941" y="835"/>
                </a:lnTo>
                <a:lnTo>
                  <a:pt x="16026" y="524"/>
                </a:lnTo>
                <a:lnTo>
                  <a:pt x="15973" y="514"/>
                </a:lnTo>
                <a:close/>
                <a:moveTo>
                  <a:pt x="15802" y="1123"/>
                </a:moveTo>
                <a:lnTo>
                  <a:pt x="15706" y="1433"/>
                </a:lnTo>
                <a:lnTo>
                  <a:pt x="15770" y="1444"/>
                </a:lnTo>
                <a:lnTo>
                  <a:pt x="15855" y="1144"/>
                </a:lnTo>
                <a:lnTo>
                  <a:pt x="15802" y="1123"/>
                </a:lnTo>
                <a:close/>
                <a:moveTo>
                  <a:pt x="15620" y="1733"/>
                </a:moveTo>
                <a:lnTo>
                  <a:pt x="15535" y="2042"/>
                </a:lnTo>
                <a:lnTo>
                  <a:pt x="15588" y="2053"/>
                </a:lnTo>
                <a:lnTo>
                  <a:pt x="15684" y="1754"/>
                </a:lnTo>
                <a:lnTo>
                  <a:pt x="15620" y="1733"/>
                </a:lnTo>
                <a:close/>
                <a:moveTo>
                  <a:pt x="15449" y="2342"/>
                </a:moveTo>
                <a:lnTo>
                  <a:pt x="15364" y="2652"/>
                </a:lnTo>
                <a:lnTo>
                  <a:pt x="15417" y="2662"/>
                </a:lnTo>
                <a:lnTo>
                  <a:pt x="15502" y="2363"/>
                </a:lnTo>
                <a:lnTo>
                  <a:pt x="15449" y="2342"/>
                </a:lnTo>
                <a:close/>
                <a:moveTo>
                  <a:pt x="11" y="2598"/>
                </a:moveTo>
                <a:lnTo>
                  <a:pt x="0" y="2662"/>
                </a:lnTo>
                <a:cubicBezTo>
                  <a:pt x="97" y="2695"/>
                  <a:pt x="193" y="2727"/>
                  <a:pt x="289" y="2769"/>
                </a:cubicBezTo>
                <a:lnTo>
                  <a:pt x="311" y="2716"/>
                </a:lnTo>
                <a:cubicBezTo>
                  <a:pt x="214" y="2673"/>
                  <a:pt x="118" y="2631"/>
                  <a:pt x="11" y="2598"/>
                </a:cubicBezTo>
                <a:close/>
                <a:moveTo>
                  <a:pt x="599" y="2866"/>
                </a:moveTo>
                <a:lnTo>
                  <a:pt x="567" y="2919"/>
                </a:lnTo>
                <a:cubicBezTo>
                  <a:pt x="653" y="2973"/>
                  <a:pt x="749" y="3026"/>
                  <a:pt x="834" y="3090"/>
                </a:cubicBezTo>
                <a:lnTo>
                  <a:pt x="867" y="3037"/>
                </a:lnTo>
                <a:cubicBezTo>
                  <a:pt x="781" y="2983"/>
                  <a:pt x="684" y="2919"/>
                  <a:pt x="599" y="2866"/>
                </a:cubicBezTo>
                <a:close/>
                <a:moveTo>
                  <a:pt x="15267" y="2951"/>
                </a:moveTo>
                <a:lnTo>
                  <a:pt x="15181" y="3261"/>
                </a:lnTo>
                <a:lnTo>
                  <a:pt x="15246" y="3272"/>
                </a:lnTo>
                <a:lnTo>
                  <a:pt x="15331" y="2973"/>
                </a:lnTo>
                <a:lnTo>
                  <a:pt x="15267" y="2951"/>
                </a:lnTo>
                <a:close/>
                <a:moveTo>
                  <a:pt x="1112" y="3240"/>
                </a:moveTo>
                <a:lnTo>
                  <a:pt x="1080" y="3282"/>
                </a:lnTo>
                <a:cubicBezTo>
                  <a:pt x="1155" y="3347"/>
                  <a:pt x="1230" y="3422"/>
                  <a:pt x="1304" y="3496"/>
                </a:cubicBezTo>
                <a:lnTo>
                  <a:pt x="1347" y="3454"/>
                </a:lnTo>
                <a:cubicBezTo>
                  <a:pt x="1273" y="3379"/>
                  <a:pt x="1198" y="3304"/>
                  <a:pt x="1112" y="3240"/>
                </a:cubicBezTo>
                <a:close/>
                <a:moveTo>
                  <a:pt x="15096" y="3560"/>
                </a:moveTo>
                <a:lnTo>
                  <a:pt x="15010" y="3871"/>
                </a:lnTo>
                <a:lnTo>
                  <a:pt x="15064" y="3881"/>
                </a:lnTo>
                <a:lnTo>
                  <a:pt x="15150" y="3582"/>
                </a:lnTo>
                <a:lnTo>
                  <a:pt x="15096" y="3560"/>
                </a:lnTo>
                <a:close/>
                <a:moveTo>
                  <a:pt x="1572" y="3689"/>
                </a:moveTo>
                <a:lnTo>
                  <a:pt x="1529" y="3731"/>
                </a:lnTo>
                <a:cubicBezTo>
                  <a:pt x="1594" y="3807"/>
                  <a:pt x="1658" y="3892"/>
                  <a:pt x="1722" y="3978"/>
                </a:cubicBezTo>
                <a:lnTo>
                  <a:pt x="1775" y="3935"/>
                </a:lnTo>
                <a:cubicBezTo>
                  <a:pt x="1700" y="3850"/>
                  <a:pt x="1636" y="3764"/>
                  <a:pt x="1572" y="3689"/>
                </a:cubicBezTo>
                <a:close/>
                <a:moveTo>
                  <a:pt x="1957" y="4192"/>
                </a:moveTo>
                <a:lnTo>
                  <a:pt x="1914" y="4223"/>
                </a:lnTo>
                <a:cubicBezTo>
                  <a:pt x="1967" y="4309"/>
                  <a:pt x="2021" y="4405"/>
                  <a:pt x="2085" y="4491"/>
                </a:cubicBezTo>
                <a:lnTo>
                  <a:pt x="2138" y="4458"/>
                </a:lnTo>
                <a:cubicBezTo>
                  <a:pt x="2074" y="4373"/>
                  <a:pt x="2021" y="4277"/>
                  <a:pt x="1957" y="4192"/>
                </a:cubicBezTo>
                <a:close/>
                <a:moveTo>
                  <a:pt x="14925" y="4170"/>
                </a:moveTo>
                <a:lnTo>
                  <a:pt x="14829" y="4480"/>
                </a:lnTo>
                <a:lnTo>
                  <a:pt x="14893" y="4501"/>
                </a:lnTo>
                <a:lnTo>
                  <a:pt x="14979" y="4192"/>
                </a:lnTo>
                <a:lnTo>
                  <a:pt x="14925" y="4170"/>
                </a:lnTo>
                <a:close/>
                <a:moveTo>
                  <a:pt x="2299" y="4736"/>
                </a:moveTo>
                <a:lnTo>
                  <a:pt x="2245" y="4769"/>
                </a:lnTo>
                <a:cubicBezTo>
                  <a:pt x="2299" y="4854"/>
                  <a:pt x="2342" y="4950"/>
                  <a:pt x="2395" y="5047"/>
                </a:cubicBezTo>
                <a:lnTo>
                  <a:pt x="2449" y="5014"/>
                </a:lnTo>
                <a:cubicBezTo>
                  <a:pt x="2395" y="4919"/>
                  <a:pt x="2342" y="4822"/>
                  <a:pt x="2299" y="4736"/>
                </a:cubicBezTo>
                <a:close/>
                <a:moveTo>
                  <a:pt x="14744" y="4790"/>
                </a:moveTo>
                <a:cubicBezTo>
                  <a:pt x="14711" y="4897"/>
                  <a:pt x="14679" y="4993"/>
                  <a:pt x="14647" y="5090"/>
                </a:cubicBezTo>
                <a:lnTo>
                  <a:pt x="14711" y="5111"/>
                </a:lnTo>
                <a:cubicBezTo>
                  <a:pt x="14744" y="5014"/>
                  <a:pt x="14765" y="4919"/>
                  <a:pt x="14797" y="4801"/>
                </a:cubicBezTo>
                <a:lnTo>
                  <a:pt x="14744" y="4790"/>
                </a:lnTo>
                <a:close/>
                <a:moveTo>
                  <a:pt x="2587" y="5303"/>
                </a:moveTo>
                <a:lnTo>
                  <a:pt x="2534" y="5325"/>
                </a:lnTo>
                <a:cubicBezTo>
                  <a:pt x="2577" y="5421"/>
                  <a:pt x="2630" y="5517"/>
                  <a:pt x="2673" y="5613"/>
                </a:cubicBezTo>
                <a:lnTo>
                  <a:pt x="2727" y="5592"/>
                </a:lnTo>
                <a:cubicBezTo>
                  <a:pt x="2684" y="5485"/>
                  <a:pt x="2630" y="5389"/>
                  <a:pt x="2587" y="5303"/>
                </a:cubicBezTo>
                <a:close/>
                <a:moveTo>
                  <a:pt x="14551" y="5389"/>
                </a:moveTo>
                <a:cubicBezTo>
                  <a:pt x="14519" y="5496"/>
                  <a:pt x="14476" y="5592"/>
                  <a:pt x="14444" y="5688"/>
                </a:cubicBezTo>
                <a:lnTo>
                  <a:pt x="14497" y="5710"/>
                </a:lnTo>
                <a:cubicBezTo>
                  <a:pt x="14530" y="5613"/>
                  <a:pt x="14572" y="5517"/>
                  <a:pt x="14604" y="5410"/>
                </a:cubicBezTo>
                <a:lnTo>
                  <a:pt x="14551" y="5389"/>
                </a:lnTo>
                <a:close/>
                <a:moveTo>
                  <a:pt x="2855" y="5881"/>
                </a:moveTo>
                <a:lnTo>
                  <a:pt x="2801" y="5902"/>
                </a:lnTo>
                <a:cubicBezTo>
                  <a:pt x="2834" y="5998"/>
                  <a:pt x="2876" y="6095"/>
                  <a:pt x="2919" y="6202"/>
                </a:cubicBezTo>
                <a:lnTo>
                  <a:pt x="2972" y="6169"/>
                </a:lnTo>
                <a:cubicBezTo>
                  <a:pt x="2929" y="6073"/>
                  <a:pt x="2898" y="5977"/>
                  <a:pt x="2855" y="5881"/>
                </a:cubicBezTo>
                <a:close/>
                <a:moveTo>
                  <a:pt x="14316" y="5977"/>
                </a:moveTo>
                <a:cubicBezTo>
                  <a:pt x="14273" y="6073"/>
                  <a:pt x="14219" y="6169"/>
                  <a:pt x="14176" y="6255"/>
                </a:cubicBezTo>
                <a:lnTo>
                  <a:pt x="14230" y="6287"/>
                </a:lnTo>
                <a:cubicBezTo>
                  <a:pt x="14273" y="6190"/>
                  <a:pt x="14326" y="6095"/>
                  <a:pt x="14369" y="5998"/>
                </a:cubicBezTo>
                <a:lnTo>
                  <a:pt x="14316" y="5977"/>
                </a:lnTo>
                <a:close/>
                <a:moveTo>
                  <a:pt x="3090" y="6468"/>
                </a:moveTo>
                <a:lnTo>
                  <a:pt x="3036" y="6490"/>
                </a:lnTo>
                <a:lnTo>
                  <a:pt x="3058" y="6544"/>
                </a:lnTo>
                <a:cubicBezTo>
                  <a:pt x="3090" y="6629"/>
                  <a:pt x="3122" y="6704"/>
                  <a:pt x="3154" y="6789"/>
                </a:cubicBezTo>
                <a:lnTo>
                  <a:pt x="3207" y="6768"/>
                </a:lnTo>
                <a:cubicBezTo>
                  <a:pt x="3176" y="6682"/>
                  <a:pt x="3143" y="6608"/>
                  <a:pt x="3112" y="6522"/>
                </a:cubicBezTo>
                <a:lnTo>
                  <a:pt x="3090" y="6468"/>
                </a:lnTo>
                <a:close/>
                <a:moveTo>
                  <a:pt x="14017" y="6533"/>
                </a:moveTo>
                <a:cubicBezTo>
                  <a:pt x="13963" y="6618"/>
                  <a:pt x="13899" y="6704"/>
                  <a:pt x="13834" y="6789"/>
                </a:cubicBezTo>
                <a:lnTo>
                  <a:pt x="13888" y="6822"/>
                </a:lnTo>
                <a:cubicBezTo>
                  <a:pt x="13952" y="6736"/>
                  <a:pt x="14005" y="6651"/>
                  <a:pt x="14059" y="6565"/>
                </a:cubicBezTo>
                <a:lnTo>
                  <a:pt x="14017" y="6533"/>
                </a:lnTo>
                <a:close/>
                <a:moveTo>
                  <a:pt x="13642" y="7035"/>
                </a:moveTo>
                <a:cubicBezTo>
                  <a:pt x="13578" y="7121"/>
                  <a:pt x="13514" y="7195"/>
                  <a:pt x="13439" y="7281"/>
                </a:cubicBezTo>
                <a:lnTo>
                  <a:pt x="13482" y="7324"/>
                </a:lnTo>
                <a:cubicBezTo>
                  <a:pt x="13556" y="7238"/>
                  <a:pt x="13632" y="7153"/>
                  <a:pt x="13696" y="7078"/>
                </a:cubicBezTo>
                <a:lnTo>
                  <a:pt x="13642" y="7035"/>
                </a:lnTo>
                <a:close/>
                <a:moveTo>
                  <a:pt x="3325" y="7057"/>
                </a:moveTo>
                <a:lnTo>
                  <a:pt x="3272" y="7078"/>
                </a:lnTo>
                <a:cubicBezTo>
                  <a:pt x="3304" y="7185"/>
                  <a:pt x="3347" y="7281"/>
                  <a:pt x="3390" y="7378"/>
                </a:cubicBezTo>
                <a:lnTo>
                  <a:pt x="3443" y="7356"/>
                </a:lnTo>
                <a:cubicBezTo>
                  <a:pt x="3400" y="7260"/>
                  <a:pt x="3368" y="7164"/>
                  <a:pt x="3325" y="7057"/>
                </a:cubicBezTo>
                <a:close/>
                <a:moveTo>
                  <a:pt x="13225" y="7516"/>
                </a:moveTo>
                <a:cubicBezTo>
                  <a:pt x="13161" y="7591"/>
                  <a:pt x="13086" y="7666"/>
                  <a:pt x="13012" y="7741"/>
                </a:cubicBezTo>
                <a:lnTo>
                  <a:pt x="13054" y="7784"/>
                </a:lnTo>
                <a:cubicBezTo>
                  <a:pt x="13129" y="7709"/>
                  <a:pt x="13204" y="7634"/>
                  <a:pt x="13268" y="7559"/>
                </a:cubicBezTo>
                <a:lnTo>
                  <a:pt x="13225" y="7516"/>
                </a:lnTo>
                <a:close/>
                <a:moveTo>
                  <a:pt x="3571" y="7644"/>
                </a:moveTo>
                <a:lnTo>
                  <a:pt x="3518" y="7666"/>
                </a:lnTo>
                <a:cubicBezTo>
                  <a:pt x="3561" y="7773"/>
                  <a:pt x="3603" y="7869"/>
                  <a:pt x="3646" y="7965"/>
                </a:cubicBezTo>
                <a:lnTo>
                  <a:pt x="3699" y="7934"/>
                </a:lnTo>
                <a:cubicBezTo>
                  <a:pt x="3656" y="7848"/>
                  <a:pt x="3614" y="7741"/>
                  <a:pt x="3571" y="7644"/>
                </a:cubicBezTo>
                <a:close/>
                <a:moveTo>
                  <a:pt x="12787" y="7965"/>
                </a:moveTo>
                <a:lnTo>
                  <a:pt x="12594" y="8158"/>
                </a:lnTo>
                <a:lnTo>
                  <a:pt x="12563" y="8190"/>
                </a:lnTo>
                <a:lnTo>
                  <a:pt x="12594" y="8233"/>
                </a:lnTo>
                <a:lnTo>
                  <a:pt x="12627" y="8200"/>
                </a:lnTo>
                <a:cubicBezTo>
                  <a:pt x="12691" y="8136"/>
                  <a:pt x="12765" y="8072"/>
                  <a:pt x="12829" y="8008"/>
                </a:cubicBezTo>
                <a:lnTo>
                  <a:pt x="12787" y="7965"/>
                </a:lnTo>
                <a:close/>
                <a:moveTo>
                  <a:pt x="3839" y="8222"/>
                </a:moveTo>
                <a:lnTo>
                  <a:pt x="3785" y="8243"/>
                </a:lnTo>
                <a:cubicBezTo>
                  <a:pt x="3828" y="8340"/>
                  <a:pt x="3881" y="8436"/>
                  <a:pt x="3924" y="8532"/>
                </a:cubicBezTo>
                <a:lnTo>
                  <a:pt x="3977" y="8500"/>
                </a:lnTo>
                <a:cubicBezTo>
                  <a:pt x="3934" y="8414"/>
                  <a:pt x="3881" y="8318"/>
                  <a:pt x="3839" y="8222"/>
                </a:cubicBezTo>
                <a:close/>
                <a:moveTo>
                  <a:pt x="12327" y="8414"/>
                </a:moveTo>
                <a:cubicBezTo>
                  <a:pt x="12252" y="8478"/>
                  <a:pt x="12178" y="8554"/>
                  <a:pt x="12102" y="8628"/>
                </a:cubicBezTo>
                <a:lnTo>
                  <a:pt x="12135" y="8671"/>
                </a:lnTo>
                <a:cubicBezTo>
                  <a:pt x="12220" y="8596"/>
                  <a:pt x="12295" y="8532"/>
                  <a:pt x="12370" y="8457"/>
                </a:cubicBezTo>
                <a:lnTo>
                  <a:pt x="12327" y="8414"/>
                </a:lnTo>
                <a:close/>
                <a:moveTo>
                  <a:pt x="4138" y="8778"/>
                </a:moveTo>
                <a:lnTo>
                  <a:pt x="4084" y="8810"/>
                </a:lnTo>
                <a:cubicBezTo>
                  <a:pt x="4138" y="8906"/>
                  <a:pt x="4191" y="8991"/>
                  <a:pt x="4255" y="9077"/>
                </a:cubicBezTo>
                <a:lnTo>
                  <a:pt x="4298" y="9045"/>
                </a:lnTo>
                <a:cubicBezTo>
                  <a:pt x="4245" y="8960"/>
                  <a:pt x="4191" y="8874"/>
                  <a:pt x="4138" y="8778"/>
                </a:cubicBezTo>
                <a:close/>
                <a:moveTo>
                  <a:pt x="11867" y="8842"/>
                </a:moveTo>
                <a:cubicBezTo>
                  <a:pt x="11782" y="8917"/>
                  <a:pt x="11707" y="8991"/>
                  <a:pt x="11632" y="9056"/>
                </a:cubicBezTo>
                <a:lnTo>
                  <a:pt x="11665" y="9098"/>
                </a:lnTo>
                <a:cubicBezTo>
                  <a:pt x="11739" y="9034"/>
                  <a:pt x="11824" y="8960"/>
                  <a:pt x="11900" y="8885"/>
                </a:cubicBezTo>
                <a:lnTo>
                  <a:pt x="11867" y="8842"/>
                </a:lnTo>
                <a:close/>
                <a:moveTo>
                  <a:pt x="11387" y="9259"/>
                </a:moveTo>
                <a:cubicBezTo>
                  <a:pt x="11301" y="9334"/>
                  <a:pt x="11226" y="9398"/>
                  <a:pt x="11140" y="9462"/>
                </a:cubicBezTo>
                <a:lnTo>
                  <a:pt x="11183" y="9505"/>
                </a:lnTo>
                <a:cubicBezTo>
                  <a:pt x="11258" y="9441"/>
                  <a:pt x="11344" y="9376"/>
                  <a:pt x="11429" y="9302"/>
                </a:cubicBezTo>
                <a:lnTo>
                  <a:pt x="11387" y="9259"/>
                </a:lnTo>
                <a:close/>
                <a:moveTo>
                  <a:pt x="4480" y="9312"/>
                </a:moveTo>
                <a:lnTo>
                  <a:pt x="4437" y="9345"/>
                </a:lnTo>
                <a:cubicBezTo>
                  <a:pt x="4502" y="9430"/>
                  <a:pt x="4566" y="9516"/>
                  <a:pt x="4630" y="9590"/>
                </a:cubicBezTo>
                <a:lnTo>
                  <a:pt x="4673" y="9559"/>
                </a:lnTo>
                <a:cubicBezTo>
                  <a:pt x="4608" y="9473"/>
                  <a:pt x="4544" y="9398"/>
                  <a:pt x="4480" y="9312"/>
                </a:cubicBezTo>
                <a:close/>
                <a:moveTo>
                  <a:pt x="10895" y="9654"/>
                </a:moveTo>
                <a:cubicBezTo>
                  <a:pt x="10809" y="9718"/>
                  <a:pt x="10713" y="9783"/>
                  <a:pt x="10638" y="9837"/>
                </a:cubicBezTo>
                <a:lnTo>
                  <a:pt x="10670" y="9890"/>
                </a:lnTo>
                <a:lnTo>
                  <a:pt x="10926" y="9697"/>
                </a:lnTo>
                <a:lnTo>
                  <a:pt x="10895" y="9654"/>
                </a:lnTo>
                <a:close/>
                <a:moveTo>
                  <a:pt x="4886" y="9794"/>
                </a:moveTo>
                <a:lnTo>
                  <a:pt x="4844" y="9837"/>
                </a:lnTo>
                <a:lnTo>
                  <a:pt x="5068" y="10061"/>
                </a:lnTo>
                <a:lnTo>
                  <a:pt x="5110" y="10018"/>
                </a:lnTo>
                <a:lnTo>
                  <a:pt x="4886" y="9794"/>
                </a:lnTo>
                <a:close/>
                <a:moveTo>
                  <a:pt x="10370" y="10008"/>
                </a:moveTo>
                <a:cubicBezTo>
                  <a:pt x="10275" y="10072"/>
                  <a:pt x="10189" y="10125"/>
                  <a:pt x="10104" y="10179"/>
                </a:cubicBezTo>
                <a:lnTo>
                  <a:pt x="10125" y="10232"/>
                </a:lnTo>
                <a:cubicBezTo>
                  <a:pt x="10221" y="10179"/>
                  <a:pt x="10306" y="10114"/>
                  <a:pt x="10403" y="10061"/>
                </a:cubicBezTo>
                <a:lnTo>
                  <a:pt x="10370" y="10008"/>
                </a:lnTo>
                <a:close/>
                <a:moveTo>
                  <a:pt x="5346" y="10221"/>
                </a:moveTo>
                <a:lnTo>
                  <a:pt x="5314" y="10264"/>
                </a:lnTo>
                <a:cubicBezTo>
                  <a:pt x="5400" y="10328"/>
                  <a:pt x="5485" y="10392"/>
                  <a:pt x="5571" y="10445"/>
                </a:cubicBezTo>
                <a:lnTo>
                  <a:pt x="5602" y="10392"/>
                </a:lnTo>
                <a:cubicBezTo>
                  <a:pt x="5517" y="10339"/>
                  <a:pt x="5431" y="10286"/>
                  <a:pt x="5346" y="10221"/>
                </a:cubicBezTo>
                <a:close/>
                <a:moveTo>
                  <a:pt x="9826" y="10328"/>
                </a:moveTo>
                <a:cubicBezTo>
                  <a:pt x="9750" y="10360"/>
                  <a:pt x="9676" y="10403"/>
                  <a:pt x="9612" y="10435"/>
                </a:cubicBezTo>
                <a:cubicBezTo>
                  <a:pt x="9579" y="10445"/>
                  <a:pt x="9558" y="10457"/>
                  <a:pt x="9537" y="10467"/>
                </a:cubicBezTo>
                <a:lnTo>
                  <a:pt x="9558" y="10521"/>
                </a:lnTo>
                <a:cubicBezTo>
                  <a:pt x="9590" y="10510"/>
                  <a:pt x="9612" y="10499"/>
                  <a:pt x="9633" y="10488"/>
                </a:cubicBezTo>
                <a:cubicBezTo>
                  <a:pt x="9708" y="10457"/>
                  <a:pt x="9772" y="10414"/>
                  <a:pt x="9847" y="10381"/>
                </a:cubicBezTo>
                <a:lnTo>
                  <a:pt x="9826" y="10328"/>
                </a:lnTo>
                <a:close/>
                <a:moveTo>
                  <a:pt x="5880" y="10552"/>
                </a:moveTo>
                <a:lnTo>
                  <a:pt x="5849" y="10606"/>
                </a:lnTo>
                <a:cubicBezTo>
                  <a:pt x="5891" y="10628"/>
                  <a:pt x="5923" y="10638"/>
                  <a:pt x="5955" y="10659"/>
                </a:cubicBezTo>
                <a:cubicBezTo>
                  <a:pt x="6020" y="10681"/>
                  <a:pt x="6084" y="10713"/>
                  <a:pt x="6148" y="10735"/>
                </a:cubicBezTo>
                <a:lnTo>
                  <a:pt x="6169" y="10681"/>
                </a:lnTo>
                <a:cubicBezTo>
                  <a:pt x="6105" y="10659"/>
                  <a:pt x="6041" y="10628"/>
                  <a:pt x="5977" y="10606"/>
                </a:cubicBezTo>
                <a:cubicBezTo>
                  <a:pt x="5944" y="10585"/>
                  <a:pt x="5913" y="10574"/>
                  <a:pt x="5880" y="10552"/>
                </a:cubicBezTo>
                <a:close/>
                <a:moveTo>
                  <a:pt x="9248" y="10585"/>
                </a:moveTo>
                <a:cubicBezTo>
                  <a:pt x="9152" y="10628"/>
                  <a:pt x="9045" y="10659"/>
                  <a:pt x="8949" y="10692"/>
                </a:cubicBezTo>
                <a:lnTo>
                  <a:pt x="8970" y="10745"/>
                </a:lnTo>
                <a:cubicBezTo>
                  <a:pt x="9066" y="10713"/>
                  <a:pt x="9173" y="10681"/>
                  <a:pt x="9270" y="10638"/>
                </a:cubicBezTo>
                <a:lnTo>
                  <a:pt x="9248" y="10585"/>
                </a:lnTo>
                <a:close/>
                <a:moveTo>
                  <a:pt x="8650" y="10777"/>
                </a:moveTo>
                <a:cubicBezTo>
                  <a:pt x="8543" y="10809"/>
                  <a:pt x="8436" y="10830"/>
                  <a:pt x="8339" y="10852"/>
                </a:cubicBezTo>
                <a:lnTo>
                  <a:pt x="8350" y="10906"/>
                </a:lnTo>
                <a:cubicBezTo>
                  <a:pt x="8446" y="10884"/>
                  <a:pt x="8553" y="10863"/>
                  <a:pt x="8660" y="10841"/>
                </a:cubicBezTo>
                <a:lnTo>
                  <a:pt x="8650" y="10777"/>
                </a:lnTo>
                <a:close/>
                <a:moveTo>
                  <a:pt x="6469" y="10788"/>
                </a:moveTo>
                <a:lnTo>
                  <a:pt x="6447" y="10841"/>
                </a:lnTo>
                <a:cubicBezTo>
                  <a:pt x="6554" y="10873"/>
                  <a:pt x="6650" y="10895"/>
                  <a:pt x="6757" y="10916"/>
                </a:cubicBezTo>
                <a:lnTo>
                  <a:pt x="6768" y="10863"/>
                </a:lnTo>
                <a:cubicBezTo>
                  <a:pt x="6671" y="10841"/>
                  <a:pt x="6564" y="10809"/>
                  <a:pt x="6469" y="10788"/>
                </a:cubicBezTo>
                <a:close/>
                <a:moveTo>
                  <a:pt x="7078" y="10906"/>
                </a:moveTo>
                <a:lnTo>
                  <a:pt x="7078" y="10970"/>
                </a:lnTo>
                <a:cubicBezTo>
                  <a:pt x="7174" y="10980"/>
                  <a:pt x="7291" y="10980"/>
                  <a:pt x="7398" y="10980"/>
                </a:cubicBezTo>
                <a:lnTo>
                  <a:pt x="7398" y="10927"/>
                </a:lnTo>
                <a:cubicBezTo>
                  <a:pt x="7291" y="10927"/>
                  <a:pt x="7185" y="10916"/>
                  <a:pt x="7078" y="10906"/>
                </a:cubicBezTo>
                <a:close/>
                <a:moveTo>
                  <a:pt x="8030" y="10895"/>
                </a:moveTo>
                <a:lnTo>
                  <a:pt x="7709" y="10927"/>
                </a:lnTo>
                <a:lnTo>
                  <a:pt x="7709" y="10980"/>
                </a:lnTo>
                <a:cubicBezTo>
                  <a:pt x="7816" y="10980"/>
                  <a:pt x="7923" y="10970"/>
                  <a:pt x="8030" y="10959"/>
                </a:cubicBezTo>
                <a:lnTo>
                  <a:pt x="8030" y="1089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59" name="Google Shape;759;p37"/>
          <p:cNvGrpSpPr/>
          <p:nvPr/>
        </p:nvGrpSpPr>
        <p:grpSpPr>
          <a:xfrm>
            <a:off x="4476275" y="2128138"/>
            <a:ext cx="1515656" cy="938697"/>
            <a:chOff x="4548450" y="1892575"/>
            <a:chExt cx="1515656" cy="938697"/>
          </a:xfrm>
        </p:grpSpPr>
        <p:sp>
          <p:nvSpPr>
            <p:cNvPr id="760" name="Google Shape;760;p37"/>
            <p:cNvSpPr/>
            <p:nvPr/>
          </p:nvSpPr>
          <p:spPr>
            <a:xfrm>
              <a:off x="4548450" y="1897059"/>
              <a:ext cx="1515656" cy="934214"/>
            </a:xfrm>
            <a:custGeom>
              <a:rect b="b" l="l" r="r" t="t"/>
              <a:pathLst>
                <a:path extrusionOk="0" h="6459" w="10479">
                  <a:moveTo>
                    <a:pt x="9227" y="1"/>
                  </a:moveTo>
                  <a:lnTo>
                    <a:pt x="258" y="2022"/>
                  </a:lnTo>
                  <a:cubicBezTo>
                    <a:pt x="289" y="2193"/>
                    <a:pt x="182" y="2374"/>
                    <a:pt x="1" y="2417"/>
                  </a:cubicBezTo>
                  <a:lnTo>
                    <a:pt x="856" y="6213"/>
                  </a:lnTo>
                  <a:cubicBezTo>
                    <a:pt x="883" y="6206"/>
                    <a:pt x="910" y="6203"/>
                    <a:pt x="936" y="6203"/>
                  </a:cubicBezTo>
                  <a:cubicBezTo>
                    <a:pt x="1086" y="6203"/>
                    <a:pt x="1215" y="6304"/>
                    <a:pt x="1251" y="6458"/>
                  </a:cubicBezTo>
                  <a:lnTo>
                    <a:pt x="10222" y="4438"/>
                  </a:lnTo>
                  <a:cubicBezTo>
                    <a:pt x="10189" y="4267"/>
                    <a:pt x="10296" y="4085"/>
                    <a:pt x="10478" y="4042"/>
                  </a:cubicBezTo>
                  <a:lnTo>
                    <a:pt x="9623" y="247"/>
                  </a:lnTo>
                  <a:cubicBezTo>
                    <a:pt x="9596" y="253"/>
                    <a:pt x="9569" y="256"/>
                    <a:pt x="9543" y="256"/>
                  </a:cubicBezTo>
                  <a:cubicBezTo>
                    <a:pt x="9393" y="256"/>
                    <a:pt x="9263" y="156"/>
                    <a:pt x="92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37"/>
            <p:cNvSpPr/>
            <p:nvPr/>
          </p:nvSpPr>
          <p:spPr>
            <a:xfrm>
              <a:off x="5683560" y="1897059"/>
              <a:ext cx="380541" cy="686739"/>
            </a:xfrm>
            <a:custGeom>
              <a:rect b="b" l="l" r="r" t="t"/>
              <a:pathLst>
                <a:path extrusionOk="0" h="4748" w="2631">
                  <a:moveTo>
                    <a:pt x="1379" y="1"/>
                  </a:moveTo>
                  <a:lnTo>
                    <a:pt x="0" y="311"/>
                  </a:lnTo>
                  <a:lnTo>
                    <a:pt x="1005" y="4748"/>
                  </a:lnTo>
                  <a:lnTo>
                    <a:pt x="2374" y="4438"/>
                  </a:lnTo>
                  <a:cubicBezTo>
                    <a:pt x="2341" y="4267"/>
                    <a:pt x="2448" y="4085"/>
                    <a:pt x="2630" y="4042"/>
                  </a:cubicBezTo>
                  <a:lnTo>
                    <a:pt x="1775" y="247"/>
                  </a:lnTo>
                  <a:cubicBezTo>
                    <a:pt x="1748" y="253"/>
                    <a:pt x="1721" y="256"/>
                    <a:pt x="1695" y="256"/>
                  </a:cubicBezTo>
                  <a:cubicBezTo>
                    <a:pt x="1545" y="256"/>
                    <a:pt x="1415" y="156"/>
                    <a:pt x="13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37"/>
            <p:cNvSpPr/>
            <p:nvPr/>
          </p:nvSpPr>
          <p:spPr>
            <a:xfrm>
              <a:off x="5678787" y="1946525"/>
              <a:ext cx="20394" cy="40788"/>
            </a:xfrm>
            <a:custGeom>
              <a:rect b="b" l="l" r="r" t="t"/>
              <a:pathLst>
                <a:path extrusionOk="0" h="282" w="141">
                  <a:moveTo>
                    <a:pt x="43" y="1"/>
                  </a:moveTo>
                  <a:cubicBezTo>
                    <a:pt x="22" y="12"/>
                    <a:pt x="1" y="33"/>
                    <a:pt x="12" y="55"/>
                  </a:cubicBezTo>
                  <a:lnTo>
                    <a:pt x="55" y="247"/>
                  </a:lnTo>
                  <a:cubicBezTo>
                    <a:pt x="63" y="264"/>
                    <a:pt x="79" y="282"/>
                    <a:pt x="96" y="282"/>
                  </a:cubicBezTo>
                  <a:cubicBezTo>
                    <a:pt x="100" y="282"/>
                    <a:pt x="104" y="281"/>
                    <a:pt x="108" y="279"/>
                  </a:cubicBezTo>
                  <a:cubicBezTo>
                    <a:pt x="129" y="279"/>
                    <a:pt x="140" y="257"/>
                    <a:pt x="140" y="236"/>
                  </a:cubicBezTo>
                  <a:lnTo>
                    <a:pt x="86" y="33"/>
                  </a:lnTo>
                  <a:cubicBezTo>
                    <a:pt x="86" y="12"/>
                    <a:pt x="65" y="1"/>
                    <a:pt x="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37"/>
            <p:cNvSpPr/>
            <p:nvPr/>
          </p:nvSpPr>
          <p:spPr>
            <a:xfrm>
              <a:off x="5700483" y="2037936"/>
              <a:ext cx="111516" cy="449967"/>
            </a:xfrm>
            <a:custGeom>
              <a:rect b="b" l="l" r="r" t="t"/>
              <a:pathLst>
                <a:path extrusionOk="0" h="3111" w="771">
                  <a:moveTo>
                    <a:pt x="33" y="0"/>
                  </a:moveTo>
                  <a:cubicBezTo>
                    <a:pt x="12" y="10"/>
                    <a:pt x="0" y="32"/>
                    <a:pt x="0" y="53"/>
                  </a:cubicBezTo>
                  <a:lnTo>
                    <a:pt x="97" y="481"/>
                  </a:lnTo>
                  <a:cubicBezTo>
                    <a:pt x="105" y="498"/>
                    <a:pt x="121" y="516"/>
                    <a:pt x="139" y="516"/>
                  </a:cubicBezTo>
                  <a:cubicBezTo>
                    <a:pt x="142" y="516"/>
                    <a:pt x="146" y="515"/>
                    <a:pt x="150" y="513"/>
                  </a:cubicBezTo>
                  <a:cubicBezTo>
                    <a:pt x="171" y="513"/>
                    <a:pt x="183" y="492"/>
                    <a:pt x="183" y="470"/>
                  </a:cubicBezTo>
                  <a:lnTo>
                    <a:pt x="86" y="32"/>
                  </a:lnTo>
                  <a:cubicBezTo>
                    <a:pt x="76" y="10"/>
                    <a:pt x="54" y="0"/>
                    <a:pt x="33" y="0"/>
                  </a:cubicBezTo>
                  <a:close/>
                  <a:moveTo>
                    <a:pt x="225" y="866"/>
                  </a:moveTo>
                  <a:cubicBezTo>
                    <a:pt x="204" y="877"/>
                    <a:pt x="193" y="898"/>
                    <a:pt x="193" y="919"/>
                  </a:cubicBezTo>
                  <a:lnTo>
                    <a:pt x="300" y="1347"/>
                  </a:lnTo>
                  <a:cubicBezTo>
                    <a:pt x="300" y="1364"/>
                    <a:pt x="314" y="1382"/>
                    <a:pt x="331" y="1382"/>
                  </a:cubicBezTo>
                  <a:cubicBezTo>
                    <a:pt x="334" y="1382"/>
                    <a:pt x="338" y="1381"/>
                    <a:pt x="343" y="1379"/>
                  </a:cubicBezTo>
                  <a:cubicBezTo>
                    <a:pt x="364" y="1379"/>
                    <a:pt x="375" y="1357"/>
                    <a:pt x="375" y="1336"/>
                  </a:cubicBezTo>
                  <a:lnTo>
                    <a:pt x="278" y="898"/>
                  </a:lnTo>
                  <a:cubicBezTo>
                    <a:pt x="268" y="877"/>
                    <a:pt x="247" y="866"/>
                    <a:pt x="225" y="866"/>
                  </a:cubicBezTo>
                  <a:close/>
                  <a:moveTo>
                    <a:pt x="418" y="1732"/>
                  </a:moveTo>
                  <a:cubicBezTo>
                    <a:pt x="396" y="1742"/>
                    <a:pt x="385" y="1764"/>
                    <a:pt x="396" y="1785"/>
                  </a:cubicBezTo>
                  <a:lnTo>
                    <a:pt x="492" y="2213"/>
                  </a:lnTo>
                  <a:cubicBezTo>
                    <a:pt x="492" y="2234"/>
                    <a:pt x="514" y="2245"/>
                    <a:pt x="535" y="2245"/>
                  </a:cubicBezTo>
                  <a:cubicBezTo>
                    <a:pt x="556" y="2234"/>
                    <a:pt x="578" y="2213"/>
                    <a:pt x="567" y="2191"/>
                  </a:cubicBezTo>
                  <a:lnTo>
                    <a:pt x="471" y="1764"/>
                  </a:lnTo>
                  <a:cubicBezTo>
                    <a:pt x="471" y="1742"/>
                    <a:pt x="449" y="1732"/>
                    <a:pt x="418" y="1732"/>
                  </a:cubicBezTo>
                  <a:close/>
                  <a:moveTo>
                    <a:pt x="620" y="2598"/>
                  </a:moveTo>
                  <a:cubicBezTo>
                    <a:pt x="599" y="2598"/>
                    <a:pt x="578" y="2619"/>
                    <a:pt x="589" y="2651"/>
                  </a:cubicBezTo>
                  <a:lnTo>
                    <a:pt x="685" y="3079"/>
                  </a:lnTo>
                  <a:cubicBezTo>
                    <a:pt x="685" y="3100"/>
                    <a:pt x="706" y="3111"/>
                    <a:pt x="727" y="3111"/>
                  </a:cubicBezTo>
                  <a:cubicBezTo>
                    <a:pt x="760" y="3100"/>
                    <a:pt x="770" y="3079"/>
                    <a:pt x="760" y="3058"/>
                  </a:cubicBezTo>
                  <a:lnTo>
                    <a:pt x="663" y="2630"/>
                  </a:lnTo>
                  <a:cubicBezTo>
                    <a:pt x="663" y="2609"/>
                    <a:pt x="642" y="2598"/>
                    <a:pt x="620" y="25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37"/>
            <p:cNvSpPr/>
            <p:nvPr/>
          </p:nvSpPr>
          <p:spPr>
            <a:xfrm>
              <a:off x="5813444" y="2538383"/>
              <a:ext cx="18658" cy="40788"/>
            </a:xfrm>
            <a:custGeom>
              <a:rect b="b" l="l" r="r" t="t"/>
              <a:pathLst>
                <a:path extrusionOk="0" h="282" w="129">
                  <a:moveTo>
                    <a:pt x="44" y="1"/>
                  </a:moveTo>
                  <a:cubicBezTo>
                    <a:pt x="40" y="1"/>
                    <a:pt x="36" y="2"/>
                    <a:pt x="32" y="4"/>
                  </a:cubicBezTo>
                  <a:cubicBezTo>
                    <a:pt x="11" y="4"/>
                    <a:pt x="0" y="25"/>
                    <a:pt x="0" y="47"/>
                  </a:cubicBezTo>
                  <a:lnTo>
                    <a:pt x="43" y="249"/>
                  </a:lnTo>
                  <a:cubicBezTo>
                    <a:pt x="53" y="271"/>
                    <a:pt x="75" y="282"/>
                    <a:pt x="96" y="282"/>
                  </a:cubicBezTo>
                  <a:cubicBezTo>
                    <a:pt x="117" y="271"/>
                    <a:pt x="129" y="249"/>
                    <a:pt x="129" y="228"/>
                  </a:cubicBezTo>
                  <a:lnTo>
                    <a:pt x="75" y="36"/>
                  </a:lnTo>
                  <a:cubicBezTo>
                    <a:pt x="75" y="18"/>
                    <a:pt x="61" y="1"/>
                    <a:pt x="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37"/>
            <p:cNvSpPr/>
            <p:nvPr/>
          </p:nvSpPr>
          <p:spPr>
            <a:xfrm>
              <a:off x="4690773" y="2297706"/>
              <a:ext cx="51057" cy="71162"/>
            </a:xfrm>
            <a:custGeom>
              <a:rect b="b" l="l" r="r" t="t"/>
              <a:pathLst>
                <a:path extrusionOk="0" h="492" w="353">
                  <a:moveTo>
                    <a:pt x="343" y="0"/>
                  </a:moveTo>
                  <a:lnTo>
                    <a:pt x="1" y="75"/>
                  </a:lnTo>
                  <a:lnTo>
                    <a:pt x="22" y="150"/>
                  </a:lnTo>
                  <a:lnTo>
                    <a:pt x="150" y="117"/>
                  </a:lnTo>
                  <a:lnTo>
                    <a:pt x="236" y="492"/>
                  </a:lnTo>
                  <a:lnTo>
                    <a:pt x="310" y="481"/>
                  </a:lnTo>
                  <a:lnTo>
                    <a:pt x="225" y="96"/>
                  </a:lnTo>
                  <a:lnTo>
                    <a:pt x="353" y="64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37"/>
            <p:cNvSpPr/>
            <p:nvPr/>
          </p:nvSpPr>
          <p:spPr>
            <a:xfrm>
              <a:off x="4780448" y="2285267"/>
              <a:ext cx="26324" cy="68269"/>
            </a:xfrm>
            <a:custGeom>
              <a:rect b="b" l="l" r="r" t="t"/>
              <a:pathLst>
                <a:path extrusionOk="0" h="472" w="182">
                  <a:moveTo>
                    <a:pt x="86" y="1"/>
                  </a:moveTo>
                  <a:lnTo>
                    <a:pt x="1" y="22"/>
                  </a:lnTo>
                  <a:lnTo>
                    <a:pt x="108" y="471"/>
                  </a:lnTo>
                  <a:lnTo>
                    <a:pt x="182" y="450"/>
                  </a:lnTo>
                  <a:lnTo>
                    <a:pt x="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37"/>
            <p:cNvSpPr/>
            <p:nvPr/>
          </p:nvSpPr>
          <p:spPr>
            <a:xfrm>
              <a:off x="4837579" y="2265452"/>
              <a:ext cx="62049" cy="70438"/>
            </a:xfrm>
            <a:custGeom>
              <a:rect b="b" l="l" r="r" t="t"/>
              <a:pathLst>
                <a:path extrusionOk="0" h="487" w="429">
                  <a:moveTo>
                    <a:pt x="296" y="1"/>
                  </a:moveTo>
                  <a:cubicBezTo>
                    <a:pt x="276" y="1"/>
                    <a:pt x="252" y="4"/>
                    <a:pt x="226" y="9"/>
                  </a:cubicBezTo>
                  <a:cubicBezTo>
                    <a:pt x="86" y="41"/>
                    <a:pt x="1" y="159"/>
                    <a:pt x="33" y="309"/>
                  </a:cubicBezTo>
                  <a:cubicBezTo>
                    <a:pt x="60" y="417"/>
                    <a:pt x="140" y="487"/>
                    <a:pt x="255" y="487"/>
                  </a:cubicBezTo>
                  <a:cubicBezTo>
                    <a:pt x="276" y="487"/>
                    <a:pt x="298" y="485"/>
                    <a:pt x="322" y="480"/>
                  </a:cubicBezTo>
                  <a:cubicBezTo>
                    <a:pt x="375" y="469"/>
                    <a:pt x="407" y="447"/>
                    <a:pt x="428" y="437"/>
                  </a:cubicBezTo>
                  <a:lnTo>
                    <a:pt x="397" y="373"/>
                  </a:lnTo>
                  <a:cubicBezTo>
                    <a:pt x="386" y="383"/>
                    <a:pt x="354" y="404"/>
                    <a:pt x="311" y="404"/>
                  </a:cubicBezTo>
                  <a:cubicBezTo>
                    <a:pt x="295" y="408"/>
                    <a:pt x="280" y="410"/>
                    <a:pt x="265" y="410"/>
                  </a:cubicBezTo>
                  <a:cubicBezTo>
                    <a:pt x="191" y="410"/>
                    <a:pt x="137" y="365"/>
                    <a:pt x="119" y="276"/>
                  </a:cubicBezTo>
                  <a:cubicBezTo>
                    <a:pt x="97" y="169"/>
                    <a:pt x="150" y="105"/>
                    <a:pt x="247" y="84"/>
                  </a:cubicBezTo>
                  <a:cubicBezTo>
                    <a:pt x="279" y="73"/>
                    <a:pt x="311" y="73"/>
                    <a:pt x="333" y="73"/>
                  </a:cubicBezTo>
                  <a:lnTo>
                    <a:pt x="343" y="9"/>
                  </a:lnTo>
                  <a:cubicBezTo>
                    <a:pt x="332" y="4"/>
                    <a:pt x="316" y="1"/>
                    <a:pt x="2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37"/>
            <p:cNvSpPr/>
            <p:nvPr/>
          </p:nvSpPr>
          <p:spPr>
            <a:xfrm>
              <a:off x="4928845" y="2245058"/>
              <a:ext cx="63496" cy="75935"/>
            </a:xfrm>
            <a:custGeom>
              <a:rect b="b" l="l" r="r" t="t"/>
              <a:pathLst>
                <a:path extrusionOk="0" h="525" w="439">
                  <a:moveTo>
                    <a:pt x="332" y="1"/>
                  </a:moveTo>
                  <a:lnTo>
                    <a:pt x="225" y="22"/>
                  </a:lnTo>
                  <a:lnTo>
                    <a:pt x="151" y="203"/>
                  </a:lnTo>
                  <a:cubicBezTo>
                    <a:pt x="140" y="225"/>
                    <a:pt x="129" y="236"/>
                    <a:pt x="129" y="257"/>
                  </a:cubicBezTo>
                  <a:lnTo>
                    <a:pt x="75" y="54"/>
                  </a:lnTo>
                  <a:lnTo>
                    <a:pt x="1" y="75"/>
                  </a:lnTo>
                  <a:lnTo>
                    <a:pt x="97" y="524"/>
                  </a:lnTo>
                  <a:lnTo>
                    <a:pt x="182" y="503"/>
                  </a:lnTo>
                  <a:lnTo>
                    <a:pt x="140" y="343"/>
                  </a:lnTo>
                  <a:lnTo>
                    <a:pt x="172" y="289"/>
                  </a:lnTo>
                  <a:lnTo>
                    <a:pt x="343" y="460"/>
                  </a:lnTo>
                  <a:lnTo>
                    <a:pt x="439" y="439"/>
                  </a:lnTo>
                  <a:lnTo>
                    <a:pt x="215" y="225"/>
                  </a:lnTo>
                  <a:lnTo>
                    <a:pt x="3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37"/>
            <p:cNvSpPr/>
            <p:nvPr/>
          </p:nvSpPr>
          <p:spPr>
            <a:xfrm>
              <a:off x="5016929" y="2226544"/>
              <a:ext cx="54384" cy="74344"/>
            </a:xfrm>
            <a:custGeom>
              <a:rect b="b" l="l" r="r" t="t"/>
              <a:pathLst>
                <a:path extrusionOk="0" h="514" w="376">
                  <a:moveTo>
                    <a:pt x="269" y="0"/>
                  </a:moveTo>
                  <a:lnTo>
                    <a:pt x="1" y="64"/>
                  </a:lnTo>
                  <a:lnTo>
                    <a:pt x="108" y="514"/>
                  </a:lnTo>
                  <a:lnTo>
                    <a:pt x="376" y="449"/>
                  </a:lnTo>
                  <a:lnTo>
                    <a:pt x="364" y="385"/>
                  </a:lnTo>
                  <a:lnTo>
                    <a:pt x="172" y="428"/>
                  </a:lnTo>
                  <a:lnTo>
                    <a:pt x="140" y="289"/>
                  </a:lnTo>
                  <a:lnTo>
                    <a:pt x="311" y="257"/>
                  </a:lnTo>
                  <a:lnTo>
                    <a:pt x="290" y="182"/>
                  </a:lnTo>
                  <a:lnTo>
                    <a:pt x="129" y="224"/>
                  </a:lnTo>
                  <a:lnTo>
                    <a:pt x="98" y="107"/>
                  </a:lnTo>
                  <a:lnTo>
                    <a:pt x="279" y="6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37"/>
            <p:cNvSpPr/>
            <p:nvPr/>
          </p:nvSpPr>
          <p:spPr>
            <a:xfrm>
              <a:off x="5094310" y="2206295"/>
              <a:ext cx="51202" cy="72897"/>
            </a:xfrm>
            <a:custGeom>
              <a:rect b="b" l="l" r="r" t="t"/>
              <a:pathLst>
                <a:path extrusionOk="0" h="504" w="354">
                  <a:moveTo>
                    <a:pt x="343" y="1"/>
                  </a:moveTo>
                  <a:lnTo>
                    <a:pt x="0" y="76"/>
                  </a:lnTo>
                  <a:lnTo>
                    <a:pt x="22" y="151"/>
                  </a:lnTo>
                  <a:lnTo>
                    <a:pt x="140" y="119"/>
                  </a:lnTo>
                  <a:lnTo>
                    <a:pt x="225" y="504"/>
                  </a:lnTo>
                  <a:lnTo>
                    <a:pt x="311" y="482"/>
                  </a:lnTo>
                  <a:lnTo>
                    <a:pt x="225" y="98"/>
                  </a:lnTo>
                  <a:lnTo>
                    <a:pt x="354" y="76"/>
                  </a:lnTo>
                  <a:lnTo>
                    <a:pt x="34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37"/>
            <p:cNvSpPr/>
            <p:nvPr/>
          </p:nvSpPr>
          <p:spPr>
            <a:xfrm>
              <a:off x="5890680" y="2404304"/>
              <a:ext cx="74344" cy="51202"/>
            </a:xfrm>
            <a:custGeom>
              <a:rect b="b" l="l" r="r" t="t"/>
              <a:pathLst>
                <a:path extrusionOk="0" h="354" w="514">
                  <a:moveTo>
                    <a:pt x="54" y="0"/>
                  </a:moveTo>
                  <a:lnTo>
                    <a:pt x="1" y="12"/>
                  </a:lnTo>
                  <a:lnTo>
                    <a:pt x="75" y="354"/>
                  </a:lnTo>
                  <a:lnTo>
                    <a:pt x="129" y="343"/>
                  </a:lnTo>
                  <a:lnTo>
                    <a:pt x="97" y="204"/>
                  </a:lnTo>
                  <a:lnTo>
                    <a:pt x="514" y="107"/>
                  </a:lnTo>
                  <a:lnTo>
                    <a:pt x="493" y="54"/>
                  </a:lnTo>
                  <a:lnTo>
                    <a:pt x="86" y="140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37"/>
            <p:cNvSpPr/>
            <p:nvPr/>
          </p:nvSpPr>
          <p:spPr>
            <a:xfrm>
              <a:off x="5879833" y="2340953"/>
              <a:ext cx="68124" cy="23287"/>
            </a:xfrm>
            <a:custGeom>
              <a:rect b="b" l="l" r="r" t="t"/>
              <a:pathLst>
                <a:path extrusionOk="0" h="161" w="471">
                  <a:moveTo>
                    <a:pt x="461" y="0"/>
                  </a:moveTo>
                  <a:lnTo>
                    <a:pt x="1" y="107"/>
                  </a:lnTo>
                  <a:lnTo>
                    <a:pt x="12" y="160"/>
                  </a:lnTo>
                  <a:lnTo>
                    <a:pt x="471" y="65"/>
                  </a:lnTo>
                  <a:lnTo>
                    <a:pt x="4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37"/>
            <p:cNvSpPr/>
            <p:nvPr/>
          </p:nvSpPr>
          <p:spPr>
            <a:xfrm>
              <a:off x="5858137" y="2245058"/>
              <a:ext cx="76079" cy="60025"/>
            </a:xfrm>
            <a:custGeom>
              <a:rect b="b" l="l" r="r" t="t"/>
              <a:pathLst>
                <a:path extrusionOk="0" h="415" w="526">
                  <a:moveTo>
                    <a:pt x="450" y="1"/>
                  </a:moveTo>
                  <a:lnTo>
                    <a:pt x="397" y="22"/>
                  </a:lnTo>
                  <a:cubicBezTo>
                    <a:pt x="418" y="43"/>
                    <a:pt x="440" y="86"/>
                    <a:pt x="440" y="118"/>
                  </a:cubicBezTo>
                  <a:cubicBezTo>
                    <a:pt x="471" y="236"/>
                    <a:pt x="407" y="310"/>
                    <a:pt x="300" y="343"/>
                  </a:cubicBezTo>
                  <a:cubicBezTo>
                    <a:pt x="282" y="346"/>
                    <a:pt x="264" y="347"/>
                    <a:pt x="247" y="347"/>
                  </a:cubicBezTo>
                  <a:cubicBezTo>
                    <a:pt x="148" y="347"/>
                    <a:pt x="83" y="295"/>
                    <a:pt x="65" y="203"/>
                  </a:cubicBezTo>
                  <a:cubicBezTo>
                    <a:pt x="55" y="161"/>
                    <a:pt x="55" y="129"/>
                    <a:pt x="65" y="108"/>
                  </a:cubicBezTo>
                  <a:lnTo>
                    <a:pt x="12" y="96"/>
                  </a:lnTo>
                  <a:cubicBezTo>
                    <a:pt x="1" y="118"/>
                    <a:pt x="1" y="161"/>
                    <a:pt x="12" y="214"/>
                  </a:cubicBezTo>
                  <a:cubicBezTo>
                    <a:pt x="39" y="341"/>
                    <a:pt x="135" y="414"/>
                    <a:pt x="249" y="414"/>
                  </a:cubicBezTo>
                  <a:cubicBezTo>
                    <a:pt x="269" y="414"/>
                    <a:pt x="290" y="412"/>
                    <a:pt x="311" y="407"/>
                  </a:cubicBezTo>
                  <a:cubicBezTo>
                    <a:pt x="461" y="364"/>
                    <a:pt x="525" y="246"/>
                    <a:pt x="493" y="118"/>
                  </a:cubicBezTo>
                  <a:cubicBezTo>
                    <a:pt x="482" y="65"/>
                    <a:pt x="461" y="22"/>
                    <a:pt x="4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37"/>
            <p:cNvSpPr/>
            <p:nvPr/>
          </p:nvSpPr>
          <p:spPr>
            <a:xfrm>
              <a:off x="5836586" y="2152345"/>
              <a:ext cx="78972" cy="63496"/>
            </a:xfrm>
            <a:custGeom>
              <a:rect b="b" l="l" r="r" t="t"/>
              <a:pathLst>
                <a:path extrusionOk="0" h="439" w="546">
                  <a:moveTo>
                    <a:pt x="471" y="0"/>
                  </a:moveTo>
                  <a:lnTo>
                    <a:pt x="235" y="246"/>
                  </a:lnTo>
                  <a:lnTo>
                    <a:pt x="0" y="117"/>
                  </a:lnTo>
                  <a:lnTo>
                    <a:pt x="22" y="193"/>
                  </a:lnTo>
                  <a:lnTo>
                    <a:pt x="225" y="300"/>
                  </a:lnTo>
                  <a:cubicBezTo>
                    <a:pt x="247" y="310"/>
                    <a:pt x="268" y="310"/>
                    <a:pt x="289" y="321"/>
                  </a:cubicBezTo>
                  <a:lnTo>
                    <a:pt x="64" y="374"/>
                  </a:lnTo>
                  <a:lnTo>
                    <a:pt x="75" y="438"/>
                  </a:lnTo>
                  <a:lnTo>
                    <a:pt x="546" y="331"/>
                  </a:lnTo>
                  <a:lnTo>
                    <a:pt x="524" y="267"/>
                  </a:lnTo>
                  <a:lnTo>
                    <a:pt x="353" y="310"/>
                  </a:lnTo>
                  <a:lnTo>
                    <a:pt x="289" y="278"/>
                  </a:lnTo>
                  <a:lnTo>
                    <a:pt x="482" y="75"/>
                  </a:lnTo>
                  <a:lnTo>
                    <a:pt x="47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37"/>
            <p:cNvSpPr/>
            <p:nvPr/>
          </p:nvSpPr>
          <p:spPr>
            <a:xfrm>
              <a:off x="5819664" y="2073372"/>
              <a:ext cx="75790" cy="54384"/>
            </a:xfrm>
            <a:custGeom>
              <a:rect b="b" l="l" r="r" t="t"/>
              <a:pathLst>
                <a:path extrusionOk="0" h="376" w="524">
                  <a:moveTo>
                    <a:pt x="459" y="0"/>
                  </a:moveTo>
                  <a:lnTo>
                    <a:pt x="417" y="12"/>
                  </a:lnTo>
                  <a:lnTo>
                    <a:pt x="459" y="214"/>
                  </a:lnTo>
                  <a:lnTo>
                    <a:pt x="288" y="257"/>
                  </a:lnTo>
                  <a:lnTo>
                    <a:pt x="245" y="76"/>
                  </a:lnTo>
                  <a:lnTo>
                    <a:pt x="203" y="86"/>
                  </a:lnTo>
                  <a:lnTo>
                    <a:pt x="235" y="268"/>
                  </a:lnTo>
                  <a:lnTo>
                    <a:pt x="96" y="300"/>
                  </a:lnTo>
                  <a:lnTo>
                    <a:pt x="53" y="107"/>
                  </a:lnTo>
                  <a:lnTo>
                    <a:pt x="0" y="119"/>
                  </a:lnTo>
                  <a:lnTo>
                    <a:pt x="53" y="375"/>
                  </a:lnTo>
                  <a:lnTo>
                    <a:pt x="523" y="268"/>
                  </a:lnTo>
                  <a:lnTo>
                    <a:pt x="4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37"/>
            <p:cNvSpPr/>
            <p:nvPr/>
          </p:nvSpPr>
          <p:spPr>
            <a:xfrm>
              <a:off x="5799414" y="1999173"/>
              <a:ext cx="74344" cy="51202"/>
            </a:xfrm>
            <a:custGeom>
              <a:rect b="b" l="l" r="r" t="t"/>
              <a:pathLst>
                <a:path extrusionOk="0" h="354" w="514">
                  <a:moveTo>
                    <a:pt x="55" y="0"/>
                  </a:moveTo>
                  <a:lnTo>
                    <a:pt x="1" y="11"/>
                  </a:lnTo>
                  <a:lnTo>
                    <a:pt x="76" y="354"/>
                  </a:lnTo>
                  <a:lnTo>
                    <a:pt x="129" y="342"/>
                  </a:lnTo>
                  <a:lnTo>
                    <a:pt x="97" y="204"/>
                  </a:lnTo>
                  <a:lnTo>
                    <a:pt x="514" y="107"/>
                  </a:lnTo>
                  <a:lnTo>
                    <a:pt x="492" y="43"/>
                  </a:lnTo>
                  <a:lnTo>
                    <a:pt x="86" y="140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37"/>
            <p:cNvSpPr/>
            <p:nvPr/>
          </p:nvSpPr>
          <p:spPr>
            <a:xfrm>
              <a:off x="4720134" y="2234210"/>
              <a:ext cx="907890" cy="215076"/>
            </a:xfrm>
            <a:custGeom>
              <a:rect b="b" l="l" r="r" t="t"/>
              <a:pathLst>
                <a:path extrusionOk="0" h="1487" w="6277">
                  <a:moveTo>
                    <a:pt x="6265" y="0"/>
                  </a:moveTo>
                  <a:lnTo>
                    <a:pt x="0" y="1412"/>
                  </a:lnTo>
                  <a:lnTo>
                    <a:pt x="11" y="1487"/>
                  </a:lnTo>
                  <a:lnTo>
                    <a:pt x="6276" y="76"/>
                  </a:lnTo>
                  <a:lnTo>
                    <a:pt x="62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37"/>
            <p:cNvSpPr/>
            <p:nvPr/>
          </p:nvSpPr>
          <p:spPr>
            <a:xfrm>
              <a:off x="4740239" y="2398084"/>
              <a:ext cx="589253" cy="154762"/>
            </a:xfrm>
            <a:custGeom>
              <a:rect b="b" l="l" r="r" t="t"/>
              <a:pathLst>
                <a:path extrusionOk="0" h="1070" w="4074">
                  <a:moveTo>
                    <a:pt x="4031" y="1"/>
                  </a:moveTo>
                  <a:lnTo>
                    <a:pt x="1" y="910"/>
                  </a:lnTo>
                  <a:lnTo>
                    <a:pt x="32" y="1070"/>
                  </a:lnTo>
                  <a:lnTo>
                    <a:pt x="4074" y="172"/>
                  </a:lnTo>
                  <a:lnTo>
                    <a:pt x="40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37"/>
            <p:cNvSpPr/>
            <p:nvPr/>
          </p:nvSpPr>
          <p:spPr>
            <a:xfrm>
              <a:off x="4757161" y="2477057"/>
              <a:ext cx="589398" cy="156208"/>
            </a:xfrm>
            <a:custGeom>
              <a:rect b="b" l="l" r="r" t="t"/>
              <a:pathLst>
                <a:path extrusionOk="0" h="1080" w="4075">
                  <a:moveTo>
                    <a:pt x="4042" y="0"/>
                  </a:moveTo>
                  <a:lnTo>
                    <a:pt x="1" y="909"/>
                  </a:lnTo>
                  <a:lnTo>
                    <a:pt x="44" y="1080"/>
                  </a:lnTo>
                  <a:lnTo>
                    <a:pt x="4075" y="171"/>
                  </a:lnTo>
                  <a:lnTo>
                    <a:pt x="40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37"/>
            <p:cNvSpPr/>
            <p:nvPr/>
          </p:nvSpPr>
          <p:spPr>
            <a:xfrm>
              <a:off x="4775819" y="2489351"/>
              <a:ext cx="892413" cy="224333"/>
            </a:xfrm>
            <a:custGeom>
              <a:rect b="b" l="l" r="r" t="t"/>
              <a:pathLst>
                <a:path extrusionOk="0" h="1551" w="6170">
                  <a:moveTo>
                    <a:pt x="6127" y="1"/>
                  </a:moveTo>
                  <a:lnTo>
                    <a:pt x="0" y="1380"/>
                  </a:lnTo>
                  <a:lnTo>
                    <a:pt x="43" y="1551"/>
                  </a:lnTo>
                  <a:lnTo>
                    <a:pt x="6169" y="172"/>
                  </a:lnTo>
                  <a:lnTo>
                    <a:pt x="61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37"/>
            <p:cNvSpPr/>
            <p:nvPr/>
          </p:nvSpPr>
          <p:spPr>
            <a:xfrm>
              <a:off x="5210308" y="2127612"/>
              <a:ext cx="145505" cy="149989"/>
            </a:xfrm>
            <a:custGeom>
              <a:rect b="b" l="l" r="r" t="t"/>
              <a:pathLst>
                <a:path extrusionOk="0" h="1037" w="1006">
                  <a:moveTo>
                    <a:pt x="856" y="0"/>
                  </a:moveTo>
                  <a:cubicBezTo>
                    <a:pt x="749" y="10"/>
                    <a:pt x="695" y="139"/>
                    <a:pt x="642" y="224"/>
                  </a:cubicBezTo>
                  <a:cubicBezTo>
                    <a:pt x="610" y="267"/>
                    <a:pt x="588" y="310"/>
                    <a:pt x="557" y="352"/>
                  </a:cubicBezTo>
                  <a:lnTo>
                    <a:pt x="54" y="278"/>
                  </a:lnTo>
                  <a:lnTo>
                    <a:pt x="1" y="352"/>
                  </a:lnTo>
                  <a:lnTo>
                    <a:pt x="450" y="524"/>
                  </a:lnTo>
                  <a:lnTo>
                    <a:pt x="450" y="535"/>
                  </a:lnTo>
                  <a:lnTo>
                    <a:pt x="310" y="823"/>
                  </a:lnTo>
                  <a:lnTo>
                    <a:pt x="193" y="802"/>
                  </a:lnTo>
                  <a:lnTo>
                    <a:pt x="150" y="866"/>
                  </a:lnTo>
                  <a:lnTo>
                    <a:pt x="300" y="920"/>
                  </a:lnTo>
                  <a:lnTo>
                    <a:pt x="289" y="930"/>
                  </a:lnTo>
                  <a:lnTo>
                    <a:pt x="257" y="984"/>
                  </a:lnTo>
                  <a:lnTo>
                    <a:pt x="257" y="1005"/>
                  </a:lnTo>
                  <a:cubicBezTo>
                    <a:pt x="268" y="1005"/>
                    <a:pt x="268" y="1005"/>
                    <a:pt x="279" y="994"/>
                  </a:cubicBezTo>
                  <a:lnTo>
                    <a:pt x="310" y="941"/>
                  </a:lnTo>
                  <a:lnTo>
                    <a:pt x="321" y="930"/>
                  </a:lnTo>
                  <a:lnTo>
                    <a:pt x="428" y="1037"/>
                  </a:lnTo>
                  <a:lnTo>
                    <a:pt x="471" y="984"/>
                  </a:lnTo>
                  <a:lnTo>
                    <a:pt x="407" y="877"/>
                  </a:lnTo>
                  <a:lnTo>
                    <a:pt x="610" y="630"/>
                  </a:lnTo>
                  <a:lnTo>
                    <a:pt x="610" y="620"/>
                  </a:lnTo>
                  <a:lnTo>
                    <a:pt x="952" y="951"/>
                  </a:lnTo>
                  <a:lnTo>
                    <a:pt x="1006" y="877"/>
                  </a:lnTo>
                  <a:lnTo>
                    <a:pt x="717" y="449"/>
                  </a:lnTo>
                  <a:cubicBezTo>
                    <a:pt x="749" y="417"/>
                    <a:pt x="771" y="374"/>
                    <a:pt x="802" y="331"/>
                  </a:cubicBezTo>
                  <a:cubicBezTo>
                    <a:pt x="856" y="246"/>
                    <a:pt x="952" y="139"/>
                    <a:pt x="909" y="32"/>
                  </a:cubicBezTo>
                  <a:cubicBezTo>
                    <a:pt x="909" y="21"/>
                    <a:pt x="899" y="10"/>
                    <a:pt x="888" y="10"/>
                  </a:cubicBezTo>
                  <a:cubicBezTo>
                    <a:pt x="877" y="0"/>
                    <a:pt x="866" y="0"/>
                    <a:pt x="8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37"/>
            <p:cNvSpPr/>
            <p:nvPr/>
          </p:nvSpPr>
          <p:spPr>
            <a:xfrm>
              <a:off x="4548450" y="1892575"/>
              <a:ext cx="1334570" cy="358846"/>
            </a:xfrm>
            <a:custGeom>
              <a:rect b="b" l="l" r="r" t="t"/>
              <a:pathLst>
                <a:path extrusionOk="0" h="2481" w="9227">
                  <a:moveTo>
                    <a:pt x="9217" y="0"/>
                  </a:moveTo>
                  <a:lnTo>
                    <a:pt x="215" y="2031"/>
                  </a:lnTo>
                  <a:lnTo>
                    <a:pt x="225" y="2053"/>
                  </a:lnTo>
                  <a:cubicBezTo>
                    <a:pt x="246" y="2138"/>
                    <a:pt x="225" y="2213"/>
                    <a:pt x="182" y="2288"/>
                  </a:cubicBezTo>
                  <a:cubicBezTo>
                    <a:pt x="140" y="2352"/>
                    <a:pt x="75" y="2405"/>
                    <a:pt x="1" y="2416"/>
                  </a:cubicBezTo>
                  <a:lnTo>
                    <a:pt x="11" y="2480"/>
                  </a:lnTo>
                  <a:cubicBezTo>
                    <a:pt x="108" y="2459"/>
                    <a:pt x="182" y="2395"/>
                    <a:pt x="236" y="2320"/>
                  </a:cubicBezTo>
                  <a:cubicBezTo>
                    <a:pt x="279" y="2245"/>
                    <a:pt x="300" y="2160"/>
                    <a:pt x="289" y="2074"/>
                  </a:cubicBezTo>
                  <a:lnTo>
                    <a:pt x="9227" y="53"/>
                  </a:lnTo>
                  <a:lnTo>
                    <a:pt x="921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83" name="Google Shape;783;p37"/>
          <p:cNvSpPr txBox="1"/>
          <p:nvPr/>
        </p:nvSpPr>
        <p:spPr>
          <a:xfrm>
            <a:off x="965025" y="753325"/>
            <a:ext cx="5486100" cy="31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b="1" lang="pt-PT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KPI’s Propuestos:</a:t>
            </a:r>
            <a:endParaRPr b="1"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6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Reducir cancelación de vuelos.</a:t>
            </a:r>
            <a:endParaRPr sz="16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6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Determinar mejoras de </a:t>
            </a:r>
            <a:r>
              <a:rPr lang="pt-PT" sz="16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logística</a:t>
            </a:r>
            <a:r>
              <a:rPr lang="pt-PT" sz="16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de despegue de vuelos.</a:t>
            </a:r>
            <a:endParaRPr sz="16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6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Reducir destinos poco frecuentes.</a:t>
            </a:r>
            <a:endParaRPr sz="16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6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Prever</a:t>
            </a:r>
            <a:r>
              <a:rPr lang="pt-PT" sz="16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cancelaciones de vuelos derivadas de condiciones climáticas.</a:t>
            </a:r>
            <a:endParaRPr sz="16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7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8" name="Google Shape;788;p38"/>
          <p:cNvGrpSpPr/>
          <p:nvPr/>
        </p:nvGrpSpPr>
        <p:grpSpPr>
          <a:xfrm>
            <a:off x="5264104" y="594579"/>
            <a:ext cx="1406300" cy="504776"/>
            <a:chOff x="6522985" y="1435271"/>
            <a:chExt cx="1111700" cy="399033"/>
          </a:xfrm>
        </p:grpSpPr>
        <p:sp>
          <p:nvSpPr>
            <p:cNvPr id="789" name="Google Shape;789;p38"/>
            <p:cNvSpPr/>
            <p:nvPr/>
          </p:nvSpPr>
          <p:spPr>
            <a:xfrm>
              <a:off x="6522985" y="1438729"/>
              <a:ext cx="1111692" cy="392116"/>
            </a:xfrm>
            <a:custGeom>
              <a:rect b="b" l="l" r="r" t="t"/>
              <a:pathLst>
                <a:path extrusionOk="0" h="4876" w="13824">
                  <a:moveTo>
                    <a:pt x="6083" y="0"/>
                  </a:moveTo>
                  <a:cubicBezTo>
                    <a:pt x="4843" y="0"/>
                    <a:pt x="3774" y="727"/>
                    <a:pt x="3272" y="1786"/>
                  </a:cubicBezTo>
                  <a:cubicBezTo>
                    <a:pt x="3175" y="1754"/>
                    <a:pt x="3079" y="1732"/>
                    <a:pt x="2973" y="1732"/>
                  </a:cubicBezTo>
                  <a:cubicBezTo>
                    <a:pt x="2459" y="1732"/>
                    <a:pt x="2042" y="2150"/>
                    <a:pt x="2042" y="2663"/>
                  </a:cubicBezTo>
                  <a:cubicBezTo>
                    <a:pt x="2042" y="2770"/>
                    <a:pt x="2063" y="2877"/>
                    <a:pt x="2096" y="2973"/>
                  </a:cubicBezTo>
                  <a:cubicBezTo>
                    <a:pt x="1957" y="2930"/>
                    <a:pt x="1807" y="2908"/>
                    <a:pt x="1657" y="2908"/>
                  </a:cubicBezTo>
                  <a:cubicBezTo>
                    <a:pt x="738" y="2908"/>
                    <a:pt x="0" y="3647"/>
                    <a:pt x="0" y="4566"/>
                  </a:cubicBezTo>
                  <a:cubicBezTo>
                    <a:pt x="0" y="4673"/>
                    <a:pt x="11" y="4769"/>
                    <a:pt x="32" y="4876"/>
                  </a:cubicBezTo>
                  <a:lnTo>
                    <a:pt x="13824" y="4876"/>
                  </a:lnTo>
                  <a:cubicBezTo>
                    <a:pt x="13471" y="4288"/>
                    <a:pt x="12819" y="3892"/>
                    <a:pt x="12081" y="3892"/>
                  </a:cubicBezTo>
                  <a:cubicBezTo>
                    <a:pt x="11835" y="3892"/>
                    <a:pt x="11590" y="3935"/>
                    <a:pt x="11365" y="4020"/>
                  </a:cubicBezTo>
                  <a:cubicBezTo>
                    <a:pt x="11365" y="3977"/>
                    <a:pt x="11376" y="3946"/>
                    <a:pt x="11376" y="3903"/>
                  </a:cubicBezTo>
                  <a:cubicBezTo>
                    <a:pt x="11376" y="3091"/>
                    <a:pt x="10713" y="2428"/>
                    <a:pt x="9900" y="2428"/>
                  </a:cubicBezTo>
                  <a:cubicBezTo>
                    <a:pt x="9622" y="2428"/>
                    <a:pt x="9376" y="2502"/>
                    <a:pt x="9152" y="2630"/>
                  </a:cubicBezTo>
                  <a:cubicBezTo>
                    <a:pt x="8927" y="1145"/>
                    <a:pt x="7634" y="0"/>
                    <a:pt x="608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90" name="Google Shape;790;p38"/>
            <p:cNvGrpSpPr/>
            <p:nvPr/>
          </p:nvGrpSpPr>
          <p:grpSpPr>
            <a:xfrm>
              <a:off x="6525558" y="1435271"/>
              <a:ext cx="1109127" cy="399033"/>
              <a:chOff x="6525558" y="1435271"/>
              <a:chExt cx="1109127" cy="399033"/>
            </a:xfrm>
          </p:grpSpPr>
          <p:sp>
            <p:nvSpPr>
              <p:cNvPr id="791" name="Google Shape;791;p38"/>
              <p:cNvSpPr/>
              <p:nvPr/>
            </p:nvSpPr>
            <p:spPr>
              <a:xfrm>
                <a:off x="6525558" y="1827308"/>
                <a:ext cx="387854" cy="6996"/>
              </a:xfrm>
              <a:custGeom>
                <a:rect b="b" l="l" r="r" t="t"/>
                <a:pathLst>
                  <a:path extrusionOk="0" h="87" w="4823">
                    <a:moveTo>
                      <a:pt x="0" y="1"/>
                    </a:moveTo>
                    <a:lnTo>
                      <a:pt x="0" y="86"/>
                    </a:lnTo>
                    <a:lnTo>
                      <a:pt x="4822" y="86"/>
                    </a:lnTo>
                    <a:lnTo>
                      <a:pt x="48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2" name="Google Shape;792;p38"/>
              <p:cNvSpPr/>
              <p:nvPr/>
            </p:nvSpPr>
            <p:spPr>
              <a:xfrm>
                <a:off x="6684625" y="1435271"/>
                <a:ext cx="577800" cy="243424"/>
              </a:xfrm>
              <a:custGeom>
                <a:rect b="b" l="l" r="r" t="t"/>
                <a:pathLst>
                  <a:path extrusionOk="0" h="3027" w="7185">
                    <a:moveTo>
                      <a:pt x="4073" y="1"/>
                    </a:moveTo>
                    <a:cubicBezTo>
                      <a:pt x="2876" y="1"/>
                      <a:pt x="1764" y="696"/>
                      <a:pt x="1241" y="1775"/>
                    </a:cubicBezTo>
                    <a:cubicBezTo>
                      <a:pt x="1155" y="1744"/>
                      <a:pt x="1058" y="1733"/>
                      <a:pt x="963" y="1733"/>
                    </a:cubicBezTo>
                    <a:cubicBezTo>
                      <a:pt x="428" y="1733"/>
                      <a:pt x="0" y="2171"/>
                      <a:pt x="0" y="2706"/>
                    </a:cubicBezTo>
                    <a:cubicBezTo>
                      <a:pt x="0" y="2813"/>
                      <a:pt x="11" y="2920"/>
                      <a:pt x="53" y="3027"/>
                    </a:cubicBezTo>
                    <a:lnTo>
                      <a:pt x="129" y="2994"/>
                    </a:lnTo>
                    <a:cubicBezTo>
                      <a:pt x="96" y="2898"/>
                      <a:pt x="75" y="2802"/>
                      <a:pt x="75" y="2706"/>
                    </a:cubicBezTo>
                    <a:cubicBezTo>
                      <a:pt x="75" y="2214"/>
                      <a:pt x="471" y="1818"/>
                      <a:pt x="963" y="1818"/>
                    </a:cubicBezTo>
                    <a:cubicBezTo>
                      <a:pt x="1058" y="1818"/>
                      <a:pt x="1155" y="1829"/>
                      <a:pt x="1251" y="1861"/>
                    </a:cubicBezTo>
                    <a:lnTo>
                      <a:pt x="1283" y="1872"/>
                    </a:lnTo>
                    <a:lnTo>
                      <a:pt x="1305" y="1840"/>
                    </a:lnTo>
                    <a:cubicBezTo>
                      <a:pt x="1807" y="770"/>
                      <a:pt x="2897" y="86"/>
                      <a:pt x="4073" y="86"/>
                    </a:cubicBezTo>
                    <a:cubicBezTo>
                      <a:pt x="4811" y="86"/>
                      <a:pt x="5517" y="354"/>
                      <a:pt x="6083" y="835"/>
                    </a:cubicBezTo>
                    <a:cubicBezTo>
                      <a:pt x="6629" y="1305"/>
                      <a:pt x="6992" y="1958"/>
                      <a:pt x="7110" y="2673"/>
                    </a:cubicBezTo>
                    <a:lnTo>
                      <a:pt x="7185" y="2663"/>
                    </a:lnTo>
                    <a:cubicBezTo>
                      <a:pt x="7067" y="1925"/>
                      <a:pt x="6693" y="1262"/>
                      <a:pt x="6126" y="770"/>
                    </a:cubicBezTo>
                    <a:cubicBezTo>
                      <a:pt x="5560" y="279"/>
                      <a:pt x="4833" y="1"/>
                      <a:pt x="407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3" name="Google Shape;793;p38"/>
              <p:cNvSpPr/>
              <p:nvPr/>
            </p:nvSpPr>
            <p:spPr>
              <a:xfrm>
                <a:off x="7390457" y="1827308"/>
                <a:ext cx="244228" cy="6996"/>
              </a:xfrm>
              <a:custGeom>
                <a:rect b="b" l="l" r="r" t="t"/>
                <a:pathLst>
                  <a:path extrusionOk="0" h="87" w="3037">
                    <a:moveTo>
                      <a:pt x="0" y="1"/>
                    </a:moveTo>
                    <a:lnTo>
                      <a:pt x="0" y="86"/>
                    </a:lnTo>
                    <a:lnTo>
                      <a:pt x="3037" y="86"/>
                    </a:lnTo>
                    <a:lnTo>
                      <a:pt x="303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794" name="Google Shape;794;p38"/>
          <p:cNvSpPr/>
          <p:nvPr/>
        </p:nvSpPr>
        <p:spPr>
          <a:xfrm>
            <a:off x="4868676" y="4379875"/>
            <a:ext cx="919516" cy="326246"/>
          </a:xfrm>
          <a:custGeom>
            <a:rect b="b" l="l" r="r" t="t"/>
            <a:pathLst>
              <a:path extrusionOk="0" h="5239" w="14766">
                <a:moveTo>
                  <a:pt x="8275" y="64"/>
                </a:moveTo>
                <a:cubicBezTo>
                  <a:pt x="8906" y="64"/>
                  <a:pt x="9515" y="246"/>
                  <a:pt x="10050" y="588"/>
                </a:cubicBezTo>
                <a:cubicBezTo>
                  <a:pt x="10563" y="920"/>
                  <a:pt x="10969" y="1379"/>
                  <a:pt x="11226" y="1935"/>
                </a:cubicBezTo>
                <a:lnTo>
                  <a:pt x="11247" y="1956"/>
                </a:lnTo>
                <a:lnTo>
                  <a:pt x="11269" y="1946"/>
                </a:lnTo>
                <a:cubicBezTo>
                  <a:pt x="11365" y="1914"/>
                  <a:pt x="11472" y="1903"/>
                  <a:pt x="11579" y="1903"/>
                </a:cubicBezTo>
                <a:cubicBezTo>
                  <a:pt x="12103" y="1903"/>
                  <a:pt x="12530" y="2331"/>
                  <a:pt x="12530" y="2854"/>
                </a:cubicBezTo>
                <a:cubicBezTo>
                  <a:pt x="12530" y="2961"/>
                  <a:pt x="12509" y="3068"/>
                  <a:pt x="12477" y="3165"/>
                </a:cubicBezTo>
                <a:lnTo>
                  <a:pt x="12456" y="3229"/>
                </a:lnTo>
                <a:lnTo>
                  <a:pt x="12520" y="3208"/>
                </a:lnTo>
                <a:cubicBezTo>
                  <a:pt x="12670" y="3165"/>
                  <a:pt x="12819" y="3144"/>
                  <a:pt x="12979" y="3144"/>
                </a:cubicBezTo>
                <a:cubicBezTo>
                  <a:pt x="13931" y="3144"/>
                  <a:pt x="14701" y="3924"/>
                  <a:pt x="14701" y="4875"/>
                </a:cubicBezTo>
                <a:cubicBezTo>
                  <a:pt x="14701" y="4971"/>
                  <a:pt x="14690" y="5068"/>
                  <a:pt x="14680" y="5175"/>
                </a:cubicBezTo>
                <a:lnTo>
                  <a:pt x="118" y="5175"/>
                </a:lnTo>
                <a:cubicBezTo>
                  <a:pt x="513" y="4555"/>
                  <a:pt x="1176" y="4191"/>
                  <a:pt x="1914" y="4191"/>
                </a:cubicBezTo>
                <a:cubicBezTo>
                  <a:pt x="2171" y="4191"/>
                  <a:pt x="2416" y="4234"/>
                  <a:pt x="2663" y="4320"/>
                </a:cubicBezTo>
                <a:lnTo>
                  <a:pt x="2706" y="4341"/>
                </a:lnTo>
                <a:lnTo>
                  <a:pt x="2706" y="4287"/>
                </a:lnTo>
                <a:cubicBezTo>
                  <a:pt x="2706" y="4244"/>
                  <a:pt x="2694" y="4201"/>
                  <a:pt x="2694" y="4170"/>
                </a:cubicBezTo>
                <a:cubicBezTo>
                  <a:pt x="2694" y="3325"/>
                  <a:pt x="3390" y="2641"/>
                  <a:pt x="4234" y="2641"/>
                </a:cubicBezTo>
                <a:cubicBezTo>
                  <a:pt x="4502" y="2641"/>
                  <a:pt x="4768" y="2705"/>
                  <a:pt x="5004" y="2844"/>
                </a:cubicBezTo>
                <a:lnTo>
                  <a:pt x="5046" y="2866"/>
                </a:lnTo>
                <a:lnTo>
                  <a:pt x="5046" y="2823"/>
                </a:lnTo>
                <a:cubicBezTo>
                  <a:pt x="5164" y="2063"/>
                  <a:pt x="5560" y="1358"/>
                  <a:pt x="6148" y="856"/>
                </a:cubicBezTo>
                <a:cubicBezTo>
                  <a:pt x="6736" y="342"/>
                  <a:pt x="7495" y="64"/>
                  <a:pt x="8275" y="64"/>
                </a:cubicBezTo>
                <a:close/>
                <a:moveTo>
                  <a:pt x="8275" y="0"/>
                </a:moveTo>
                <a:cubicBezTo>
                  <a:pt x="7474" y="0"/>
                  <a:pt x="6704" y="289"/>
                  <a:pt x="6105" y="813"/>
                </a:cubicBezTo>
                <a:cubicBezTo>
                  <a:pt x="5517" y="1315"/>
                  <a:pt x="5122" y="2010"/>
                  <a:pt x="4993" y="2769"/>
                </a:cubicBezTo>
                <a:cubicBezTo>
                  <a:pt x="4758" y="2641"/>
                  <a:pt x="4502" y="2576"/>
                  <a:pt x="4234" y="2576"/>
                </a:cubicBezTo>
                <a:cubicBezTo>
                  <a:pt x="3347" y="2576"/>
                  <a:pt x="2630" y="3293"/>
                  <a:pt x="2630" y="4170"/>
                </a:cubicBezTo>
                <a:cubicBezTo>
                  <a:pt x="2630" y="4191"/>
                  <a:pt x="2630" y="4223"/>
                  <a:pt x="2641" y="4244"/>
                </a:cubicBezTo>
                <a:cubicBezTo>
                  <a:pt x="2406" y="4170"/>
                  <a:pt x="2160" y="4127"/>
                  <a:pt x="1914" y="4127"/>
                </a:cubicBezTo>
                <a:cubicBezTo>
                  <a:pt x="1134" y="4127"/>
                  <a:pt x="428" y="4522"/>
                  <a:pt x="33" y="5185"/>
                </a:cubicBezTo>
                <a:lnTo>
                  <a:pt x="0" y="5239"/>
                </a:lnTo>
                <a:lnTo>
                  <a:pt x="14733" y="5239"/>
                </a:lnTo>
                <a:lnTo>
                  <a:pt x="14733" y="5206"/>
                </a:lnTo>
                <a:cubicBezTo>
                  <a:pt x="14754" y="5100"/>
                  <a:pt x="14765" y="4982"/>
                  <a:pt x="14765" y="4875"/>
                </a:cubicBezTo>
                <a:cubicBezTo>
                  <a:pt x="14765" y="3881"/>
                  <a:pt x="13963" y="3079"/>
                  <a:pt x="12979" y="3079"/>
                </a:cubicBezTo>
                <a:cubicBezTo>
                  <a:pt x="12830" y="3079"/>
                  <a:pt x="12691" y="3101"/>
                  <a:pt x="12552" y="3132"/>
                </a:cubicBezTo>
                <a:cubicBezTo>
                  <a:pt x="12584" y="3037"/>
                  <a:pt x="12594" y="2951"/>
                  <a:pt x="12594" y="2854"/>
                </a:cubicBezTo>
                <a:cubicBezTo>
                  <a:pt x="12594" y="2288"/>
                  <a:pt x="12135" y="1839"/>
                  <a:pt x="11579" y="1839"/>
                </a:cubicBezTo>
                <a:cubicBezTo>
                  <a:pt x="11472" y="1839"/>
                  <a:pt x="11376" y="1849"/>
                  <a:pt x="11280" y="1882"/>
                </a:cubicBezTo>
                <a:cubicBezTo>
                  <a:pt x="11012" y="1326"/>
                  <a:pt x="10596" y="866"/>
                  <a:pt x="10082" y="524"/>
                </a:cubicBezTo>
                <a:cubicBezTo>
                  <a:pt x="9548" y="182"/>
                  <a:pt x="8917" y="0"/>
                  <a:pt x="8275" y="0"/>
                </a:cubicBezTo>
                <a:close/>
              </a:path>
            </a:pathLst>
          </a:cu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5" name="Google Shape;795;p38"/>
          <p:cNvSpPr txBox="1"/>
          <p:nvPr>
            <p:ph type="title"/>
          </p:nvPr>
        </p:nvSpPr>
        <p:spPr>
          <a:xfrm>
            <a:off x="918225" y="594575"/>
            <a:ext cx="4389600" cy="80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ALCANCES</a:t>
            </a:r>
            <a:endParaRPr/>
          </a:p>
        </p:txBody>
      </p:sp>
      <p:grpSp>
        <p:nvGrpSpPr>
          <p:cNvPr id="796" name="Google Shape;796;p38"/>
          <p:cNvGrpSpPr/>
          <p:nvPr/>
        </p:nvGrpSpPr>
        <p:grpSpPr>
          <a:xfrm>
            <a:off x="6286311" y="1980800"/>
            <a:ext cx="1347324" cy="1701540"/>
            <a:chOff x="6439525" y="2189600"/>
            <a:chExt cx="1041450" cy="1315149"/>
          </a:xfrm>
        </p:grpSpPr>
        <p:sp>
          <p:nvSpPr>
            <p:cNvPr id="797" name="Google Shape;797;p38"/>
            <p:cNvSpPr/>
            <p:nvPr/>
          </p:nvSpPr>
          <p:spPr>
            <a:xfrm>
              <a:off x="6725131" y="2189600"/>
              <a:ext cx="456788" cy="231666"/>
            </a:xfrm>
            <a:custGeom>
              <a:rect b="b" l="l" r="r" t="t"/>
              <a:pathLst>
                <a:path extrusionOk="0" h="5098" w="10052">
                  <a:moveTo>
                    <a:pt x="7496" y="1344"/>
                  </a:moveTo>
                  <a:cubicBezTo>
                    <a:pt x="8162" y="1344"/>
                    <a:pt x="8708" y="1878"/>
                    <a:pt x="8708" y="2543"/>
                  </a:cubicBezTo>
                  <a:cubicBezTo>
                    <a:pt x="8708" y="3208"/>
                    <a:pt x="8162" y="3755"/>
                    <a:pt x="7496" y="3755"/>
                  </a:cubicBezTo>
                  <a:lnTo>
                    <a:pt x="2543" y="3755"/>
                  </a:lnTo>
                  <a:cubicBezTo>
                    <a:pt x="1878" y="3755"/>
                    <a:pt x="1331" y="3208"/>
                    <a:pt x="1331" y="2543"/>
                  </a:cubicBezTo>
                  <a:cubicBezTo>
                    <a:pt x="1331" y="1878"/>
                    <a:pt x="1878" y="1344"/>
                    <a:pt x="2543" y="1344"/>
                  </a:cubicBezTo>
                  <a:close/>
                  <a:moveTo>
                    <a:pt x="2543" y="1"/>
                  </a:moveTo>
                  <a:cubicBezTo>
                    <a:pt x="1141" y="1"/>
                    <a:pt x="1" y="1141"/>
                    <a:pt x="1" y="2543"/>
                  </a:cubicBezTo>
                  <a:cubicBezTo>
                    <a:pt x="1" y="3945"/>
                    <a:pt x="1141" y="5098"/>
                    <a:pt x="2543" y="5098"/>
                  </a:cubicBezTo>
                  <a:lnTo>
                    <a:pt x="7496" y="5098"/>
                  </a:lnTo>
                  <a:cubicBezTo>
                    <a:pt x="8911" y="5098"/>
                    <a:pt x="10051" y="3945"/>
                    <a:pt x="10051" y="2543"/>
                  </a:cubicBezTo>
                  <a:cubicBezTo>
                    <a:pt x="10051" y="1141"/>
                    <a:pt x="8911" y="1"/>
                    <a:pt x="74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38"/>
            <p:cNvSpPr/>
            <p:nvPr/>
          </p:nvSpPr>
          <p:spPr>
            <a:xfrm>
              <a:off x="6439525" y="2950792"/>
              <a:ext cx="219215" cy="468649"/>
            </a:xfrm>
            <a:custGeom>
              <a:rect b="b" l="l" r="r" t="t"/>
              <a:pathLst>
                <a:path extrusionOk="0" h="10313" w="4824">
                  <a:moveTo>
                    <a:pt x="2342" y="1"/>
                  </a:moveTo>
                  <a:cubicBezTo>
                    <a:pt x="1046" y="1"/>
                    <a:pt x="1" y="1046"/>
                    <a:pt x="1" y="2341"/>
                  </a:cubicBezTo>
                  <a:lnTo>
                    <a:pt x="1" y="7830"/>
                  </a:lnTo>
                  <a:cubicBezTo>
                    <a:pt x="1" y="9208"/>
                    <a:pt x="1106" y="10312"/>
                    <a:pt x="2484" y="10312"/>
                  </a:cubicBezTo>
                  <a:cubicBezTo>
                    <a:pt x="3779" y="10312"/>
                    <a:pt x="4824" y="9267"/>
                    <a:pt x="4824" y="7973"/>
                  </a:cubicBezTo>
                  <a:lnTo>
                    <a:pt x="4824" y="2341"/>
                  </a:lnTo>
                  <a:cubicBezTo>
                    <a:pt x="4824" y="1046"/>
                    <a:pt x="3779" y="1"/>
                    <a:pt x="24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38"/>
            <p:cNvSpPr/>
            <p:nvPr/>
          </p:nvSpPr>
          <p:spPr>
            <a:xfrm>
              <a:off x="7261170" y="2950792"/>
              <a:ext cx="219805" cy="468649"/>
            </a:xfrm>
            <a:custGeom>
              <a:rect b="b" l="l" r="r" t="t"/>
              <a:pathLst>
                <a:path extrusionOk="0" h="10313" w="4837">
                  <a:moveTo>
                    <a:pt x="2342" y="1"/>
                  </a:moveTo>
                  <a:cubicBezTo>
                    <a:pt x="1059" y="1"/>
                    <a:pt x="1" y="1046"/>
                    <a:pt x="1" y="2341"/>
                  </a:cubicBezTo>
                  <a:lnTo>
                    <a:pt x="1" y="7973"/>
                  </a:lnTo>
                  <a:cubicBezTo>
                    <a:pt x="1" y="9267"/>
                    <a:pt x="1059" y="10312"/>
                    <a:pt x="2342" y="10312"/>
                  </a:cubicBezTo>
                  <a:cubicBezTo>
                    <a:pt x="3720" y="10312"/>
                    <a:pt x="4837" y="9208"/>
                    <a:pt x="4837" y="7830"/>
                  </a:cubicBezTo>
                  <a:lnTo>
                    <a:pt x="4837" y="2341"/>
                  </a:lnTo>
                  <a:cubicBezTo>
                    <a:pt x="4837" y="1046"/>
                    <a:pt x="3779" y="1"/>
                    <a:pt x="24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38"/>
            <p:cNvSpPr/>
            <p:nvPr/>
          </p:nvSpPr>
          <p:spPr>
            <a:xfrm>
              <a:off x="6534045" y="2299205"/>
              <a:ext cx="852456" cy="1205544"/>
            </a:xfrm>
            <a:custGeom>
              <a:rect b="b" l="l" r="r" t="t"/>
              <a:pathLst>
                <a:path extrusionOk="0" h="26529" w="18759">
                  <a:moveTo>
                    <a:pt x="2281" y="1"/>
                  </a:moveTo>
                  <a:cubicBezTo>
                    <a:pt x="1022" y="1"/>
                    <a:pt x="0" y="1023"/>
                    <a:pt x="0" y="2293"/>
                  </a:cubicBezTo>
                  <a:lnTo>
                    <a:pt x="0" y="24236"/>
                  </a:lnTo>
                  <a:cubicBezTo>
                    <a:pt x="0" y="25507"/>
                    <a:pt x="1022" y="26528"/>
                    <a:pt x="2281" y="26528"/>
                  </a:cubicBezTo>
                  <a:lnTo>
                    <a:pt x="16466" y="26528"/>
                  </a:lnTo>
                  <a:cubicBezTo>
                    <a:pt x="17725" y="26528"/>
                    <a:pt x="18758" y="25507"/>
                    <a:pt x="18758" y="24236"/>
                  </a:cubicBezTo>
                  <a:lnTo>
                    <a:pt x="18758" y="2293"/>
                  </a:lnTo>
                  <a:cubicBezTo>
                    <a:pt x="18758" y="1023"/>
                    <a:pt x="17725" y="1"/>
                    <a:pt x="164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38"/>
            <p:cNvSpPr/>
            <p:nvPr/>
          </p:nvSpPr>
          <p:spPr>
            <a:xfrm>
              <a:off x="6637109" y="2295647"/>
              <a:ext cx="645738" cy="328822"/>
            </a:xfrm>
            <a:custGeom>
              <a:rect b="b" l="l" r="r" t="t"/>
              <a:pathLst>
                <a:path extrusionOk="0" h="7236" w="14210">
                  <a:moveTo>
                    <a:pt x="607" y="1"/>
                  </a:moveTo>
                  <a:cubicBezTo>
                    <a:pt x="417" y="1"/>
                    <a:pt x="227" y="25"/>
                    <a:pt x="48" y="60"/>
                  </a:cubicBezTo>
                  <a:cubicBezTo>
                    <a:pt x="25" y="238"/>
                    <a:pt x="1" y="416"/>
                    <a:pt x="1" y="606"/>
                  </a:cubicBezTo>
                  <a:lnTo>
                    <a:pt x="1" y="3814"/>
                  </a:lnTo>
                  <a:cubicBezTo>
                    <a:pt x="1" y="5703"/>
                    <a:pt x="1534" y="7235"/>
                    <a:pt x="3422" y="7235"/>
                  </a:cubicBezTo>
                  <a:lnTo>
                    <a:pt x="10788" y="7235"/>
                  </a:lnTo>
                  <a:cubicBezTo>
                    <a:pt x="12677" y="7235"/>
                    <a:pt x="14209" y="5703"/>
                    <a:pt x="14209" y="3814"/>
                  </a:cubicBezTo>
                  <a:lnTo>
                    <a:pt x="14209" y="606"/>
                  </a:lnTo>
                  <a:cubicBezTo>
                    <a:pt x="14209" y="416"/>
                    <a:pt x="14185" y="238"/>
                    <a:pt x="14162" y="60"/>
                  </a:cubicBezTo>
                  <a:cubicBezTo>
                    <a:pt x="13984" y="25"/>
                    <a:pt x="13794" y="1"/>
                    <a:pt x="13604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38"/>
            <p:cNvSpPr/>
            <p:nvPr/>
          </p:nvSpPr>
          <p:spPr>
            <a:xfrm>
              <a:off x="6603663" y="2786157"/>
              <a:ext cx="712629" cy="609020"/>
            </a:xfrm>
            <a:custGeom>
              <a:rect b="b" l="l" r="r" t="t"/>
              <a:pathLst>
                <a:path extrusionOk="0" h="13402" w="15682">
                  <a:moveTo>
                    <a:pt x="2495" y="1"/>
                  </a:moveTo>
                  <a:cubicBezTo>
                    <a:pt x="1117" y="1"/>
                    <a:pt x="0" y="1117"/>
                    <a:pt x="0" y="2495"/>
                  </a:cubicBezTo>
                  <a:lnTo>
                    <a:pt x="0" y="10918"/>
                  </a:lnTo>
                  <a:cubicBezTo>
                    <a:pt x="0" y="12296"/>
                    <a:pt x="1117" y="13401"/>
                    <a:pt x="2495" y="13401"/>
                  </a:cubicBezTo>
                  <a:lnTo>
                    <a:pt x="13199" y="13401"/>
                  </a:lnTo>
                  <a:cubicBezTo>
                    <a:pt x="14565" y="13401"/>
                    <a:pt x="15682" y="12296"/>
                    <a:pt x="15682" y="10918"/>
                  </a:cubicBezTo>
                  <a:lnTo>
                    <a:pt x="15682" y="2495"/>
                  </a:lnTo>
                  <a:cubicBezTo>
                    <a:pt x="15682" y="1117"/>
                    <a:pt x="14565" y="1"/>
                    <a:pt x="131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38"/>
            <p:cNvSpPr/>
            <p:nvPr/>
          </p:nvSpPr>
          <p:spPr>
            <a:xfrm>
              <a:off x="6603663" y="2786157"/>
              <a:ext cx="712629" cy="548536"/>
            </a:xfrm>
            <a:custGeom>
              <a:rect b="b" l="l" r="r" t="t"/>
              <a:pathLst>
                <a:path extrusionOk="0" h="12071" w="15682">
                  <a:moveTo>
                    <a:pt x="2412" y="1"/>
                  </a:moveTo>
                  <a:cubicBezTo>
                    <a:pt x="1082" y="1"/>
                    <a:pt x="0" y="1081"/>
                    <a:pt x="0" y="2412"/>
                  </a:cubicBezTo>
                  <a:lnTo>
                    <a:pt x="0" y="9373"/>
                  </a:lnTo>
                  <a:cubicBezTo>
                    <a:pt x="0" y="10859"/>
                    <a:pt x="1212" y="12071"/>
                    <a:pt x="2697" y="12071"/>
                  </a:cubicBezTo>
                  <a:lnTo>
                    <a:pt x="12997" y="12071"/>
                  </a:lnTo>
                  <a:cubicBezTo>
                    <a:pt x="14482" y="12071"/>
                    <a:pt x="15682" y="10859"/>
                    <a:pt x="15682" y="9373"/>
                  </a:cubicBezTo>
                  <a:lnTo>
                    <a:pt x="15682" y="2412"/>
                  </a:lnTo>
                  <a:cubicBezTo>
                    <a:pt x="15682" y="1081"/>
                    <a:pt x="14601" y="1"/>
                    <a:pt x="13271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38"/>
            <p:cNvSpPr/>
            <p:nvPr/>
          </p:nvSpPr>
          <p:spPr>
            <a:xfrm>
              <a:off x="6637109" y="2780821"/>
              <a:ext cx="645738" cy="274291"/>
            </a:xfrm>
            <a:custGeom>
              <a:rect b="b" l="l" r="r" t="t"/>
              <a:pathLst>
                <a:path extrusionOk="0" h="6036" w="14210">
                  <a:moveTo>
                    <a:pt x="1748" y="1"/>
                  </a:moveTo>
                  <a:cubicBezTo>
                    <a:pt x="1070" y="1"/>
                    <a:pt x="452" y="273"/>
                    <a:pt x="1" y="725"/>
                  </a:cubicBezTo>
                  <a:lnTo>
                    <a:pt x="1" y="2614"/>
                  </a:lnTo>
                  <a:cubicBezTo>
                    <a:pt x="1" y="4503"/>
                    <a:pt x="1534" y="6036"/>
                    <a:pt x="3422" y="6036"/>
                  </a:cubicBezTo>
                  <a:lnTo>
                    <a:pt x="10788" y="6036"/>
                  </a:lnTo>
                  <a:cubicBezTo>
                    <a:pt x="12677" y="6036"/>
                    <a:pt x="14209" y="4503"/>
                    <a:pt x="14209" y="2614"/>
                  </a:cubicBezTo>
                  <a:lnTo>
                    <a:pt x="14209" y="725"/>
                  </a:lnTo>
                  <a:cubicBezTo>
                    <a:pt x="13758" y="273"/>
                    <a:pt x="13140" y="1"/>
                    <a:pt x="12463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05" name="Google Shape;805;p38"/>
          <p:cNvSpPr txBox="1"/>
          <p:nvPr>
            <p:ph idx="1" type="body"/>
          </p:nvPr>
        </p:nvSpPr>
        <p:spPr>
          <a:xfrm>
            <a:off x="918225" y="1564450"/>
            <a:ext cx="4984500" cy="30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/>
              <a:t>El presente estudio enfocará su análisis en vuelos nacionales tomando como punto de origen </a:t>
            </a:r>
            <a:r>
              <a:rPr b="1" lang="pt-PT"/>
              <a:t>únicamente EEUU</a:t>
            </a:r>
            <a:r>
              <a:rPr lang="pt-PT"/>
              <a:t>, por concentrar el mayor tránsito aéreo.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/>
              <a:t>El estudio además incluirá un </a:t>
            </a:r>
            <a:r>
              <a:rPr b="1" lang="pt-PT"/>
              <a:t>análisis en base a datos respecto a los factores externos </a:t>
            </a:r>
            <a:r>
              <a:rPr lang="pt-PT"/>
              <a:t>como los climatológicos, tráfico aéreo, cierre de aeropuertos, etc. y factores internos como fallas en los itinerarios, problemas técnicos.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9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p3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FUERA DE ALCANCE</a:t>
            </a:r>
            <a:endParaRPr/>
          </a:p>
        </p:txBody>
      </p:sp>
      <p:sp>
        <p:nvSpPr>
          <p:cNvPr id="811" name="Google Shape;811;p39"/>
          <p:cNvSpPr txBox="1"/>
          <p:nvPr>
            <p:ph idx="4294967295" type="body"/>
          </p:nvPr>
        </p:nvSpPr>
        <p:spPr>
          <a:xfrm>
            <a:off x="605375" y="1113925"/>
            <a:ext cx="5827200" cy="165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 sz="1800"/>
              <a:t>El proyecto no  </a:t>
            </a:r>
            <a:r>
              <a:rPr lang="pt-PT" sz="1800"/>
              <a:t>abordará información</a:t>
            </a:r>
            <a:r>
              <a:rPr lang="pt-PT" sz="1800"/>
              <a:t> sobre vuelos pertenecientes a </a:t>
            </a:r>
            <a:r>
              <a:rPr lang="pt-PT" sz="1800"/>
              <a:t>países</a:t>
            </a:r>
            <a:r>
              <a:rPr lang="pt-PT" sz="1800"/>
              <a:t> fuera de EEUU, ni en los itinerarios por problemas técnicos.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grpSp>
        <p:nvGrpSpPr>
          <p:cNvPr id="812" name="Google Shape;812;p39"/>
          <p:cNvGrpSpPr/>
          <p:nvPr/>
        </p:nvGrpSpPr>
        <p:grpSpPr>
          <a:xfrm>
            <a:off x="3992178" y="2652868"/>
            <a:ext cx="3615042" cy="2190125"/>
            <a:chOff x="233350" y="949250"/>
            <a:chExt cx="7137300" cy="3802300"/>
          </a:xfrm>
        </p:grpSpPr>
        <p:sp>
          <p:nvSpPr>
            <p:cNvPr id="813" name="Google Shape;813;p39"/>
            <p:cNvSpPr/>
            <p:nvPr/>
          </p:nvSpPr>
          <p:spPr>
            <a:xfrm>
              <a:off x="4428450" y="2808675"/>
              <a:ext cx="1478900" cy="330100"/>
            </a:xfrm>
            <a:custGeom>
              <a:rect b="b" l="l" r="r" t="t"/>
              <a:pathLst>
                <a:path extrusionOk="0" h="13204" w="59156">
                  <a:moveTo>
                    <a:pt x="1" y="0"/>
                  </a:moveTo>
                  <a:lnTo>
                    <a:pt x="1" y="0"/>
                  </a:lnTo>
                  <a:close/>
                  <a:moveTo>
                    <a:pt x="59155" y="13203"/>
                  </a:move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814" name="Google Shape;814;p39"/>
            <p:cNvSpPr/>
            <p:nvPr/>
          </p:nvSpPr>
          <p:spPr>
            <a:xfrm>
              <a:off x="2909400" y="1076125"/>
              <a:ext cx="4118650" cy="3109225"/>
            </a:xfrm>
            <a:custGeom>
              <a:rect b="b" l="l" r="r" t="t"/>
              <a:pathLst>
                <a:path extrusionOk="0" h="124369" w="164746">
                  <a:moveTo>
                    <a:pt x="49520" y="11070"/>
                  </a:moveTo>
                  <a:cubicBezTo>
                    <a:pt x="49737" y="11070"/>
                    <a:pt x="49861" y="11136"/>
                    <a:pt x="49875" y="11358"/>
                  </a:cubicBezTo>
                  <a:cubicBezTo>
                    <a:pt x="49875" y="11575"/>
                    <a:pt x="49818" y="11698"/>
                    <a:pt x="49684" y="11698"/>
                  </a:cubicBezTo>
                  <a:cubicBezTo>
                    <a:pt x="49636" y="11698"/>
                    <a:pt x="49580" y="11683"/>
                    <a:pt x="49512" y="11651"/>
                  </a:cubicBezTo>
                  <a:cubicBezTo>
                    <a:pt x="49305" y="11565"/>
                    <a:pt x="49115" y="11444"/>
                    <a:pt x="48925" y="11323"/>
                  </a:cubicBezTo>
                  <a:lnTo>
                    <a:pt x="49339" y="11081"/>
                  </a:lnTo>
                  <a:cubicBezTo>
                    <a:pt x="49405" y="11074"/>
                    <a:pt x="49465" y="11070"/>
                    <a:pt x="49520" y="11070"/>
                  </a:cubicBezTo>
                  <a:close/>
                  <a:moveTo>
                    <a:pt x="46983" y="11081"/>
                  </a:moveTo>
                  <a:cubicBezTo>
                    <a:pt x="47014" y="11081"/>
                    <a:pt x="47051" y="11087"/>
                    <a:pt x="47093" y="11098"/>
                  </a:cubicBezTo>
                  <a:cubicBezTo>
                    <a:pt x="47369" y="11185"/>
                    <a:pt x="47870" y="11168"/>
                    <a:pt x="47767" y="11686"/>
                  </a:cubicBezTo>
                  <a:cubicBezTo>
                    <a:pt x="47732" y="11893"/>
                    <a:pt x="47888" y="12274"/>
                    <a:pt x="47490" y="12343"/>
                  </a:cubicBezTo>
                  <a:cubicBezTo>
                    <a:pt x="47110" y="12222"/>
                    <a:pt x="46834" y="11893"/>
                    <a:pt x="46799" y="11496"/>
                  </a:cubicBezTo>
                  <a:cubicBezTo>
                    <a:pt x="46784" y="11302"/>
                    <a:pt x="46782" y="11081"/>
                    <a:pt x="46983" y="11081"/>
                  </a:cubicBezTo>
                  <a:close/>
                  <a:moveTo>
                    <a:pt x="38158" y="11530"/>
                  </a:moveTo>
                  <a:cubicBezTo>
                    <a:pt x="38279" y="11530"/>
                    <a:pt x="38417" y="11703"/>
                    <a:pt x="38642" y="11876"/>
                  </a:cubicBezTo>
                  <a:cubicBezTo>
                    <a:pt x="38366" y="12118"/>
                    <a:pt x="38089" y="12360"/>
                    <a:pt x="37778" y="12585"/>
                  </a:cubicBezTo>
                  <a:cubicBezTo>
                    <a:pt x="35549" y="13967"/>
                    <a:pt x="35514" y="15903"/>
                    <a:pt x="37692" y="17268"/>
                  </a:cubicBezTo>
                  <a:cubicBezTo>
                    <a:pt x="38003" y="17458"/>
                    <a:pt x="38227" y="17631"/>
                    <a:pt x="38158" y="18080"/>
                  </a:cubicBezTo>
                  <a:cubicBezTo>
                    <a:pt x="38106" y="18529"/>
                    <a:pt x="37951" y="18599"/>
                    <a:pt x="37553" y="18737"/>
                  </a:cubicBezTo>
                  <a:cubicBezTo>
                    <a:pt x="36568" y="19117"/>
                    <a:pt x="36309" y="19981"/>
                    <a:pt x="36378" y="20949"/>
                  </a:cubicBezTo>
                  <a:cubicBezTo>
                    <a:pt x="36427" y="21679"/>
                    <a:pt x="36279" y="22143"/>
                    <a:pt x="35819" y="22143"/>
                  </a:cubicBezTo>
                  <a:cubicBezTo>
                    <a:pt x="35625" y="22143"/>
                    <a:pt x="35377" y="22061"/>
                    <a:pt x="35065" y="21882"/>
                  </a:cubicBezTo>
                  <a:cubicBezTo>
                    <a:pt x="34913" y="21798"/>
                    <a:pt x="34745" y="21754"/>
                    <a:pt x="34578" y="21754"/>
                  </a:cubicBezTo>
                  <a:cubicBezTo>
                    <a:pt x="34403" y="21754"/>
                    <a:pt x="34230" y="21802"/>
                    <a:pt x="34080" y="21899"/>
                  </a:cubicBezTo>
                  <a:cubicBezTo>
                    <a:pt x="33134" y="22372"/>
                    <a:pt x="32094" y="22613"/>
                    <a:pt x="31041" y="22613"/>
                  </a:cubicBezTo>
                  <a:cubicBezTo>
                    <a:pt x="30747" y="22613"/>
                    <a:pt x="30451" y="22594"/>
                    <a:pt x="30157" y="22556"/>
                  </a:cubicBezTo>
                  <a:cubicBezTo>
                    <a:pt x="29915" y="22521"/>
                    <a:pt x="29759" y="22608"/>
                    <a:pt x="29829" y="22262"/>
                  </a:cubicBezTo>
                  <a:lnTo>
                    <a:pt x="29829" y="22262"/>
                  </a:lnTo>
                  <a:lnTo>
                    <a:pt x="29829" y="22279"/>
                  </a:lnTo>
                  <a:cubicBezTo>
                    <a:pt x="29898" y="21986"/>
                    <a:pt x="29984" y="21882"/>
                    <a:pt x="30364" y="21830"/>
                  </a:cubicBezTo>
                  <a:cubicBezTo>
                    <a:pt x="31505" y="21675"/>
                    <a:pt x="32836" y="21467"/>
                    <a:pt x="33354" y="20361"/>
                  </a:cubicBezTo>
                  <a:cubicBezTo>
                    <a:pt x="33821" y="19342"/>
                    <a:pt x="33872" y="18184"/>
                    <a:pt x="34927" y="17458"/>
                  </a:cubicBezTo>
                  <a:cubicBezTo>
                    <a:pt x="35238" y="17216"/>
                    <a:pt x="34978" y="16836"/>
                    <a:pt x="34667" y="16594"/>
                  </a:cubicBezTo>
                  <a:cubicBezTo>
                    <a:pt x="33216" y="15436"/>
                    <a:pt x="33907" y="14572"/>
                    <a:pt x="35099" y="13846"/>
                  </a:cubicBezTo>
                  <a:cubicBezTo>
                    <a:pt x="35860" y="13380"/>
                    <a:pt x="36724" y="13086"/>
                    <a:pt x="37018" y="12066"/>
                  </a:cubicBezTo>
                  <a:cubicBezTo>
                    <a:pt x="37156" y="11582"/>
                    <a:pt x="37709" y="11548"/>
                    <a:pt x="38158" y="11530"/>
                  </a:cubicBezTo>
                  <a:close/>
                  <a:moveTo>
                    <a:pt x="46802" y="32066"/>
                  </a:moveTo>
                  <a:cubicBezTo>
                    <a:pt x="47245" y="32066"/>
                    <a:pt x="47720" y="32469"/>
                    <a:pt x="47888" y="33080"/>
                  </a:cubicBezTo>
                  <a:cubicBezTo>
                    <a:pt x="48059" y="33754"/>
                    <a:pt x="48393" y="34225"/>
                    <a:pt x="48918" y="34225"/>
                  </a:cubicBezTo>
                  <a:cubicBezTo>
                    <a:pt x="49080" y="34225"/>
                    <a:pt x="49261" y="34181"/>
                    <a:pt x="49460" y="34083"/>
                  </a:cubicBezTo>
                  <a:cubicBezTo>
                    <a:pt x="50103" y="33764"/>
                    <a:pt x="50701" y="33627"/>
                    <a:pt x="51269" y="33627"/>
                  </a:cubicBezTo>
                  <a:cubicBezTo>
                    <a:pt x="52489" y="33627"/>
                    <a:pt x="53566" y="34260"/>
                    <a:pt x="54628" y="35085"/>
                  </a:cubicBezTo>
                  <a:cubicBezTo>
                    <a:pt x="54818" y="35223"/>
                    <a:pt x="55008" y="35396"/>
                    <a:pt x="55163" y="35586"/>
                  </a:cubicBezTo>
                  <a:cubicBezTo>
                    <a:pt x="55543" y="36053"/>
                    <a:pt x="56684" y="36070"/>
                    <a:pt x="56321" y="36917"/>
                  </a:cubicBezTo>
                  <a:lnTo>
                    <a:pt x="56321" y="36934"/>
                  </a:lnTo>
                  <a:cubicBezTo>
                    <a:pt x="56149" y="37350"/>
                    <a:pt x="55751" y="37415"/>
                    <a:pt x="55318" y="37415"/>
                  </a:cubicBezTo>
                  <a:cubicBezTo>
                    <a:pt x="55122" y="37415"/>
                    <a:pt x="54919" y="37401"/>
                    <a:pt x="54727" y="37401"/>
                  </a:cubicBezTo>
                  <a:cubicBezTo>
                    <a:pt x="54620" y="37401"/>
                    <a:pt x="54517" y="37405"/>
                    <a:pt x="54420" y="37418"/>
                  </a:cubicBezTo>
                  <a:cubicBezTo>
                    <a:pt x="54278" y="37432"/>
                    <a:pt x="54136" y="37440"/>
                    <a:pt x="53995" y="37440"/>
                  </a:cubicBezTo>
                  <a:cubicBezTo>
                    <a:pt x="53292" y="37440"/>
                    <a:pt x="52602" y="37262"/>
                    <a:pt x="51983" y="36917"/>
                  </a:cubicBezTo>
                  <a:cubicBezTo>
                    <a:pt x="51332" y="36539"/>
                    <a:pt x="50680" y="36418"/>
                    <a:pt x="50028" y="36418"/>
                  </a:cubicBezTo>
                  <a:cubicBezTo>
                    <a:pt x="48867" y="36418"/>
                    <a:pt x="47706" y="36802"/>
                    <a:pt x="46545" y="36802"/>
                  </a:cubicBezTo>
                  <a:cubicBezTo>
                    <a:pt x="46302" y="36802"/>
                    <a:pt x="46058" y="36785"/>
                    <a:pt x="45814" y="36744"/>
                  </a:cubicBezTo>
                  <a:cubicBezTo>
                    <a:pt x="44881" y="36588"/>
                    <a:pt x="44552" y="36105"/>
                    <a:pt x="44673" y="35241"/>
                  </a:cubicBezTo>
                  <a:cubicBezTo>
                    <a:pt x="44846" y="34083"/>
                    <a:pt x="45537" y="33115"/>
                    <a:pt x="46263" y="32320"/>
                  </a:cubicBezTo>
                  <a:cubicBezTo>
                    <a:pt x="46417" y="32145"/>
                    <a:pt x="46607" y="32066"/>
                    <a:pt x="46802" y="32066"/>
                  </a:cubicBezTo>
                  <a:close/>
                  <a:moveTo>
                    <a:pt x="64554" y="31370"/>
                  </a:moveTo>
                  <a:cubicBezTo>
                    <a:pt x="64860" y="31370"/>
                    <a:pt x="65185" y="31437"/>
                    <a:pt x="65532" y="31594"/>
                  </a:cubicBezTo>
                  <a:cubicBezTo>
                    <a:pt x="65878" y="31767"/>
                    <a:pt x="65930" y="32251"/>
                    <a:pt x="65636" y="32493"/>
                  </a:cubicBezTo>
                  <a:cubicBezTo>
                    <a:pt x="64063" y="34065"/>
                    <a:pt x="64184" y="35085"/>
                    <a:pt x="65895" y="36588"/>
                  </a:cubicBezTo>
                  <a:cubicBezTo>
                    <a:pt x="67243" y="37815"/>
                    <a:pt x="67762" y="39544"/>
                    <a:pt x="68211" y="41237"/>
                  </a:cubicBezTo>
                  <a:cubicBezTo>
                    <a:pt x="68364" y="41802"/>
                    <a:pt x="68057" y="41990"/>
                    <a:pt x="67435" y="41990"/>
                  </a:cubicBezTo>
                  <a:cubicBezTo>
                    <a:pt x="67353" y="41990"/>
                    <a:pt x="67266" y="41986"/>
                    <a:pt x="67174" y="41980"/>
                  </a:cubicBezTo>
                  <a:cubicBezTo>
                    <a:pt x="66517" y="41064"/>
                    <a:pt x="64271" y="41825"/>
                    <a:pt x="64547" y="39146"/>
                  </a:cubicBezTo>
                  <a:lnTo>
                    <a:pt x="64547" y="39146"/>
                  </a:lnTo>
                  <a:lnTo>
                    <a:pt x="64547" y="39181"/>
                  </a:lnTo>
                  <a:cubicBezTo>
                    <a:pt x="64685" y="37885"/>
                    <a:pt x="63113" y="36295"/>
                    <a:pt x="62076" y="35050"/>
                  </a:cubicBezTo>
                  <a:cubicBezTo>
                    <a:pt x="61281" y="34100"/>
                    <a:pt x="61385" y="33288"/>
                    <a:pt x="62076" y="32683"/>
                  </a:cubicBezTo>
                  <a:cubicBezTo>
                    <a:pt x="62786" y="32052"/>
                    <a:pt x="63577" y="31370"/>
                    <a:pt x="64554" y="31370"/>
                  </a:cubicBezTo>
                  <a:close/>
                  <a:moveTo>
                    <a:pt x="30705" y="33465"/>
                  </a:moveTo>
                  <a:cubicBezTo>
                    <a:pt x="30874" y="33465"/>
                    <a:pt x="31043" y="33637"/>
                    <a:pt x="31090" y="33720"/>
                  </a:cubicBezTo>
                  <a:cubicBezTo>
                    <a:pt x="31920" y="35120"/>
                    <a:pt x="33579" y="35258"/>
                    <a:pt x="34719" y="36226"/>
                  </a:cubicBezTo>
                  <a:cubicBezTo>
                    <a:pt x="36205" y="37487"/>
                    <a:pt x="36275" y="39354"/>
                    <a:pt x="37191" y="40822"/>
                  </a:cubicBezTo>
                  <a:cubicBezTo>
                    <a:pt x="37484" y="41289"/>
                    <a:pt x="37571" y="41980"/>
                    <a:pt x="37968" y="42274"/>
                  </a:cubicBezTo>
                  <a:cubicBezTo>
                    <a:pt x="38403" y="42594"/>
                    <a:pt x="39075" y="43217"/>
                    <a:pt x="39556" y="43217"/>
                  </a:cubicBezTo>
                  <a:cubicBezTo>
                    <a:pt x="39725" y="43217"/>
                    <a:pt x="39870" y="43141"/>
                    <a:pt x="39973" y="42948"/>
                  </a:cubicBezTo>
                  <a:cubicBezTo>
                    <a:pt x="40336" y="42274"/>
                    <a:pt x="41234" y="41289"/>
                    <a:pt x="40543" y="40183"/>
                  </a:cubicBezTo>
                  <a:cubicBezTo>
                    <a:pt x="40301" y="39803"/>
                    <a:pt x="39610" y="39215"/>
                    <a:pt x="40284" y="38904"/>
                  </a:cubicBezTo>
                  <a:cubicBezTo>
                    <a:pt x="40592" y="38765"/>
                    <a:pt x="41024" y="38302"/>
                    <a:pt x="41439" y="38302"/>
                  </a:cubicBezTo>
                  <a:cubicBezTo>
                    <a:pt x="41746" y="38302"/>
                    <a:pt x="42043" y="38557"/>
                    <a:pt x="42271" y="39388"/>
                  </a:cubicBezTo>
                  <a:cubicBezTo>
                    <a:pt x="42782" y="41200"/>
                    <a:pt x="43748" y="43327"/>
                    <a:pt x="46038" y="43327"/>
                  </a:cubicBezTo>
                  <a:cubicBezTo>
                    <a:pt x="46150" y="43327"/>
                    <a:pt x="46266" y="43321"/>
                    <a:pt x="46384" y="43311"/>
                  </a:cubicBezTo>
                  <a:cubicBezTo>
                    <a:pt x="46463" y="43304"/>
                    <a:pt x="46542" y="43300"/>
                    <a:pt x="46620" y="43300"/>
                  </a:cubicBezTo>
                  <a:cubicBezTo>
                    <a:pt x="47585" y="43300"/>
                    <a:pt x="48526" y="43802"/>
                    <a:pt x="49487" y="43802"/>
                  </a:cubicBezTo>
                  <a:cubicBezTo>
                    <a:pt x="49955" y="43802"/>
                    <a:pt x="50429" y="43683"/>
                    <a:pt x="50912" y="43328"/>
                  </a:cubicBezTo>
                  <a:cubicBezTo>
                    <a:pt x="51106" y="43191"/>
                    <a:pt x="51242" y="43135"/>
                    <a:pt x="51336" y="43135"/>
                  </a:cubicBezTo>
                  <a:cubicBezTo>
                    <a:pt x="51643" y="43135"/>
                    <a:pt x="51508" y="43736"/>
                    <a:pt x="51534" y="44054"/>
                  </a:cubicBezTo>
                  <a:cubicBezTo>
                    <a:pt x="51845" y="45488"/>
                    <a:pt x="50843" y="46629"/>
                    <a:pt x="50618" y="47942"/>
                  </a:cubicBezTo>
                  <a:cubicBezTo>
                    <a:pt x="50585" y="48144"/>
                    <a:pt x="50240" y="48444"/>
                    <a:pt x="50046" y="48444"/>
                  </a:cubicBezTo>
                  <a:cubicBezTo>
                    <a:pt x="50041" y="48444"/>
                    <a:pt x="50036" y="48444"/>
                    <a:pt x="50031" y="48444"/>
                  </a:cubicBezTo>
                  <a:cubicBezTo>
                    <a:pt x="49523" y="48389"/>
                    <a:pt x="49010" y="48372"/>
                    <a:pt x="48494" y="48372"/>
                  </a:cubicBezTo>
                  <a:cubicBezTo>
                    <a:pt x="47534" y="48372"/>
                    <a:pt x="46564" y="48433"/>
                    <a:pt x="45600" y="48433"/>
                  </a:cubicBezTo>
                  <a:cubicBezTo>
                    <a:pt x="43779" y="48433"/>
                    <a:pt x="41984" y="48215"/>
                    <a:pt x="40336" y="46957"/>
                  </a:cubicBezTo>
                  <a:cubicBezTo>
                    <a:pt x="40033" y="46726"/>
                    <a:pt x="39675" y="46623"/>
                    <a:pt x="39308" y="46623"/>
                  </a:cubicBezTo>
                  <a:cubicBezTo>
                    <a:pt x="38250" y="46623"/>
                    <a:pt x="37116" y="47478"/>
                    <a:pt x="37000" y="48582"/>
                  </a:cubicBezTo>
                  <a:cubicBezTo>
                    <a:pt x="36972" y="48947"/>
                    <a:pt x="36796" y="49426"/>
                    <a:pt x="36527" y="49426"/>
                  </a:cubicBezTo>
                  <a:cubicBezTo>
                    <a:pt x="36465" y="49426"/>
                    <a:pt x="36398" y="49400"/>
                    <a:pt x="36326" y="49342"/>
                  </a:cubicBezTo>
                  <a:cubicBezTo>
                    <a:pt x="35376" y="48582"/>
                    <a:pt x="34045" y="48772"/>
                    <a:pt x="33147" y="47752"/>
                  </a:cubicBezTo>
                  <a:cubicBezTo>
                    <a:pt x="32334" y="46819"/>
                    <a:pt x="30900" y="46785"/>
                    <a:pt x="29673" y="46525"/>
                  </a:cubicBezTo>
                  <a:cubicBezTo>
                    <a:pt x="28913" y="46370"/>
                    <a:pt x="27807" y="46422"/>
                    <a:pt x="28567" y="44953"/>
                  </a:cubicBezTo>
                  <a:cubicBezTo>
                    <a:pt x="28982" y="44158"/>
                    <a:pt x="29034" y="43000"/>
                    <a:pt x="28515" y="42257"/>
                  </a:cubicBezTo>
                  <a:cubicBezTo>
                    <a:pt x="28230" y="41853"/>
                    <a:pt x="27848" y="41722"/>
                    <a:pt x="27412" y="41722"/>
                  </a:cubicBezTo>
                  <a:cubicBezTo>
                    <a:pt x="27028" y="41722"/>
                    <a:pt x="26602" y="41823"/>
                    <a:pt x="26165" y="41928"/>
                  </a:cubicBezTo>
                  <a:cubicBezTo>
                    <a:pt x="25497" y="42091"/>
                    <a:pt x="24818" y="42128"/>
                    <a:pt x="24133" y="42128"/>
                  </a:cubicBezTo>
                  <a:cubicBezTo>
                    <a:pt x="23569" y="42128"/>
                    <a:pt x="23001" y="42103"/>
                    <a:pt x="22432" y="42103"/>
                  </a:cubicBezTo>
                  <a:cubicBezTo>
                    <a:pt x="21707" y="42103"/>
                    <a:pt x="20980" y="42143"/>
                    <a:pt x="20255" y="42326"/>
                  </a:cubicBezTo>
                  <a:cubicBezTo>
                    <a:pt x="19287" y="42585"/>
                    <a:pt x="18319" y="42862"/>
                    <a:pt x="17559" y="43380"/>
                  </a:cubicBezTo>
                  <a:cubicBezTo>
                    <a:pt x="17082" y="43705"/>
                    <a:pt x="16613" y="43798"/>
                    <a:pt x="16149" y="43798"/>
                  </a:cubicBezTo>
                  <a:cubicBezTo>
                    <a:pt x="15538" y="43798"/>
                    <a:pt x="14935" y="43638"/>
                    <a:pt x="14326" y="43638"/>
                  </a:cubicBezTo>
                  <a:cubicBezTo>
                    <a:pt x="14292" y="43638"/>
                    <a:pt x="14258" y="43638"/>
                    <a:pt x="14223" y="43639"/>
                  </a:cubicBezTo>
                  <a:cubicBezTo>
                    <a:pt x="14120" y="43622"/>
                    <a:pt x="14016" y="43570"/>
                    <a:pt x="13930" y="43466"/>
                  </a:cubicBezTo>
                  <a:cubicBezTo>
                    <a:pt x="14043" y="43169"/>
                    <a:pt x="14308" y="43115"/>
                    <a:pt x="14562" y="43115"/>
                  </a:cubicBezTo>
                  <a:cubicBezTo>
                    <a:pt x="14617" y="43115"/>
                    <a:pt x="14672" y="43118"/>
                    <a:pt x="14725" y="43121"/>
                  </a:cubicBezTo>
                  <a:cubicBezTo>
                    <a:pt x="14838" y="43129"/>
                    <a:pt x="14949" y="43134"/>
                    <a:pt x="15058" y="43134"/>
                  </a:cubicBezTo>
                  <a:cubicBezTo>
                    <a:pt x="16723" y="43134"/>
                    <a:pt x="17967" y="42165"/>
                    <a:pt x="18388" y="40771"/>
                  </a:cubicBezTo>
                  <a:cubicBezTo>
                    <a:pt x="18976" y="38921"/>
                    <a:pt x="20808" y="38282"/>
                    <a:pt x="21482" y="37090"/>
                  </a:cubicBezTo>
                  <a:cubicBezTo>
                    <a:pt x="22174" y="35865"/>
                    <a:pt x="22770" y="35535"/>
                    <a:pt x="23579" y="35535"/>
                  </a:cubicBezTo>
                  <a:cubicBezTo>
                    <a:pt x="23899" y="35535"/>
                    <a:pt x="24254" y="35587"/>
                    <a:pt x="24661" y="35655"/>
                  </a:cubicBezTo>
                  <a:cubicBezTo>
                    <a:pt x="24682" y="35658"/>
                    <a:pt x="24703" y="35660"/>
                    <a:pt x="24725" y="35660"/>
                  </a:cubicBezTo>
                  <a:cubicBezTo>
                    <a:pt x="25065" y="35660"/>
                    <a:pt x="25513" y="35293"/>
                    <a:pt x="25854" y="35033"/>
                  </a:cubicBezTo>
                  <a:cubicBezTo>
                    <a:pt x="26267" y="34730"/>
                    <a:pt x="26584" y="34570"/>
                    <a:pt x="26849" y="34570"/>
                  </a:cubicBezTo>
                  <a:cubicBezTo>
                    <a:pt x="27249" y="34570"/>
                    <a:pt x="27529" y="34935"/>
                    <a:pt x="27841" y="35724"/>
                  </a:cubicBezTo>
                  <a:cubicBezTo>
                    <a:pt x="28325" y="36969"/>
                    <a:pt x="29742" y="37574"/>
                    <a:pt x="30952" y="38161"/>
                  </a:cubicBezTo>
                  <a:cubicBezTo>
                    <a:pt x="31712" y="38524"/>
                    <a:pt x="32732" y="38852"/>
                    <a:pt x="32680" y="39716"/>
                  </a:cubicBezTo>
                  <a:cubicBezTo>
                    <a:pt x="32594" y="40753"/>
                    <a:pt x="31488" y="40546"/>
                    <a:pt x="30710" y="40615"/>
                  </a:cubicBezTo>
                  <a:cubicBezTo>
                    <a:pt x="30312" y="40650"/>
                    <a:pt x="29794" y="40598"/>
                    <a:pt x="29673" y="41134"/>
                  </a:cubicBezTo>
                  <a:cubicBezTo>
                    <a:pt x="29552" y="41669"/>
                    <a:pt x="30036" y="41825"/>
                    <a:pt x="30382" y="42032"/>
                  </a:cubicBezTo>
                  <a:cubicBezTo>
                    <a:pt x="30898" y="42336"/>
                    <a:pt x="31474" y="42934"/>
                    <a:pt x="32011" y="42934"/>
                  </a:cubicBezTo>
                  <a:cubicBezTo>
                    <a:pt x="32175" y="42934"/>
                    <a:pt x="32336" y="42878"/>
                    <a:pt x="32490" y="42741"/>
                  </a:cubicBezTo>
                  <a:cubicBezTo>
                    <a:pt x="33354" y="41963"/>
                    <a:pt x="33890" y="40788"/>
                    <a:pt x="34512" y="39751"/>
                  </a:cubicBezTo>
                  <a:cubicBezTo>
                    <a:pt x="34586" y="39617"/>
                    <a:pt x="34289" y="39329"/>
                    <a:pt x="34602" y="39329"/>
                  </a:cubicBezTo>
                  <a:cubicBezTo>
                    <a:pt x="34653" y="39329"/>
                    <a:pt x="34719" y="39337"/>
                    <a:pt x="34806" y="39354"/>
                  </a:cubicBezTo>
                  <a:cubicBezTo>
                    <a:pt x="34890" y="39373"/>
                    <a:pt x="34965" y="39381"/>
                    <a:pt x="35031" y="39381"/>
                  </a:cubicBezTo>
                  <a:cubicBezTo>
                    <a:pt x="35567" y="39381"/>
                    <a:pt x="35557" y="38814"/>
                    <a:pt x="35341" y="38507"/>
                  </a:cubicBezTo>
                  <a:cubicBezTo>
                    <a:pt x="34806" y="37781"/>
                    <a:pt x="34546" y="36658"/>
                    <a:pt x="33561" y="36468"/>
                  </a:cubicBezTo>
                  <a:cubicBezTo>
                    <a:pt x="32248" y="36208"/>
                    <a:pt x="31591" y="35206"/>
                    <a:pt x="30727" y="34411"/>
                  </a:cubicBezTo>
                  <a:cubicBezTo>
                    <a:pt x="30468" y="34169"/>
                    <a:pt x="30278" y="33910"/>
                    <a:pt x="30485" y="33599"/>
                  </a:cubicBezTo>
                  <a:cubicBezTo>
                    <a:pt x="30551" y="33501"/>
                    <a:pt x="30628" y="33465"/>
                    <a:pt x="30705" y="33465"/>
                  </a:cubicBezTo>
                  <a:close/>
                  <a:moveTo>
                    <a:pt x="65829" y="50622"/>
                  </a:moveTo>
                  <a:cubicBezTo>
                    <a:pt x="66138" y="50622"/>
                    <a:pt x="66376" y="50877"/>
                    <a:pt x="66569" y="51209"/>
                  </a:cubicBezTo>
                  <a:cubicBezTo>
                    <a:pt x="67601" y="52923"/>
                    <a:pt x="68767" y="54401"/>
                    <a:pt x="70703" y="54401"/>
                  </a:cubicBezTo>
                  <a:cubicBezTo>
                    <a:pt x="71167" y="54401"/>
                    <a:pt x="71676" y="54316"/>
                    <a:pt x="72237" y="54129"/>
                  </a:cubicBezTo>
                  <a:cubicBezTo>
                    <a:pt x="72263" y="54119"/>
                    <a:pt x="72291" y="54114"/>
                    <a:pt x="72320" y="54114"/>
                  </a:cubicBezTo>
                  <a:cubicBezTo>
                    <a:pt x="72487" y="54114"/>
                    <a:pt x="72701" y="54260"/>
                    <a:pt x="72877" y="54319"/>
                  </a:cubicBezTo>
                  <a:cubicBezTo>
                    <a:pt x="72687" y="54406"/>
                    <a:pt x="72514" y="54527"/>
                    <a:pt x="72358" y="54665"/>
                  </a:cubicBezTo>
                  <a:lnTo>
                    <a:pt x="72358" y="54682"/>
                  </a:lnTo>
                  <a:cubicBezTo>
                    <a:pt x="71675" y="55659"/>
                    <a:pt x="71022" y="56681"/>
                    <a:pt x="69648" y="56681"/>
                  </a:cubicBezTo>
                  <a:cubicBezTo>
                    <a:pt x="69564" y="56681"/>
                    <a:pt x="69476" y="56678"/>
                    <a:pt x="69386" y="56669"/>
                  </a:cubicBezTo>
                  <a:cubicBezTo>
                    <a:pt x="69196" y="56600"/>
                    <a:pt x="68850" y="56549"/>
                    <a:pt x="68850" y="56445"/>
                  </a:cubicBezTo>
                  <a:cubicBezTo>
                    <a:pt x="68660" y="54216"/>
                    <a:pt x="66258" y="53559"/>
                    <a:pt x="65532" y="51727"/>
                  </a:cubicBezTo>
                  <a:cubicBezTo>
                    <a:pt x="65394" y="51381"/>
                    <a:pt x="64945" y="50932"/>
                    <a:pt x="65584" y="50673"/>
                  </a:cubicBezTo>
                  <a:cubicBezTo>
                    <a:pt x="65670" y="50638"/>
                    <a:pt x="65752" y="50622"/>
                    <a:pt x="65829" y="50622"/>
                  </a:cubicBezTo>
                  <a:close/>
                  <a:moveTo>
                    <a:pt x="50497" y="52695"/>
                  </a:moveTo>
                  <a:lnTo>
                    <a:pt x="50497" y="52695"/>
                  </a:lnTo>
                  <a:cubicBezTo>
                    <a:pt x="51016" y="52885"/>
                    <a:pt x="51863" y="52937"/>
                    <a:pt x="52001" y="53265"/>
                  </a:cubicBezTo>
                  <a:cubicBezTo>
                    <a:pt x="53055" y="55840"/>
                    <a:pt x="55734" y="57464"/>
                    <a:pt x="56114" y="60420"/>
                  </a:cubicBezTo>
                  <a:cubicBezTo>
                    <a:pt x="56252" y="61439"/>
                    <a:pt x="57323" y="61802"/>
                    <a:pt x="57859" y="62580"/>
                  </a:cubicBezTo>
                  <a:cubicBezTo>
                    <a:pt x="59294" y="64654"/>
                    <a:pt x="60106" y="66952"/>
                    <a:pt x="60763" y="69337"/>
                  </a:cubicBezTo>
                  <a:cubicBezTo>
                    <a:pt x="58533" y="67643"/>
                    <a:pt x="56615" y="65656"/>
                    <a:pt x="55336" y="63133"/>
                  </a:cubicBezTo>
                  <a:cubicBezTo>
                    <a:pt x="55198" y="62874"/>
                    <a:pt x="55008" y="62614"/>
                    <a:pt x="55008" y="62355"/>
                  </a:cubicBezTo>
                  <a:cubicBezTo>
                    <a:pt x="54990" y="58916"/>
                    <a:pt x="52139" y="56739"/>
                    <a:pt x="51189" y="53697"/>
                  </a:cubicBezTo>
                  <a:cubicBezTo>
                    <a:pt x="51085" y="53334"/>
                    <a:pt x="50739" y="53040"/>
                    <a:pt x="50497" y="52695"/>
                  </a:cubicBezTo>
                  <a:close/>
                  <a:moveTo>
                    <a:pt x="87976" y="1"/>
                  </a:moveTo>
                  <a:cubicBezTo>
                    <a:pt x="87018" y="1"/>
                    <a:pt x="85745" y="1010"/>
                    <a:pt x="84455" y="1127"/>
                  </a:cubicBezTo>
                  <a:cubicBezTo>
                    <a:pt x="83776" y="1176"/>
                    <a:pt x="83111" y="1512"/>
                    <a:pt x="82448" y="1512"/>
                  </a:cubicBezTo>
                  <a:cubicBezTo>
                    <a:pt x="82403" y="1512"/>
                    <a:pt x="82358" y="1511"/>
                    <a:pt x="82313" y="1507"/>
                  </a:cubicBezTo>
                  <a:cubicBezTo>
                    <a:pt x="82281" y="1506"/>
                    <a:pt x="82250" y="1506"/>
                    <a:pt x="82218" y="1506"/>
                  </a:cubicBezTo>
                  <a:cubicBezTo>
                    <a:pt x="80376" y="1506"/>
                    <a:pt x="79245" y="3375"/>
                    <a:pt x="77443" y="3375"/>
                  </a:cubicBezTo>
                  <a:cubicBezTo>
                    <a:pt x="77340" y="3375"/>
                    <a:pt x="77235" y="3369"/>
                    <a:pt x="77128" y="3356"/>
                  </a:cubicBezTo>
                  <a:cubicBezTo>
                    <a:pt x="77026" y="3344"/>
                    <a:pt x="76928" y="3335"/>
                    <a:pt x="76837" y="3335"/>
                  </a:cubicBezTo>
                  <a:cubicBezTo>
                    <a:pt x="76434" y="3335"/>
                    <a:pt x="76136" y="3491"/>
                    <a:pt x="75953" y="4082"/>
                  </a:cubicBezTo>
                  <a:cubicBezTo>
                    <a:pt x="75843" y="4459"/>
                    <a:pt x="75132" y="4980"/>
                    <a:pt x="74758" y="4980"/>
                  </a:cubicBezTo>
                  <a:cubicBezTo>
                    <a:pt x="74720" y="4980"/>
                    <a:pt x="74687" y="4974"/>
                    <a:pt x="74657" y="4964"/>
                  </a:cubicBezTo>
                  <a:cubicBezTo>
                    <a:pt x="73910" y="4715"/>
                    <a:pt x="73366" y="4590"/>
                    <a:pt x="73013" y="4590"/>
                  </a:cubicBezTo>
                  <a:cubicBezTo>
                    <a:pt x="72190" y="4590"/>
                    <a:pt x="72409" y="5268"/>
                    <a:pt x="73534" y="6623"/>
                  </a:cubicBezTo>
                  <a:cubicBezTo>
                    <a:pt x="73585" y="6692"/>
                    <a:pt x="73499" y="6882"/>
                    <a:pt x="73482" y="7003"/>
                  </a:cubicBezTo>
                  <a:cubicBezTo>
                    <a:pt x="73413" y="6968"/>
                    <a:pt x="73292" y="6951"/>
                    <a:pt x="73240" y="6882"/>
                  </a:cubicBezTo>
                  <a:cubicBezTo>
                    <a:pt x="72877" y="6381"/>
                    <a:pt x="72324" y="5914"/>
                    <a:pt x="72220" y="5344"/>
                  </a:cubicBezTo>
                  <a:cubicBezTo>
                    <a:pt x="72065" y="4531"/>
                    <a:pt x="71961" y="3840"/>
                    <a:pt x="71010" y="3650"/>
                  </a:cubicBezTo>
                  <a:cubicBezTo>
                    <a:pt x="70839" y="3615"/>
                    <a:pt x="70680" y="3599"/>
                    <a:pt x="70533" y="3599"/>
                  </a:cubicBezTo>
                  <a:cubicBezTo>
                    <a:pt x="69359" y="3599"/>
                    <a:pt x="68898" y="4626"/>
                    <a:pt x="68315" y="5517"/>
                  </a:cubicBezTo>
                  <a:cubicBezTo>
                    <a:pt x="67865" y="6208"/>
                    <a:pt x="68349" y="6536"/>
                    <a:pt x="68729" y="6934"/>
                  </a:cubicBezTo>
                  <a:cubicBezTo>
                    <a:pt x="68798" y="7003"/>
                    <a:pt x="68850" y="7089"/>
                    <a:pt x="68902" y="7176"/>
                  </a:cubicBezTo>
                  <a:cubicBezTo>
                    <a:pt x="68817" y="7188"/>
                    <a:pt x="68731" y="7200"/>
                    <a:pt x="68645" y="7200"/>
                  </a:cubicBezTo>
                  <a:cubicBezTo>
                    <a:pt x="68610" y="7200"/>
                    <a:pt x="68575" y="7198"/>
                    <a:pt x="68539" y="7193"/>
                  </a:cubicBezTo>
                  <a:cubicBezTo>
                    <a:pt x="67376" y="7024"/>
                    <a:pt x="66212" y="6691"/>
                    <a:pt x="65033" y="6691"/>
                  </a:cubicBezTo>
                  <a:cubicBezTo>
                    <a:pt x="65003" y="6691"/>
                    <a:pt x="64974" y="6691"/>
                    <a:pt x="64945" y="6692"/>
                  </a:cubicBezTo>
                  <a:cubicBezTo>
                    <a:pt x="64584" y="6692"/>
                    <a:pt x="63909" y="6196"/>
                    <a:pt x="63437" y="6196"/>
                  </a:cubicBezTo>
                  <a:cubicBezTo>
                    <a:pt x="63072" y="6196"/>
                    <a:pt x="62827" y="6492"/>
                    <a:pt x="62940" y="7538"/>
                  </a:cubicBezTo>
                  <a:cubicBezTo>
                    <a:pt x="62940" y="7608"/>
                    <a:pt x="62525" y="7711"/>
                    <a:pt x="62283" y="7798"/>
                  </a:cubicBezTo>
                  <a:cubicBezTo>
                    <a:pt x="61879" y="7955"/>
                    <a:pt x="61464" y="8005"/>
                    <a:pt x="61043" y="8005"/>
                  </a:cubicBezTo>
                  <a:cubicBezTo>
                    <a:pt x="60325" y="8005"/>
                    <a:pt x="59591" y="7860"/>
                    <a:pt x="58870" y="7860"/>
                  </a:cubicBezTo>
                  <a:cubicBezTo>
                    <a:pt x="58295" y="7860"/>
                    <a:pt x="57729" y="7952"/>
                    <a:pt x="57185" y="8282"/>
                  </a:cubicBezTo>
                  <a:cubicBezTo>
                    <a:pt x="56736" y="8610"/>
                    <a:pt x="56304" y="8938"/>
                    <a:pt x="55837" y="9267"/>
                  </a:cubicBezTo>
                  <a:cubicBezTo>
                    <a:pt x="55671" y="9381"/>
                    <a:pt x="55417" y="9527"/>
                    <a:pt x="55226" y="9527"/>
                  </a:cubicBezTo>
                  <a:cubicBezTo>
                    <a:pt x="55100" y="9527"/>
                    <a:pt x="55001" y="9463"/>
                    <a:pt x="54973" y="9284"/>
                  </a:cubicBezTo>
                  <a:cubicBezTo>
                    <a:pt x="54819" y="8258"/>
                    <a:pt x="54209" y="8003"/>
                    <a:pt x="53545" y="8003"/>
                  </a:cubicBezTo>
                  <a:cubicBezTo>
                    <a:pt x="53313" y="8003"/>
                    <a:pt x="53075" y="8034"/>
                    <a:pt x="52848" y="8074"/>
                  </a:cubicBezTo>
                  <a:cubicBezTo>
                    <a:pt x="51897" y="8264"/>
                    <a:pt x="52416" y="9232"/>
                    <a:pt x="52295" y="9854"/>
                  </a:cubicBezTo>
                  <a:cubicBezTo>
                    <a:pt x="52156" y="10615"/>
                    <a:pt x="51344" y="10096"/>
                    <a:pt x="50998" y="10545"/>
                  </a:cubicBezTo>
                  <a:cubicBezTo>
                    <a:pt x="50949" y="10609"/>
                    <a:pt x="50910" y="10635"/>
                    <a:pt x="50880" y="10635"/>
                  </a:cubicBezTo>
                  <a:cubicBezTo>
                    <a:pt x="50805" y="10635"/>
                    <a:pt x="50789" y="10469"/>
                    <a:pt x="50826" y="10321"/>
                  </a:cubicBezTo>
                  <a:cubicBezTo>
                    <a:pt x="51033" y="8990"/>
                    <a:pt x="50221" y="8541"/>
                    <a:pt x="49115" y="8161"/>
                  </a:cubicBezTo>
                  <a:cubicBezTo>
                    <a:pt x="46903" y="7400"/>
                    <a:pt x="44535" y="7176"/>
                    <a:pt x="42392" y="6070"/>
                  </a:cubicBezTo>
                  <a:cubicBezTo>
                    <a:pt x="41667" y="5697"/>
                    <a:pt x="40852" y="5536"/>
                    <a:pt x="40032" y="5536"/>
                  </a:cubicBezTo>
                  <a:cubicBezTo>
                    <a:pt x="39367" y="5536"/>
                    <a:pt x="38699" y="5642"/>
                    <a:pt x="38072" y="5828"/>
                  </a:cubicBezTo>
                  <a:cubicBezTo>
                    <a:pt x="36033" y="6432"/>
                    <a:pt x="33838" y="6502"/>
                    <a:pt x="31989" y="7642"/>
                  </a:cubicBezTo>
                  <a:cubicBezTo>
                    <a:pt x="31263" y="8074"/>
                    <a:pt x="29206" y="7296"/>
                    <a:pt x="30226" y="9457"/>
                  </a:cubicBezTo>
                  <a:cubicBezTo>
                    <a:pt x="30278" y="9578"/>
                    <a:pt x="29984" y="9854"/>
                    <a:pt x="29863" y="10079"/>
                  </a:cubicBezTo>
                  <a:cubicBezTo>
                    <a:pt x="28653" y="12412"/>
                    <a:pt x="26234" y="13224"/>
                    <a:pt x="24229" y="14555"/>
                  </a:cubicBezTo>
                  <a:cubicBezTo>
                    <a:pt x="22536" y="15661"/>
                    <a:pt x="23486" y="17112"/>
                    <a:pt x="24022" y="18236"/>
                  </a:cubicBezTo>
                  <a:cubicBezTo>
                    <a:pt x="24328" y="18880"/>
                    <a:pt x="24972" y="19241"/>
                    <a:pt x="25627" y="19241"/>
                  </a:cubicBezTo>
                  <a:cubicBezTo>
                    <a:pt x="26008" y="19241"/>
                    <a:pt x="26393" y="19119"/>
                    <a:pt x="26718" y="18858"/>
                  </a:cubicBezTo>
                  <a:cubicBezTo>
                    <a:pt x="27228" y="18470"/>
                    <a:pt x="27609" y="18306"/>
                    <a:pt x="27903" y="18306"/>
                  </a:cubicBezTo>
                  <a:cubicBezTo>
                    <a:pt x="28524" y="18306"/>
                    <a:pt x="28748" y="19042"/>
                    <a:pt x="28947" y="19946"/>
                  </a:cubicBezTo>
                  <a:cubicBezTo>
                    <a:pt x="28982" y="20223"/>
                    <a:pt x="28999" y="20499"/>
                    <a:pt x="28982" y="20776"/>
                  </a:cubicBezTo>
                  <a:cubicBezTo>
                    <a:pt x="28774" y="20551"/>
                    <a:pt x="28446" y="20396"/>
                    <a:pt x="28342" y="20119"/>
                  </a:cubicBezTo>
                  <a:cubicBezTo>
                    <a:pt x="28124" y="19474"/>
                    <a:pt x="27849" y="19234"/>
                    <a:pt x="27528" y="19234"/>
                  </a:cubicBezTo>
                  <a:cubicBezTo>
                    <a:pt x="27212" y="19234"/>
                    <a:pt x="26853" y="19465"/>
                    <a:pt x="26459" y="19774"/>
                  </a:cubicBezTo>
                  <a:cubicBezTo>
                    <a:pt x="25646" y="20379"/>
                    <a:pt x="25958" y="21260"/>
                    <a:pt x="26130" y="21899"/>
                  </a:cubicBezTo>
                  <a:cubicBezTo>
                    <a:pt x="26459" y="23092"/>
                    <a:pt x="25802" y="23420"/>
                    <a:pt x="24938" y="23627"/>
                  </a:cubicBezTo>
                  <a:cubicBezTo>
                    <a:pt x="23901" y="23852"/>
                    <a:pt x="23072" y="24267"/>
                    <a:pt x="22553" y="25269"/>
                  </a:cubicBezTo>
                  <a:cubicBezTo>
                    <a:pt x="22273" y="25790"/>
                    <a:pt x="21682" y="26043"/>
                    <a:pt x="21157" y="26043"/>
                  </a:cubicBezTo>
                  <a:cubicBezTo>
                    <a:pt x="21003" y="26043"/>
                    <a:pt x="20855" y="26021"/>
                    <a:pt x="20721" y="25978"/>
                  </a:cubicBezTo>
                  <a:cubicBezTo>
                    <a:pt x="20116" y="25788"/>
                    <a:pt x="20963" y="25390"/>
                    <a:pt x="20946" y="24993"/>
                  </a:cubicBezTo>
                  <a:cubicBezTo>
                    <a:pt x="20929" y="24543"/>
                    <a:pt x="20738" y="24129"/>
                    <a:pt x="20410" y="23835"/>
                  </a:cubicBezTo>
                  <a:cubicBezTo>
                    <a:pt x="19477" y="22798"/>
                    <a:pt x="18354" y="21709"/>
                    <a:pt x="18215" y="20327"/>
                  </a:cubicBezTo>
                  <a:cubicBezTo>
                    <a:pt x="18098" y="19205"/>
                    <a:pt x="17332" y="17921"/>
                    <a:pt x="16200" y="17921"/>
                  </a:cubicBezTo>
                  <a:cubicBezTo>
                    <a:pt x="16163" y="17921"/>
                    <a:pt x="16127" y="17922"/>
                    <a:pt x="16090" y="17925"/>
                  </a:cubicBezTo>
                  <a:cubicBezTo>
                    <a:pt x="15105" y="17976"/>
                    <a:pt x="14068" y="18391"/>
                    <a:pt x="13930" y="19221"/>
                  </a:cubicBezTo>
                  <a:cubicBezTo>
                    <a:pt x="13670" y="20430"/>
                    <a:pt x="14137" y="21709"/>
                    <a:pt x="15122" y="22470"/>
                  </a:cubicBezTo>
                  <a:cubicBezTo>
                    <a:pt x="15952" y="23109"/>
                    <a:pt x="15952" y="23161"/>
                    <a:pt x="15589" y="23489"/>
                  </a:cubicBezTo>
                  <a:cubicBezTo>
                    <a:pt x="14448" y="24526"/>
                    <a:pt x="14915" y="26116"/>
                    <a:pt x="14292" y="27377"/>
                  </a:cubicBezTo>
                  <a:cubicBezTo>
                    <a:pt x="14143" y="27687"/>
                    <a:pt x="14420" y="27822"/>
                    <a:pt x="14760" y="27822"/>
                  </a:cubicBezTo>
                  <a:cubicBezTo>
                    <a:pt x="14932" y="27822"/>
                    <a:pt x="15121" y="27787"/>
                    <a:pt x="15278" y="27723"/>
                  </a:cubicBezTo>
                  <a:cubicBezTo>
                    <a:pt x="16510" y="27249"/>
                    <a:pt x="17772" y="26919"/>
                    <a:pt x="19089" y="26919"/>
                  </a:cubicBezTo>
                  <a:cubicBezTo>
                    <a:pt x="19212" y="26919"/>
                    <a:pt x="19336" y="26922"/>
                    <a:pt x="19460" y="26928"/>
                  </a:cubicBezTo>
                  <a:lnTo>
                    <a:pt x="19874" y="26928"/>
                  </a:lnTo>
                  <a:cubicBezTo>
                    <a:pt x="19840" y="26997"/>
                    <a:pt x="19823" y="27136"/>
                    <a:pt x="19753" y="27153"/>
                  </a:cubicBezTo>
                  <a:cubicBezTo>
                    <a:pt x="18630" y="27585"/>
                    <a:pt x="17507" y="28138"/>
                    <a:pt x="16349" y="28414"/>
                  </a:cubicBezTo>
                  <a:cubicBezTo>
                    <a:pt x="15692" y="28570"/>
                    <a:pt x="14915" y="28432"/>
                    <a:pt x="14707" y="29209"/>
                  </a:cubicBezTo>
                  <a:cubicBezTo>
                    <a:pt x="14500" y="30004"/>
                    <a:pt x="15260" y="30194"/>
                    <a:pt x="15813" y="30505"/>
                  </a:cubicBezTo>
                  <a:cubicBezTo>
                    <a:pt x="17161" y="31318"/>
                    <a:pt x="17369" y="32493"/>
                    <a:pt x="16867" y="33910"/>
                  </a:cubicBezTo>
                  <a:cubicBezTo>
                    <a:pt x="16664" y="34503"/>
                    <a:pt x="16349" y="34660"/>
                    <a:pt x="15995" y="34660"/>
                  </a:cubicBezTo>
                  <a:cubicBezTo>
                    <a:pt x="15626" y="34660"/>
                    <a:pt x="15216" y="34489"/>
                    <a:pt x="14846" y="34463"/>
                  </a:cubicBezTo>
                  <a:cubicBezTo>
                    <a:pt x="13916" y="34396"/>
                    <a:pt x="12987" y="34203"/>
                    <a:pt x="12042" y="34203"/>
                  </a:cubicBezTo>
                  <a:cubicBezTo>
                    <a:pt x="12003" y="34203"/>
                    <a:pt x="11964" y="34203"/>
                    <a:pt x="11925" y="34204"/>
                  </a:cubicBezTo>
                  <a:cubicBezTo>
                    <a:pt x="10957" y="34221"/>
                    <a:pt x="9834" y="34446"/>
                    <a:pt x="9989" y="35759"/>
                  </a:cubicBezTo>
                  <a:cubicBezTo>
                    <a:pt x="10128" y="37072"/>
                    <a:pt x="9834" y="38196"/>
                    <a:pt x="9592" y="39440"/>
                  </a:cubicBezTo>
                  <a:cubicBezTo>
                    <a:pt x="9385" y="40425"/>
                    <a:pt x="8693" y="42136"/>
                    <a:pt x="10542" y="42464"/>
                  </a:cubicBezTo>
                  <a:cubicBezTo>
                    <a:pt x="12305" y="42758"/>
                    <a:pt x="12668" y="43173"/>
                    <a:pt x="11735" y="44693"/>
                  </a:cubicBezTo>
                  <a:cubicBezTo>
                    <a:pt x="11389" y="45298"/>
                    <a:pt x="10888" y="45817"/>
                    <a:pt x="10300" y="46180"/>
                  </a:cubicBezTo>
                  <a:cubicBezTo>
                    <a:pt x="9108" y="46871"/>
                    <a:pt x="8175" y="47752"/>
                    <a:pt x="8313" y="49342"/>
                  </a:cubicBezTo>
                  <a:cubicBezTo>
                    <a:pt x="8365" y="49964"/>
                    <a:pt x="8140" y="50707"/>
                    <a:pt x="7535" y="50967"/>
                  </a:cubicBezTo>
                  <a:cubicBezTo>
                    <a:pt x="5168" y="52021"/>
                    <a:pt x="3768" y="53991"/>
                    <a:pt x="2662" y="56168"/>
                  </a:cubicBezTo>
                  <a:cubicBezTo>
                    <a:pt x="1781" y="57931"/>
                    <a:pt x="122" y="59469"/>
                    <a:pt x="1279" y="61888"/>
                  </a:cubicBezTo>
                  <a:cubicBezTo>
                    <a:pt x="1936" y="63236"/>
                    <a:pt x="1573" y="64792"/>
                    <a:pt x="830" y="66209"/>
                  </a:cubicBezTo>
                  <a:cubicBezTo>
                    <a:pt x="1" y="67781"/>
                    <a:pt x="744" y="70477"/>
                    <a:pt x="2126" y="71687"/>
                  </a:cubicBezTo>
                  <a:cubicBezTo>
                    <a:pt x="2420" y="71946"/>
                    <a:pt x="2662" y="72240"/>
                    <a:pt x="2818" y="72586"/>
                  </a:cubicBezTo>
                  <a:cubicBezTo>
                    <a:pt x="4027" y="75040"/>
                    <a:pt x="5462" y="77303"/>
                    <a:pt x="7881" y="78755"/>
                  </a:cubicBezTo>
                  <a:cubicBezTo>
                    <a:pt x="8455" y="79100"/>
                    <a:pt x="9053" y="79742"/>
                    <a:pt x="9645" y="79742"/>
                  </a:cubicBezTo>
                  <a:cubicBezTo>
                    <a:pt x="9766" y="79742"/>
                    <a:pt x="9887" y="79715"/>
                    <a:pt x="10007" y="79654"/>
                  </a:cubicBezTo>
                  <a:cubicBezTo>
                    <a:pt x="12824" y="78254"/>
                    <a:pt x="16142" y="79844"/>
                    <a:pt x="18889" y="77874"/>
                  </a:cubicBezTo>
                  <a:cubicBezTo>
                    <a:pt x="19326" y="77562"/>
                    <a:pt x="19938" y="77352"/>
                    <a:pt x="20558" y="77352"/>
                  </a:cubicBezTo>
                  <a:cubicBezTo>
                    <a:pt x="21313" y="77352"/>
                    <a:pt x="22079" y="77663"/>
                    <a:pt x="22553" y="78479"/>
                  </a:cubicBezTo>
                  <a:cubicBezTo>
                    <a:pt x="23034" y="79313"/>
                    <a:pt x="23538" y="79650"/>
                    <a:pt x="24283" y="79650"/>
                  </a:cubicBezTo>
                  <a:cubicBezTo>
                    <a:pt x="24448" y="79650"/>
                    <a:pt x="24626" y="79633"/>
                    <a:pt x="24817" y="79602"/>
                  </a:cubicBezTo>
                  <a:cubicBezTo>
                    <a:pt x="24994" y="79574"/>
                    <a:pt x="25161" y="79561"/>
                    <a:pt x="25317" y="79561"/>
                  </a:cubicBezTo>
                  <a:cubicBezTo>
                    <a:pt x="26715" y="79561"/>
                    <a:pt x="27271" y="80640"/>
                    <a:pt x="26960" y="82194"/>
                  </a:cubicBezTo>
                  <a:cubicBezTo>
                    <a:pt x="26683" y="83611"/>
                    <a:pt x="25750" y="85218"/>
                    <a:pt x="26545" y="86480"/>
                  </a:cubicBezTo>
                  <a:cubicBezTo>
                    <a:pt x="27461" y="87966"/>
                    <a:pt x="28515" y="89400"/>
                    <a:pt x="29206" y="90973"/>
                  </a:cubicBezTo>
                  <a:cubicBezTo>
                    <a:pt x="30416" y="93721"/>
                    <a:pt x="31298" y="96641"/>
                    <a:pt x="29777" y="99631"/>
                  </a:cubicBezTo>
                  <a:cubicBezTo>
                    <a:pt x="28809" y="101515"/>
                    <a:pt x="28619" y="103502"/>
                    <a:pt x="29535" y="105369"/>
                  </a:cubicBezTo>
                  <a:cubicBezTo>
                    <a:pt x="30503" y="107321"/>
                    <a:pt x="31228" y="109274"/>
                    <a:pt x="31488" y="111469"/>
                  </a:cubicBezTo>
                  <a:cubicBezTo>
                    <a:pt x="31712" y="113456"/>
                    <a:pt x="31695" y="115599"/>
                    <a:pt x="33371" y="117172"/>
                  </a:cubicBezTo>
                  <a:cubicBezTo>
                    <a:pt x="34322" y="118088"/>
                    <a:pt x="34581" y="119436"/>
                    <a:pt x="35013" y="120645"/>
                  </a:cubicBezTo>
                  <a:cubicBezTo>
                    <a:pt x="35393" y="121717"/>
                    <a:pt x="34546" y="123065"/>
                    <a:pt x="35843" y="123998"/>
                  </a:cubicBezTo>
                  <a:cubicBezTo>
                    <a:pt x="36206" y="124270"/>
                    <a:pt x="36549" y="124368"/>
                    <a:pt x="36881" y="124368"/>
                  </a:cubicBezTo>
                  <a:cubicBezTo>
                    <a:pt x="37735" y="124368"/>
                    <a:pt x="38515" y="123721"/>
                    <a:pt x="39372" y="123721"/>
                  </a:cubicBezTo>
                  <a:cubicBezTo>
                    <a:pt x="39388" y="123721"/>
                    <a:pt x="39404" y="123721"/>
                    <a:pt x="39420" y="123721"/>
                  </a:cubicBezTo>
                  <a:cubicBezTo>
                    <a:pt x="39526" y="123724"/>
                    <a:pt x="39630" y="123725"/>
                    <a:pt x="39734" y="123725"/>
                  </a:cubicBezTo>
                  <a:cubicBezTo>
                    <a:pt x="44937" y="123725"/>
                    <a:pt x="47636" y="120353"/>
                    <a:pt x="49754" y="116100"/>
                  </a:cubicBezTo>
                  <a:cubicBezTo>
                    <a:pt x="50186" y="115236"/>
                    <a:pt x="49720" y="113957"/>
                    <a:pt x="50826" y="113508"/>
                  </a:cubicBezTo>
                  <a:cubicBezTo>
                    <a:pt x="52761" y="112713"/>
                    <a:pt x="53193" y="111175"/>
                    <a:pt x="52692" y="109499"/>
                  </a:cubicBezTo>
                  <a:cubicBezTo>
                    <a:pt x="51949" y="107028"/>
                    <a:pt x="53297" y="106112"/>
                    <a:pt x="55181" y="105282"/>
                  </a:cubicBezTo>
                  <a:cubicBezTo>
                    <a:pt x="57773" y="104107"/>
                    <a:pt x="59449" y="98370"/>
                    <a:pt x="57963" y="96071"/>
                  </a:cubicBezTo>
                  <a:cubicBezTo>
                    <a:pt x="56770" y="94239"/>
                    <a:pt x="57099" y="92217"/>
                    <a:pt x="57444" y="90316"/>
                  </a:cubicBezTo>
                  <a:cubicBezTo>
                    <a:pt x="57911" y="87621"/>
                    <a:pt x="59933" y="85823"/>
                    <a:pt x="61851" y="84164"/>
                  </a:cubicBezTo>
                  <a:cubicBezTo>
                    <a:pt x="65601" y="80915"/>
                    <a:pt x="68055" y="76992"/>
                    <a:pt x="69109" y="72171"/>
                  </a:cubicBezTo>
                  <a:cubicBezTo>
                    <a:pt x="69271" y="71459"/>
                    <a:pt x="69266" y="70656"/>
                    <a:pt x="68371" y="70656"/>
                  </a:cubicBezTo>
                  <a:cubicBezTo>
                    <a:pt x="68311" y="70656"/>
                    <a:pt x="68246" y="70660"/>
                    <a:pt x="68176" y="70667"/>
                  </a:cubicBezTo>
                  <a:cubicBezTo>
                    <a:pt x="67157" y="70788"/>
                    <a:pt x="66154" y="71151"/>
                    <a:pt x="65152" y="71462"/>
                  </a:cubicBezTo>
                  <a:cubicBezTo>
                    <a:pt x="63960" y="71826"/>
                    <a:pt x="63201" y="72060"/>
                    <a:pt x="62664" y="72060"/>
                  </a:cubicBezTo>
                  <a:cubicBezTo>
                    <a:pt x="61727" y="72060"/>
                    <a:pt x="61469" y="71346"/>
                    <a:pt x="60772" y="69363"/>
                  </a:cubicBezTo>
                  <a:lnTo>
                    <a:pt x="60772" y="69363"/>
                  </a:lnTo>
                  <a:cubicBezTo>
                    <a:pt x="61180" y="69747"/>
                    <a:pt x="61467" y="70422"/>
                    <a:pt x="62074" y="70422"/>
                  </a:cubicBezTo>
                  <a:cubicBezTo>
                    <a:pt x="62180" y="70422"/>
                    <a:pt x="62295" y="70402"/>
                    <a:pt x="62422" y="70356"/>
                  </a:cubicBezTo>
                  <a:cubicBezTo>
                    <a:pt x="63925" y="69769"/>
                    <a:pt x="65359" y="68957"/>
                    <a:pt x="66897" y="68455"/>
                  </a:cubicBezTo>
                  <a:cubicBezTo>
                    <a:pt x="68660" y="67868"/>
                    <a:pt x="69732" y="66209"/>
                    <a:pt x="71391" y="65639"/>
                  </a:cubicBezTo>
                  <a:cubicBezTo>
                    <a:pt x="73706" y="64844"/>
                    <a:pt x="76713" y="61716"/>
                    <a:pt x="76852" y="59383"/>
                  </a:cubicBezTo>
                  <a:cubicBezTo>
                    <a:pt x="76834" y="59072"/>
                    <a:pt x="76713" y="58778"/>
                    <a:pt x="76506" y="58553"/>
                  </a:cubicBezTo>
                  <a:cubicBezTo>
                    <a:pt x="75918" y="57810"/>
                    <a:pt x="75279" y="57153"/>
                    <a:pt x="74294" y="56894"/>
                  </a:cubicBezTo>
                  <a:cubicBezTo>
                    <a:pt x="73724" y="56739"/>
                    <a:pt x="73378" y="56151"/>
                    <a:pt x="73516" y="55581"/>
                  </a:cubicBezTo>
                  <a:cubicBezTo>
                    <a:pt x="73547" y="55481"/>
                    <a:pt x="73596" y="55443"/>
                    <a:pt x="73658" y="55443"/>
                  </a:cubicBezTo>
                  <a:cubicBezTo>
                    <a:pt x="73842" y="55443"/>
                    <a:pt x="74139" y="55775"/>
                    <a:pt x="74398" y="55788"/>
                  </a:cubicBezTo>
                  <a:cubicBezTo>
                    <a:pt x="75366" y="55855"/>
                    <a:pt x="76333" y="56083"/>
                    <a:pt x="77301" y="56083"/>
                  </a:cubicBezTo>
                  <a:cubicBezTo>
                    <a:pt x="77336" y="56083"/>
                    <a:pt x="77370" y="56083"/>
                    <a:pt x="77405" y="56082"/>
                  </a:cubicBezTo>
                  <a:cubicBezTo>
                    <a:pt x="77727" y="56077"/>
                    <a:pt x="78047" y="56073"/>
                    <a:pt x="78365" y="56073"/>
                  </a:cubicBezTo>
                  <a:cubicBezTo>
                    <a:pt x="81373" y="56073"/>
                    <a:pt x="84145" y="56432"/>
                    <a:pt x="85786" y="59746"/>
                  </a:cubicBezTo>
                  <a:cubicBezTo>
                    <a:pt x="86136" y="60461"/>
                    <a:pt x="86996" y="61297"/>
                    <a:pt x="88011" y="61297"/>
                  </a:cubicBezTo>
                  <a:cubicBezTo>
                    <a:pt x="88148" y="61297"/>
                    <a:pt x="88288" y="61282"/>
                    <a:pt x="88430" y="61249"/>
                  </a:cubicBezTo>
                  <a:cubicBezTo>
                    <a:pt x="88585" y="61214"/>
                    <a:pt x="88707" y="61197"/>
                    <a:pt x="88805" y="61197"/>
                  </a:cubicBezTo>
                  <a:cubicBezTo>
                    <a:pt x="89186" y="61197"/>
                    <a:pt x="89184" y="61451"/>
                    <a:pt x="89225" y="61837"/>
                  </a:cubicBezTo>
                  <a:cubicBezTo>
                    <a:pt x="89830" y="66554"/>
                    <a:pt x="91990" y="70685"/>
                    <a:pt x="94133" y="74832"/>
                  </a:cubicBezTo>
                  <a:cubicBezTo>
                    <a:pt x="94475" y="75487"/>
                    <a:pt x="94875" y="75911"/>
                    <a:pt x="95290" y="75911"/>
                  </a:cubicBezTo>
                  <a:cubicBezTo>
                    <a:pt x="95652" y="75911"/>
                    <a:pt x="96025" y="75588"/>
                    <a:pt x="96380" y="74815"/>
                  </a:cubicBezTo>
                  <a:cubicBezTo>
                    <a:pt x="96622" y="74297"/>
                    <a:pt x="97036" y="73847"/>
                    <a:pt x="97382" y="73381"/>
                  </a:cubicBezTo>
                  <a:lnTo>
                    <a:pt x="97538" y="73225"/>
                  </a:lnTo>
                  <a:cubicBezTo>
                    <a:pt x="98212" y="71618"/>
                    <a:pt x="98056" y="69993"/>
                    <a:pt x="97831" y="68317"/>
                  </a:cubicBezTo>
                  <a:cubicBezTo>
                    <a:pt x="97762" y="67833"/>
                    <a:pt x="97589" y="67211"/>
                    <a:pt x="98194" y="67073"/>
                  </a:cubicBezTo>
                  <a:cubicBezTo>
                    <a:pt x="99784" y="66693"/>
                    <a:pt x="100268" y="65258"/>
                    <a:pt x="101149" y="64187"/>
                  </a:cubicBezTo>
                  <a:cubicBezTo>
                    <a:pt x="102117" y="63029"/>
                    <a:pt x="103137" y="61629"/>
                    <a:pt x="104243" y="60903"/>
                  </a:cubicBezTo>
                  <a:cubicBezTo>
                    <a:pt x="104825" y="60515"/>
                    <a:pt x="105739" y="59942"/>
                    <a:pt x="106690" y="59942"/>
                  </a:cubicBezTo>
                  <a:cubicBezTo>
                    <a:pt x="107432" y="59942"/>
                    <a:pt x="108196" y="60292"/>
                    <a:pt x="108840" y="61353"/>
                  </a:cubicBezTo>
                  <a:cubicBezTo>
                    <a:pt x="109600" y="62632"/>
                    <a:pt x="110965" y="63565"/>
                    <a:pt x="111017" y="65258"/>
                  </a:cubicBezTo>
                  <a:cubicBezTo>
                    <a:pt x="111034" y="65777"/>
                    <a:pt x="110793" y="66433"/>
                    <a:pt x="111536" y="66693"/>
                  </a:cubicBezTo>
                  <a:cubicBezTo>
                    <a:pt x="111822" y="66788"/>
                    <a:pt x="112112" y="66862"/>
                    <a:pt x="112391" y="66862"/>
                  </a:cubicBezTo>
                  <a:cubicBezTo>
                    <a:pt x="112769" y="66862"/>
                    <a:pt x="113129" y="66727"/>
                    <a:pt x="113437" y="66330"/>
                  </a:cubicBezTo>
                  <a:cubicBezTo>
                    <a:pt x="113540" y="66205"/>
                    <a:pt x="113700" y="66031"/>
                    <a:pt x="113856" y="66031"/>
                  </a:cubicBezTo>
                  <a:cubicBezTo>
                    <a:pt x="113960" y="66031"/>
                    <a:pt x="114062" y="66109"/>
                    <a:pt x="114145" y="66330"/>
                  </a:cubicBezTo>
                  <a:cubicBezTo>
                    <a:pt x="114543" y="67470"/>
                    <a:pt x="114802" y="68663"/>
                    <a:pt x="115286" y="69769"/>
                  </a:cubicBezTo>
                  <a:cubicBezTo>
                    <a:pt x="116271" y="72033"/>
                    <a:pt x="114940" y="74677"/>
                    <a:pt x="116858" y="76871"/>
                  </a:cubicBezTo>
                  <a:cubicBezTo>
                    <a:pt x="118241" y="78461"/>
                    <a:pt x="118362" y="80915"/>
                    <a:pt x="119900" y="82540"/>
                  </a:cubicBezTo>
                  <a:cubicBezTo>
                    <a:pt x="120401" y="82799"/>
                    <a:pt x="120885" y="83058"/>
                    <a:pt x="121386" y="83300"/>
                  </a:cubicBezTo>
                  <a:cubicBezTo>
                    <a:pt x="121538" y="83368"/>
                    <a:pt x="121699" y="83403"/>
                    <a:pt x="121846" y="83403"/>
                  </a:cubicBezTo>
                  <a:cubicBezTo>
                    <a:pt x="122184" y="83403"/>
                    <a:pt x="122445" y="83219"/>
                    <a:pt x="122337" y="82834"/>
                  </a:cubicBezTo>
                  <a:cubicBezTo>
                    <a:pt x="121818" y="80915"/>
                    <a:pt x="121991" y="78790"/>
                    <a:pt x="119969" y="77355"/>
                  </a:cubicBezTo>
                  <a:cubicBezTo>
                    <a:pt x="118414" y="76249"/>
                    <a:pt x="117239" y="74521"/>
                    <a:pt x="117463" y="72378"/>
                  </a:cubicBezTo>
                  <a:cubicBezTo>
                    <a:pt x="117528" y="71821"/>
                    <a:pt x="116912" y="70437"/>
                    <a:pt x="117695" y="70437"/>
                  </a:cubicBezTo>
                  <a:cubicBezTo>
                    <a:pt x="117955" y="70437"/>
                    <a:pt x="118371" y="70590"/>
                    <a:pt x="119019" y="70979"/>
                  </a:cubicBezTo>
                  <a:cubicBezTo>
                    <a:pt x="120194" y="71704"/>
                    <a:pt x="121386" y="72655"/>
                    <a:pt x="121749" y="73605"/>
                  </a:cubicBezTo>
                  <a:cubicBezTo>
                    <a:pt x="122096" y="74553"/>
                    <a:pt x="122434" y="74868"/>
                    <a:pt x="122776" y="74868"/>
                  </a:cubicBezTo>
                  <a:cubicBezTo>
                    <a:pt x="123251" y="74868"/>
                    <a:pt x="123732" y="74261"/>
                    <a:pt x="124255" y="73899"/>
                  </a:cubicBezTo>
                  <a:cubicBezTo>
                    <a:pt x="124531" y="73709"/>
                    <a:pt x="124721" y="73363"/>
                    <a:pt x="125015" y="73208"/>
                  </a:cubicBezTo>
                  <a:cubicBezTo>
                    <a:pt x="126743" y="72292"/>
                    <a:pt x="127210" y="70961"/>
                    <a:pt x="126743" y="69043"/>
                  </a:cubicBezTo>
                  <a:cubicBezTo>
                    <a:pt x="126294" y="67159"/>
                    <a:pt x="125292" y="65725"/>
                    <a:pt x="123892" y="64533"/>
                  </a:cubicBezTo>
                  <a:cubicBezTo>
                    <a:pt x="122596" y="63409"/>
                    <a:pt x="122285" y="62459"/>
                    <a:pt x="123546" y="61059"/>
                  </a:cubicBezTo>
                  <a:cubicBezTo>
                    <a:pt x="123952" y="60621"/>
                    <a:pt x="124332" y="60388"/>
                    <a:pt x="124705" y="60388"/>
                  </a:cubicBezTo>
                  <a:cubicBezTo>
                    <a:pt x="124936" y="60388"/>
                    <a:pt x="125164" y="60477"/>
                    <a:pt x="125395" y="60661"/>
                  </a:cubicBezTo>
                  <a:cubicBezTo>
                    <a:pt x="126000" y="61145"/>
                    <a:pt x="125810" y="61750"/>
                    <a:pt x="125119" y="62234"/>
                  </a:cubicBezTo>
                  <a:cubicBezTo>
                    <a:pt x="124618" y="62580"/>
                    <a:pt x="124445" y="63219"/>
                    <a:pt x="125050" y="63651"/>
                  </a:cubicBezTo>
                  <a:cubicBezTo>
                    <a:pt x="125442" y="63952"/>
                    <a:pt x="125858" y="64171"/>
                    <a:pt x="126268" y="64171"/>
                  </a:cubicBezTo>
                  <a:cubicBezTo>
                    <a:pt x="126635" y="64171"/>
                    <a:pt x="126996" y="63996"/>
                    <a:pt x="127331" y="63547"/>
                  </a:cubicBezTo>
                  <a:cubicBezTo>
                    <a:pt x="127694" y="63046"/>
                    <a:pt x="128247" y="62407"/>
                    <a:pt x="127469" y="61940"/>
                  </a:cubicBezTo>
                  <a:cubicBezTo>
                    <a:pt x="126398" y="61318"/>
                    <a:pt x="127037" y="61042"/>
                    <a:pt x="127590" y="60696"/>
                  </a:cubicBezTo>
                  <a:cubicBezTo>
                    <a:pt x="130061" y="59210"/>
                    <a:pt x="133449" y="59106"/>
                    <a:pt x="134693" y="55788"/>
                  </a:cubicBezTo>
                  <a:cubicBezTo>
                    <a:pt x="135298" y="54146"/>
                    <a:pt x="136093" y="52591"/>
                    <a:pt x="135851" y="50725"/>
                  </a:cubicBezTo>
                  <a:cubicBezTo>
                    <a:pt x="135522" y="48288"/>
                    <a:pt x="133932" y="46629"/>
                    <a:pt x="132498" y="44918"/>
                  </a:cubicBezTo>
                  <a:cubicBezTo>
                    <a:pt x="131772" y="44054"/>
                    <a:pt x="131859" y="43622"/>
                    <a:pt x="132775" y="43173"/>
                  </a:cubicBezTo>
                  <a:cubicBezTo>
                    <a:pt x="133120" y="43017"/>
                    <a:pt x="133397" y="42793"/>
                    <a:pt x="133362" y="42378"/>
                  </a:cubicBezTo>
                  <a:cubicBezTo>
                    <a:pt x="133345" y="41980"/>
                    <a:pt x="133051" y="41635"/>
                    <a:pt x="132671" y="41548"/>
                  </a:cubicBezTo>
                  <a:cubicBezTo>
                    <a:pt x="132227" y="41462"/>
                    <a:pt x="131713" y="41297"/>
                    <a:pt x="131292" y="41297"/>
                  </a:cubicBezTo>
                  <a:cubicBezTo>
                    <a:pt x="131122" y="41297"/>
                    <a:pt x="130968" y="41323"/>
                    <a:pt x="130839" y="41393"/>
                  </a:cubicBezTo>
                  <a:cubicBezTo>
                    <a:pt x="130667" y="41486"/>
                    <a:pt x="130517" y="41524"/>
                    <a:pt x="130385" y="41524"/>
                  </a:cubicBezTo>
                  <a:cubicBezTo>
                    <a:pt x="129751" y="41524"/>
                    <a:pt x="129496" y="40648"/>
                    <a:pt x="128935" y="40648"/>
                  </a:cubicBezTo>
                  <a:cubicBezTo>
                    <a:pt x="128871" y="40648"/>
                    <a:pt x="128804" y="40659"/>
                    <a:pt x="128731" y="40684"/>
                  </a:cubicBezTo>
                  <a:cubicBezTo>
                    <a:pt x="129025" y="40425"/>
                    <a:pt x="129336" y="40166"/>
                    <a:pt x="129612" y="39889"/>
                  </a:cubicBezTo>
                  <a:cubicBezTo>
                    <a:pt x="129699" y="39786"/>
                    <a:pt x="129768" y="39647"/>
                    <a:pt x="129802" y="39509"/>
                  </a:cubicBezTo>
                  <a:cubicBezTo>
                    <a:pt x="129896" y="39229"/>
                    <a:pt x="130059" y="38963"/>
                    <a:pt x="130355" y="38963"/>
                  </a:cubicBezTo>
                  <a:cubicBezTo>
                    <a:pt x="130388" y="38963"/>
                    <a:pt x="130423" y="38966"/>
                    <a:pt x="130459" y="38973"/>
                  </a:cubicBezTo>
                  <a:cubicBezTo>
                    <a:pt x="130822" y="39025"/>
                    <a:pt x="130718" y="39405"/>
                    <a:pt x="130753" y="39665"/>
                  </a:cubicBezTo>
                  <a:cubicBezTo>
                    <a:pt x="130885" y="40368"/>
                    <a:pt x="131150" y="40680"/>
                    <a:pt x="131522" y="40680"/>
                  </a:cubicBezTo>
                  <a:cubicBezTo>
                    <a:pt x="131781" y="40680"/>
                    <a:pt x="132092" y="40529"/>
                    <a:pt x="132446" y="40252"/>
                  </a:cubicBezTo>
                  <a:cubicBezTo>
                    <a:pt x="132816" y="39963"/>
                    <a:pt x="133198" y="39825"/>
                    <a:pt x="133552" y="39825"/>
                  </a:cubicBezTo>
                  <a:cubicBezTo>
                    <a:pt x="134190" y="39825"/>
                    <a:pt x="134735" y="40276"/>
                    <a:pt x="134935" y="41099"/>
                  </a:cubicBezTo>
                  <a:cubicBezTo>
                    <a:pt x="135004" y="41410"/>
                    <a:pt x="135246" y="41911"/>
                    <a:pt x="135436" y="41928"/>
                  </a:cubicBezTo>
                  <a:cubicBezTo>
                    <a:pt x="136836" y="42067"/>
                    <a:pt x="137130" y="43259"/>
                    <a:pt x="137441" y="44192"/>
                  </a:cubicBezTo>
                  <a:cubicBezTo>
                    <a:pt x="137757" y="45176"/>
                    <a:pt x="138205" y="45491"/>
                    <a:pt x="138710" y="45491"/>
                  </a:cubicBezTo>
                  <a:cubicBezTo>
                    <a:pt x="139226" y="45491"/>
                    <a:pt x="139803" y="45163"/>
                    <a:pt x="140361" y="44884"/>
                  </a:cubicBezTo>
                  <a:cubicBezTo>
                    <a:pt x="141813" y="44175"/>
                    <a:pt x="140586" y="43363"/>
                    <a:pt x="140327" y="42654"/>
                  </a:cubicBezTo>
                  <a:cubicBezTo>
                    <a:pt x="140188" y="42188"/>
                    <a:pt x="139739" y="41773"/>
                    <a:pt x="139324" y="41479"/>
                  </a:cubicBezTo>
                  <a:cubicBezTo>
                    <a:pt x="137717" y="40356"/>
                    <a:pt x="137648" y="38921"/>
                    <a:pt x="138305" y="37245"/>
                  </a:cubicBezTo>
                  <a:cubicBezTo>
                    <a:pt x="138533" y="36644"/>
                    <a:pt x="138753" y="36160"/>
                    <a:pt x="139216" y="36160"/>
                  </a:cubicBezTo>
                  <a:cubicBezTo>
                    <a:pt x="139418" y="36160"/>
                    <a:pt x="139666" y="36252"/>
                    <a:pt x="139981" y="36468"/>
                  </a:cubicBezTo>
                  <a:cubicBezTo>
                    <a:pt x="140121" y="36569"/>
                    <a:pt x="140268" y="36617"/>
                    <a:pt x="140413" y="36617"/>
                  </a:cubicBezTo>
                  <a:cubicBezTo>
                    <a:pt x="140661" y="36617"/>
                    <a:pt x="140902" y="36477"/>
                    <a:pt x="141087" y="36226"/>
                  </a:cubicBezTo>
                  <a:cubicBezTo>
                    <a:pt x="142573" y="34255"/>
                    <a:pt x="142850" y="29797"/>
                    <a:pt x="141640" y="27706"/>
                  </a:cubicBezTo>
                  <a:cubicBezTo>
                    <a:pt x="141485" y="27447"/>
                    <a:pt x="141104" y="27187"/>
                    <a:pt x="141398" y="26807"/>
                  </a:cubicBezTo>
                  <a:lnTo>
                    <a:pt x="141398" y="26807"/>
                  </a:lnTo>
                  <a:cubicBezTo>
                    <a:pt x="141623" y="26997"/>
                    <a:pt x="141917" y="27153"/>
                    <a:pt x="142072" y="27395"/>
                  </a:cubicBezTo>
                  <a:cubicBezTo>
                    <a:pt x="142988" y="28812"/>
                    <a:pt x="143869" y="30229"/>
                    <a:pt x="144733" y="31663"/>
                  </a:cubicBezTo>
                  <a:cubicBezTo>
                    <a:pt x="144984" y="32062"/>
                    <a:pt x="145261" y="32460"/>
                    <a:pt x="145713" y="32460"/>
                  </a:cubicBezTo>
                  <a:cubicBezTo>
                    <a:pt x="145790" y="32460"/>
                    <a:pt x="145872" y="32449"/>
                    <a:pt x="145960" y="32424"/>
                  </a:cubicBezTo>
                  <a:cubicBezTo>
                    <a:pt x="146323" y="32320"/>
                    <a:pt x="146825" y="32043"/>
                    <a:pt x="146928" y="31750"/>
                  </a:cubicBezTo>
                  <a:cubicBezTo>
                    <a:pt x="147118" y="31197"/>
                    <a:pt x="146496" y="30972"/>
                    <a:pt x="146151" y="30644"/>
                  </a:cubicBezTo>
                  <a:cubicBezTo>
                    <a:pt x="145805" y="30298"/>
                    <a:pt x="144889" y="29935"/>
                    <a:pt x="145511" y="29348"/>
                  </a:cubicBezTo>
                  <a:cubicBezTo>
                    <a:pt x="146220" y="28674"/>
                    <a:pt x="145701" y="28363"/>
                    <a:pt x="145373" y="27982"/>
                  </a:cubicBezTo>
                  <a:cubicBezTo>
                    <a:pt x="144924" y="27464"/>
                    <a:pt x="144353" y="27049"/>
                    <a:pt x="143904" y="26513"/>
                  </a:cubicBezTo>
                  <a:cubicBezTo>
                    <a:pt x="142452" y="24803"/>
                    <a:pt x="140309" y="24008"/>
                    <a:pt x="138927" y="23455"/>
                  </a:cubicBezTo>
                  <a:cubicBezTo>
                    <a:pt x="137233" y="22781"/>
                    <a:pt x="135350" y="23368"/>
                    <a:pt x="133794" y="22349"/>
                  </a:cubicBezTo>
                  <a:cubicBezTo>
                    <a:pt x="133621" y="22228"/>
                    <a:pt x="133120" y="22141"/>
                    <a:pt x="133379" y="21934"/>
                  </a:cubicBezTo>
                  <a:cubicBezTo>
                    <a:pt x="134416" y="21156"/>
                    <a:pt x="134192" y="19843"/>
                    <a:pt x="134814" y="18910"/>
                  </a:cubicBezTo>
                  <a:cubicBezTo>
                    <a:pt x="135183" y="18357"/>
                    <a:pt x="137525" y="17996"/>
                    <a:pt x="139389" y="17996"/>
                  </a:cubicBezTo>
                  <a:cubicBezTo>
                    <a:pt x="140321" y="17996"/>
                    <a:pt x="141133" y="18086"/>
                    <a:pt x="141519" y="18287"/>
                  </a:cubicBezTo>
                  <a:cubicBezTo>
                    <a:pt x="141913" y="18491"/>
                    <a:pt x="142318" y="18567"/>
                    <a:pt x="142722" y="18567"/>
                  </a:cubicBezTo>
                  <a:cubicBezTo>
                    <a:pt x="143310" y="18567"/>
                    <a:pt x="143896" y="18407"/>
                    <a:pt x="144440" y="18253"/>
                  </a:cubicBezTo>
                  <a:cubicBezTo>
                    <a:pt x="145183" y="18028"/>
                    <a:pt x="144301" y="17320"/>
                    <a:pt x="144440" y="16905"/>
                  </a:cubicBezTo>
                  <a:cubicBezTo>
                    <a:pt x="144595" y="16473"/>
                    <a:pt x="144232" y="15764"/>
                    <a:pt x="144803" y="15626"/>
                  </a:cubicBezTo>
                  <a:cubicBezTo>
                    <a:pt x="144894" y="15602"/>
                    <a:pt x="144986" y="15590"/>
                    <a:pt x="145078" y="15590"/>
                  </a:cubicBezTo>
                  <a:cubicBezTo>
                    <a:pt x="145503" y="15590"/>
                    <a:pt x="145922" y="15838"/>
                    <a:pt x="146306" y="16179"/>
                  </a:cubicBezTo>
                  <a:cubicBezTo>
                    <a:pt x="146709" y="16532"/>
                    <a:pt x="147171" y="16997"/>
                    <a:pt x="147617" y="16997"/>
                  </a:cubicBezTo>
                  <a:cubicBezTo>
                    <a:pt x="147935" y="16997"/>
                    <a:pt x="148244" y="16760"/>
                    <a:pt x="148518" y="16075"/>
                  </a:cubicBezTo>
                  <a:cubicBezTo>
                    <a:pt x="148584" y="15900"/>
                    <a:pt x="148692" y="15801"/>
                    <a:pt x="148828" y="15801"/>
                  </a:cubicBezTo>
                  <a:cubicBezTo>
                    <a:pt x="148906" y="15801"/>
                    <a:pt x="148994" y="15833"/>
                    <a:pt x="149088" y="15903"/>
                  </a:cubicBezTo>
                  <a:cubicBezTo>
                    <a:pt x="149348" y="16110"/>
                    <a:pt x="149348" y="16335"/>
                    <a:pt x="149192" y="16646"/>
                  </a:cubicBezTo>
                  <a:cubicBezTo>
                    <a:pt x="148743" y="17596"/>
                    <a:pt x="147965" y="18547"/>
                    <a:pt x="147965" y="19497"/>
                  </a:cubicBezTo>
                  <a:cubicBezTo>
                    <a:pt x="147931" y="21122"/>
                    <a:pt x="148708" y="22677"/>
                    <a:pt x="150022" y="23627"/>
                  </a:cubicBezTo>
                  <a:cubicBezTo>
                    <a:pt x="151231" y="24561"/>
                    <a:pt x="152631" y="25269"/>
                    <a:pt x="153582" y="26513"/>
                  </a:cubicBezTo>
                  <a:cubicBezTo>
                    <a:pt x="153835" y="26852"/>
                    <a:pt x="154112" y="27339"/>
                    <a:pt x="154580" y="27339"/>
                  </a:cubicBezTo>
                  <a:cubicBezTo>
                    <a:pt x="154686" y="27339"/>
                    <a:pt x="154802" y="27314"/>
                    <a:pt x="154930" y="27257"/>
                  </a:cubicBezTo>
                  <a:cubicBezTo>
                    <a:pt x="155621" y="26928"/>
                    <a:pt x="155673" y="26271"/>
                    <a:pt x="155604" y="25615"/>
                  </a:cubicBezTo>
                  <a:cubicBezTo>
                    <a:pt x="155448" y="24025"/>
                    <a:pt x="155863" y="22435"/>
                    <a:pt x="154739" y="20845"/>
                  </a:cubicBezTo>
                  <a:cubicBezTo>
                    <a:pt x="154065" y="19877"/>
                    <a:pt x="153772" y="18823"/>
                    <a:pt x="152406" y="18737"/>
                  </a:cubicBezTo>
                  <a:cubicBezTo>
                    <a:pt x="152044" y="18720"/>
                    <a:pt x="151940" y="18478"/>
                    <a:pt x="151888" y="18201"/>
                  </a:cubicBezTo>
                  <a:cubicBezTo>
                    <a:pt x="151820" y="17931"/>
                    <a:pt x="151918" y="17578"/>
                    <a:pt x="152229" y="17578"/>
                  </a:cubicBezTo>
                  <a:cubicBezTo>
                    <a:pt x="152236" y="17578"/>
                    <a:pt x="152243" y="17579"/>
                    <a:pt x="152251" y="17579"/>
                  </a:cubicBezTo>
                  <a:cubicBezTo>
                    <a:pt x="152284" y="17581"/>
                    <a:pt x="152317" y="17582"/>
                    <a:pt x="152350" y="17582"/>
                  </a:cubicBezTo>
                  <a:cubicBezTo>
                    <a:pt x="153000" y="17582"/>
                    <a:pt x="153628" y="17254"/>
                    <a:pt x="154277" y="17254"/>
                  </a:cubicBezTo>
                  <a:cubicBezTo>
                    <a:pt x="154558" y="17254"/>
                    <a:pt x="154844" y="17316"/>
                    <a:pt x="155137" y="17493"/>
                  </a:cubicBezTo>
                  <a:cubicBezTo>
                    <a:pt x="155393" y="17649"/>
                    <a:pt x="155627" y="17726"/>
                    <a:pt x="155836" y="17726"/>
                  </a:cubicBezTo>
                  <a:cubicBezTo>
                    <a:pt x="156249" y="17726"/>
                    <a:pt x="156566" y="17427"/>
                    <a:pt x="156761" y="16853"/>
                  </a:cubicBezTo>
                  <a:cubicBezTo>
                    <a:pt x="157072" y="15920"/>
                    <a:pt x="157954" y="15505"/>
                    <a:pt x="158662" y="15039"/>
                  </a:cubicBezTo>
                  <a:cubicBezTo>
                    <a:pt x="158771" y="14969"/>
                    <a:pt x="158912" y="14953"/>
                    <a:pt x="159064" y="14953"/>
                  </a:cubicBezTo>
                  <a:cubicBezTo>
                    <a:pt x="159192" y="14953"/>
                    <a:pt x="159327" y="14964"/>
                    <a:pt x="159458" y="14964"/>
                  </a:cubicBezTo>
                  <a:cubicBezTo>
                    <a:pt x="159792" y="14964"/>
                    <a:pt x="160100" y="14892"/>
                    <a:pt x="160183" y="14382"/>
                  </a:cubicBezTo>
                  <a:cubicBezTo>
                    <a:pt x="160304" y="13501"/>
                    <a:pt x="159475" y="13310"/>
                    <a:pt x="158887" y="12965"/>
                  </a:cubicBezTo>
                  <a:cubicBezTo>
                    <a:pt x="158662" y="12827"/>
                    <a:pt x="158334" y="12550"/>
                    <a:pt x="158351" y="12395"/>
                  </a:cubicBezTo>
                  <a:cubicBezTo>
                    <a:pt x="158404" y="12154"/>
                    <a:pt x="158582" y="12097"/>
                    <a:pt x="158776" y="12097"/>
                  </a:cubicBezTo>
                  <a:cubicBezTo>
                    <a:pt x="158903" y="12097"/>
                    <a:pt x="159037" y="12122"/>
                    <a:pt x="159146" y="12135"/>
                  </a:cubicBezTo>
                  <a:cubicBezTo>
                    <a:pt x="160460" y="12308"/>
                    <a:pt x="161652" y="12999"/>
                    <a:pt x="163017" y="12999"/>
                  </a:cubicBezTo>
                  <a:cubicBezTo>
                    <a:pt x="163570" y="12999"/>
                    <a:pt x="163795" y="12913"/>
                    <a:pt x="164002" y="12274"/>
                  </a:cubicBezTo>
                  <a:cubicBezTo>
                    <a:pt x="164745" y="10182"/>
                    <a:pt x="163311" y="10010"/>
                    <a:pt x="161998" y="9923"/>
                  </a:cubicBezTo>
                  <a:cubicBezTo>
                    <a:pt x="160218" y="9820"/>
                    <a:pt x="158438" y="9543"/>
                    <a:pt x="156710" y="9076"/>
                  </a:cubicBezTo>
                  <a:cubicBezTo>
                    <a:pt x="153313" y="8169"/>
                    <a:pt x="149984" y="6872"/>
                    <a:pt x="146431" y="6872"/>
                  </a:cubicBezTo>
                  <a:cubicBezTo>
                    <a:pt x="145249" y="6872"/>
                    <a:pt x="144041" y="7016"/>
                    <a:pt x="142798" y="7366"/>
                  </a:cubicBezTo>
                  <a:cubicBezTo>
                    <a:pt x="142441" y="7468"/>
                    <a:pt x="142044" y="7507"/>
                    <a:pt x="141624" y="7507"/>
                  </a:cubicBezTo>
                  <a:cubicBezTo>
                    <a:pt x="140475" y="7507"/>
                    <a:pt x="139148" y="7211"/>
                    <a:pt x="137959" y="7072"/>
                  </a:cubicBezTo>
                  <a:cubicBezTo>
                    <a:pt x="135760" y="6810"/>
                    <a:pt x="133765" y="5577"/>
                    <a:pt x="131513" y="5577"/>
                  </a:cubicBezTo>
                  <a:cubicBezTo>
                    <a:pt x="131235" y="5577"/>
                    <a:pt x="130953" y="5596"/>
                    <a:pt x="130666" y="5637"/>
                  </a:cubicBezTo>
                  <a:cubicBezTo>
                    <a:pt x="130197" y="5701"/>
                    <a:pt x="129713" y="5752"/>
                    <a:pt x="129231" y="5752"/>
                  </a:cubicBezTo>
                  <a:cubicBezTo>
                    <a:pt x="128525" y="5752"/>
                    <a:pt x="127823" y="5641"/>
                    <a:pt x="127175" y="5292"/>
                  </a:cubicBezTo>
                  <a:cubicBezTo>
                    <a:pt x="124583" y="3857"/>
                    <a:pt x="121352" y="4808"/>
                    <a:pt x="118811" y="3097"/>
                  </a:cubicBezTo>
                  <a:cubicBezTo>
                    <a:pt x="118623" y="2965"/>
                    <a:pt x="118385" y="2894"/>
                    <a:pt x="118144" y="2894"/>
                  </a:cubicBezTo>
                  <a:cubicBezTo>
                    <a:pt x="117786" y="2894"/>
                    <a:pt x="117421" y="3050"/>
                    <a:pt x="117204" y="3391"/>
                  </a:cubicBezTo>
                  <a:cubicBezTo>
                    <a:pt x="116737" y="4117"/>
                    <a:pt x="117601" y="4134"/>
                    <a:pt x="117930" y="4462"/>
                  </a:cubicBezTo>
                  <a:cubicBezTo>
                    <a:pt x="118103" y="4670"/>
                    <a:pt x="118154" y="4946"/>
                    <a:pt x="118068" y="5188"/>
                  </a:cubicBezTo>
                  <a:cubicBezTo>
                    <a:pt x="117958" y="5398"/>
                    <a:pt x="116241" y="5510"/>
                    <a:pt x="114740" y="5510"/>
                  </a:cubicBezTo>
                  <a:cubicBezTo>
                    <a:pt x="113645" y="5510"/>
                    <a:pt x="112664" y="5450"/>
                    <a:pt x="112503" y="5326"/>
                  </a:cubicBezTo>
                  <a:cubicBezTo>
                    <a:pt x="111242" y="4410"/>
                    <a:pt x="109825" y="3719"/>
                    <a:pt x="108321" y="3287"/>
                  </a:cubicBezTo>
                  <a:cubicBezTo>
                    <a:pt x="108108" y="3224"/>
                    <a:pt x="107902" y="3198"/>
                    <a:pt x="107703" y="3198"/>
                  </a:cubicBezTo>
                  <a:cubicBezTo>
                    <a:pt x="106742" y="3198"/>
                    <a:pt x="105934" y="3807"/>
                    <a:pt x="105084" y="3807"/>
                  </a:cubicBezTo>
                  <a:cubicBezTo>
                    <a:pt x="105000" y="3807"/>
                    <a:pt x="104915" y="3801"/>
                    <a:pt x="104830" y="3788"/>
                  </a:cubicBezTo>
                  <a:cubicBezTo>
                    <a:pt x="102083" y="3391"/>
                    <a:pt x="99266" y="3909"/>
                    <a:pt x="96760" y="1559"/>
                  </a:cubicBezTo>
                  <a:cubicBezTo>
                    <a:pt x="95295" y="185"/>
                    <a:pt x="93272" y="50"/>
                    <a:pt x="91223" y="50"/>
                  </a:cubicBezTo>
                  <a:cubicBezTo>
                    <a:pt x="90718" y="50"/>
                    <a:pt x="90212" y="58"/>
                    <a:pt x="89713" y="58"/>
                  </a:cubicBezTo>
                  <a:cubicBezTo>
                    <a:pt x="89152" y="58"/>
                    <a:pt x="88600" y="48"/>
                    <a:pt x="88067" y="4"/>
                  </a:cubicBezTo>
                  <a:cubicBezTo>
                    <a:pt x="88037" y="2"/>
                    <a:pt x="88007" y="1"/>
                    <a:pt x="879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815" name="Google Shape;815;p39"/>
            <p:cNvSpPr/>
            <p:nvPr/>
          </p:nvSpPr>
          <p:spPr>
            <a:xfrm>
              <a:off x="5913800" y="3523050"/>
              <a:ext cx="1109075" cy="813875"/>
            </a:xfrm>
            <a:custGeom>
              <a:rect b="b" l="l" r="r" t="t"/>
              <a:pathLst>
                <a:path extrusionOk="0" h="32555" w="44363">
                  <a:moveTo>
                    <a:pt x="28245" y="1"/>
                  </a:moveTo>
                  <a:cubicBezTo>
                    <a:pt x="27747" y="1"/>
                    <a:pt x="27602" y="373"/>
                    <a:pt x="27634" y="804"/>
                  </a:cubicBezTo>
                  <a:cubicBezTo>
                    <a:pt x="27737" y="2117"/>
                    <a:pt x="27979" y="3482"/>
                    <a:pt x="27996" y="4778"/>
                  </a:cubicBezTo>
                  <a:cubicBezTo>
                    <a:pt x="28014" y="5660"/>
                    <a:pt x="28567" y="7094"/>
                    <a:pt x="27634" y="7267"/>
                  </a:cubicBezTo>
                  <a:cubicBezTo>
                    <a:pt x="27521" y="7286"/>
                    <a:pt x="27406" y="7295"/>
                    <a:pt x="27290" y="7295"/>
                  </a:cubicBezTo>
                  <a:cubicBezTo>
                    <a:pt x="25431" y="7295"/>
                    <a:pt x="23230" y="4918"/>
                    <a:pt x="23555" y="3275"/>
                  </a:cubicBezTo>
                  <a:cubicBezTo>
                    <a:pt x="23754" y="2264"/>
                    <a:pt x="23333" y="1317"/>
                    <a:pt x="22034" y="1317"/>
                  </a:cubicBezTo>
                  <a:cubicBezTo>
                    <a:pt x="21978" y="1317"/>
                    <a:pt x="21920" y="1318"/>
                    <a:pt x="21862" y="1322"/>
                  </a:cubicBezTo>
                  <a:cubicBezTo>
                    <a:pt x="21814" y="1325"/>
                    <a:pt x="21765" y="1327"/>
                    <a:pt x="21716" y="1327"/>
                  </a:cubicBezTo>
                  <a:cubicBezTo>
                    <a:pt x="20777" y="1327"/>
                    <a:pt x="19668" y="752"/>
                    <a:pt x="18692" y="752"/>
                  </a:cubicBezTo>
                  <a:cubicBezTo>
                    <a:pt x="18107" y="752"/>
                    <a:pt x="17570" y="958"/>
                    <a:pt x="17144" y="1616"/>
                  </a:cubicBezTo>
                  <a:cubicBezTo>
                    <a:pt x="16642" y="2376"/>
                    <a:pt x="15295" y="2826"/>
                    <a:pt x="15191" y="4035"/>
                  </a:cubicBezTo>
                  <a:cubicBezTo>
                    <a:pt x="15162" y="4430"/>
                    <a:pt x="15144" y="4616"/>
                    <a:pt x="15002" y="4616"/>
                  </a:cubicBezTo>
                  <a:cubicBezTo>
                    <a:pt x="14889" y="4616"/>
                    <a:pt x="14698" y="4499"/>
                    <a:pt x="14361" y="4277"/>
                  </a:cubicBezTo>
                  <a:cubicBezTo>
                    <a:pt x="13724" y="3844"/>
                    <a:pt x="13113" y="3612"/>
                    <a:pt x="12606" y="3612"/>
                  </a:cubicBezTo>
                  <a:cubicBezTo>
                    <a:pt x="12042" y="3612"/>
                    <a:pt x="11607" y="3900"/>
                    <a:pt x="11406" y="4519"/>
                  </a:cubicBezTo>
                  <a:cubicBezTo>
                    <a:pt x="10784" y="6334"/>
                    <a:pt x="8710" y="7215"/>
                    <a:pt x="8624" y="9392"/>
                  </a:cubicBezTo>
                  <a:cubicBezTo>
                    <a:pt x="8607" y="10153"/>
                    <a:pt x="7933" y="10619"/>
                    <a:pt x="7086" y="10879"/>
                  </a:cubicBezTo>
                  <a:cubicBezTo>
                    <a:pt x="5669" y="11311"/>
                    <a:pt x="4355" y="11864"/>
                    <a:pt x="3007" y="12382"/>
                  </a:cubicBezTo>
                  <a:cubicBezTo>
                    <a:pt x="1003" y="13160"/>
                    <a:pt x="0" y="16910"/>
                    <a:pt x="1538" y="19018"/>
                  </a:cubicBezTo>
                  <a:cubicBezTo>
                    <a:pt x="2835" y="20798"/>
                    <a:pt x="3128" y="22595"/>
                    <a:pt x="3992" y="24375"/>
                  </a:cubicBezTo>
                  <a:cubicBezTo>
                    <a:pt x="4494" y="25360"/>
                    <a:pt x="4424" y="26276"/>
                    <a:pt x="3750" y="26950"/>
                  </a:cubicBezTo>
                  <a:cubicBezTo>
                    <a:pt x="3353" y="27348"/>
                    <a:pt x="3509" y="27797"/>
                    <a:pt x="4148" y="28298"/>
                  </a:cubicBezTo>
                  <a:cubicBezTo>
                    <a:pt x="5020" y="28962"/>
                    <a:pt x="5824" y="29302"/>
                    <a:pt x="6549" y="29302"/>
                  </a:cubicBezTo>
                  <a:cubicBezTo>
                    <a:pt x="7089" y="29302"/>
                    <a:pt x="7586" y="29114"/>
                    <a:pt x="8036" y="28730"/>
                  </a:cubicBezTo>
                  <a:cubicBezTo>
                    <a:pt x="8740" y="28095"/>
                    <a:pt x="9643" y="27747"/>
                    <a:pt x="10576" y="27747"/>
                  </a:cubicBezTo>
                  <a:cubicBezTo>
                    <a:pt x="10811" y="27747"/>
                    <a:pt x="11049" y="27769"/>
                    <a:pt x="11285" y="27814"/>
                  </a:cubicBezTo>
                  <a:cubicBezTo>
                    <a:pt x="11420" y="27836"/>
                    <a:pt x="11551" y="27846"/>
                    <a:pt x="11676" y="27846"/>
                  </a:cubicBezTo>
                  <a:cubicBezTo>
                    <a:pt x="12065" y="27846"/>
                    <a:pt x="12402" y="27743"/>
                    <a:pt x="12650" y="27521"/>
                  </a:cubicBezTo>
                  <a:cubicBezTo>
                    <a:pt x="14551" y="25793"/>
                    <a:pt x="17368" y="25343"/>
                    <a:pt x="20047" y="24790"/>
                  </a:cubicBezTo>
                  <a:cubicBezTo>
                    <a:pt x="20247" y="24746"/>
                    <a:pt x="20464" y="24721"/>
                    <a:pt x="20691" y="24721"/>
                  </a:cubicBezTo>
                  <a:cubicBezTo>
                    <a:pt x="21623" y="24721"/>
                    <a:pt x="22712" y="25150"/>
                    <a:pt x="23365" y="26484"/>
                  </a:cubicBezTo>
                  <a:cubicBezTo>
                    <a:pt x="23667" y="27105"/>
                    <a:pt x="23855" y="28198"/>
                    <a:pt x="25083" y="28198"/>
                  </a:cubicBezTo>
                  <a:cubicBezTo>
                    <a:pt x="25120" y="28198"/>
                    <a:pt x="25158" y="28197"/>
                    <a:pt x="25197" y="28195"/>
                  </a:cubicBezTo>
                  <a:cubicBezTo>
                    <a:pt x="25345" y="28183"/>
                    <a:pt x="25455" y="28022"/>
                    <a:pt x="25593" y="28022"/>
                  </a:cubicBezTo>
                  <a:cubicBezTo>
                    <a:pt x="25664" y="28022"/>
                    <a:pt x="25742" y="28065"/>
                    <a:pt x="25836" y="28195"/>
                  </a:cubicBezTo>
                  <a:cubicBezTo>
                    <a:pt x="25923" y="28298"/>
                    <a:pt x="25767" y="28592"/>
                    <a:pt x="25612" y="28713"/>
                  </a:cubicBezTo>
                  <a:cubicBezTo>
                    <a:pt x="25318" y="28938"/>
                    <a:pt x="24903" y="29128"/>
                    <a:pt x="25283" y="29646"/>
                  </a:cubicBezTo>
                  <a:cubicBezTo>
                    <a:pt x="25508" y="29871"/>
                    <a:pt x="25802" y="30026"/>
                    <a:pt x="26113" y="30078"/>
                  </a:cubicBezTo>
                  <a:cubicBezTo>
                    <a:pt x="26172" y="30086"/>
                    <a:pt x="26229" y="30090"/>
                    <a:pt x="26283" y="30090"/>
                  </a:cubicBezTo>
                  <a:cubicBezTo>
                    <a:pt x="26710" y="30090"/>
                    <a:pt x="27006" y="29856"/>
                    <a:pt x="27098" y="29473"/>
                  </a:cubicBezTo>
                  <a:cubicBezTo>
                    <a:pt x="27115" y="29335"/>
                    <a:pt x="27098" y="29197"/>
                    <a:pt x="27029" y="29076"/>
                  </a:cubicBezTo>
                  <a:cubicBezTo>
                    <a:pt x="26976" y="28903"/>
                    <a:pt x="26992" y="28848"/>
                    <a:pt x="27041" y="28848"/>
                  </a:cubicBezTo>
                  <a:cubicBezTo>
                    <a:pt x="27105" y="28848"/>
                    <a:pt x="27225" y="28941"/>
                    <a:pt x="27322" y="28990"/>
                  </a:cubicBezTo>
                  <a:cubicBezTo>
                    <a:pt x="27824" y="29266"/>
                    <a:pt x="28463" y="29473"/>
                    <a:pt x="28169" y="30113"/>
                  </a:cubicBezTo>
                  <a:cubicBezTo>
                    <a:pt x="27945" y="30597"/>
                    <a:pt x="28117" y="31029"/>
                    <a:pt x="28809" y="31461"/>
                  </a:cubicBezTo>
                  <a:cubicBezTo>
                    <a:pt x="30199" y="32318"/>
                    <a:pt x="31628" y="32554"/>
                    <a:pt x="32898" y="32554"/>
                  </a:cubicBezTo>
                  <a:cubicBezTo>
                    <a:pt x="33522" y="32554"/>
                    <a:pt x="34108" y="32497"/>
                    <a:pt x="34633" y="32429"/>
                  </a:cubicBezTo>
                  <a:cubicBezTo>
                    <a:pt x="36672" y="32135"/>
                    <a:pt x="39299" y="31824"/>
                    <a:pt x="39299" y="29145"/>
                  </a:cubicBezTo>
                  <a:cubicBezTo>
                    <a:pt x="39299" y="28938"/>
                    <a:pt x="39541" y="28799"/>
                    <a:pt x="39592" y="28575"/>
                  </a:cubicBezTo>
                  <a:cubicBezTo>
                    <a:pt x="40024" y="26968"/>
                    <a:pt x="41804" y="26363"/>
                    <a:pt x="42496" y="24998"/>
                  </a:cubicBezTo>
                  <a:cubicBezTo>
                    <a:pt x="44224" y="21559"/>
                    <a:pt x="44362" y="17722"/>
                    <a:pt x="40232" y="13661"/>
                  </a:cubicBezTo>
                  <a:cubicBezTo>
                    <a:pt x="38953" y="12399"/>
                    <a:pt x="38037" y="10671"/>
                    <a:pt x="36309" y="9859"/>
                  </a:cubicBezTo>
                  <a:cubicBezTo>
                    <a:pt x="34494" y="9012"/>
                    <a:pt x="34080" y="7716"/>
                    <a:pt x="33509" y="6472"/>
                  </a:cubicBezTo>
                  <a:cubicBezTo>
                    <a:pt x="33388" y="5608"/>
                    <a:pt x="33008" y="4761"/>
                    <a:pt x="32213" y="4346"/>
                  </a:cubicBezTo>
                  <a:cubicBezTo>
                    <a:pt x="30658" y="3465"/>
                    <a:pt x="30278" y="2100"/>
                    <a:pt x="29414" y="942"/>
                  </a:cubicBezTo>
                  <a:cubicBezTo>
                    <a:pt x="29120" y="544"/>
                    <a:pt x="28947" y="78"/>
                    <a:pt x="28377" y="9"/>
                  </a:cubicBezTo>
                  <a:cubicBezTo>
                    <a:pt x="28330" y="3"/>
                    <a:pt x="28287" y="1"/>
                    <a:pt x="282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816" name="Google Shape;816;p39"/>
            <p:cNvSpPr/>
            <p:nvPr/>
          </p:nvSpPr>
          <p:spPr>
            <a:xfrm>
              <a:off x="6442175" y="3238700"/>
              <a:ext cx="571625" cy="311800"/>
            </a:xfrm>
            <a:custGeom>
              <a:rect b="b" l="l" r="r" t="t"/>
              <a:pathLst>
                <a:path extrusionOk="0" h="12472" w="22865">
                  <a:moveTo>
                    <a:pt x="3070" y="1"/>
                  </a:moveTo>
                  <a:cubicBezTo>
                    <a:pt x="2939" y="1"/>
                    <a:pt x="2792" y="15"/>
                    <a:pt x="2627" y="46"/>
                  </a:cubicBezTo>
                  <a:cubicBezTo>
                    <a:pt x="1833" y="202"/>
                    <a:pt x="830" y="29"/>
                    <a:pt x="415" y="927"/>
                  </a:cubicBezTo>
                  <a:cubicBezTo>
                    <a:pt x="1" y="1826"/>
                    <a:pt x="934" y="1861"/>
                    <a:pt x="1400" y="2189"/>
                  </a:cubicBezTo>
                  <a:cubicBezTo>
                    <a:pt x="1504" y="2258"/>
                    <a:pt x="1366" y="2569"/>
                    <a:pt x="1435" y="2742"/>
                  </a:cubicBezTo>
                  <a:cubicBezTo>
                    <a:pt x="1757" y="3623"/>
                    <a:pt x="1963" y="4886"/>
                    <a:pt x="3062" y="4886"/>
                  </a:cubicBezTo>
                  <a:cubicBezTo>
                    <a:pt x="3084" y="4886"/>
                    <a:pt x="3106" y="4886"/>
                    <a:pt x="3129" y="4885"/>
                  </a:cubicBezTo>
                  <a:cubicBezTo>
                    <a:pt x="3207" y="4880"/>
                    <a:pt x="3284" y="4878"/>
                    <a:pt x="3360" y="4878"/>
                  </a:cubicBezTo>
                  <a:cubicBezTo>
                    <a:pt x="4698" y="4878"/>
                    <a:pt x="5731" y="5570"/>
                    <a:pt x="6810" y="6077"/>
                  </a:cubicBezTo>
                  <a:cubicBezTo>
                    <a:pt x="7328" y="6319"/>
                    <a:pt x="8019" y="7322"/>
                    <a:pt x="7207" y="8203"/>
                  </a:cubicBezTo>
                  <a:cubicBezTo>
                    <a:pt x="6913" y="8531"/>
                    <a:pt x="6948" y="8911"/>
                    <a:pt x="7121" y="9292"/>
                  </a:cubicBezTo>
                  <a:cubicBezTo>
                    <a:pt x="7274" y="9613"/>
                    <a:pt x="7597" y="9810"/>
                    <a:pt x="7934" y="9810"/>
                  </a:cubicBezTo>
                  <a:cubicBezTo>
                    <a:pt x="8014" y="9810"/>
                    <a:pt x="8095" y="9799"/>
                    <a:pt x="8175" y="9775"/>
                  </a:cubicBezTo>
                  <a:cubicBezTo>
                    <a:pt x="8275" y="9755"/>
                    <a:pt x="8368" y="9745"/>
                    <a:pt x="8457" y="9745"/>
                  </a:cubicBezTo>
                  <a:cubicBezTo>
                    <a:pt x="8811" y="9745"/>
                    <a:pt x="9087" y="9900"/>
                    <a:pt x="9419" y="10121"/>
                  </a:cubicBezTo>
                  <a:cubicBezTo>
                    <a:pt x="10079" y="10569"/>
                    <a:pt x="10930" y="10787"/>
                    <a:pt x="11688" y="10787"/>
                  </a:cubicBezTo>
                  <a:cubicBezTo>
                    <a:pt x="12538" y="10787"/>
                    <a:pt x="13270" y="10513"/>
                    <a:pt x="13480" y="9983"/>
                  </a:cubicBezTo>
                  <a:cubicBezTo>
                    <a:pt x="13648" y="9563"/>
                    <a:pt x="13555" y="9014"/>
                    <a:pt x="14230" y="9014"/>
                  </a:cubicBezTo>
                  <a:cubicBezTo>
                    <a:pt x="14250" y="9014"/>
                    <a:pt x="14271" y="9014"/>
                    <a:pt x="14293" y="9015"/>
                  </a:cubicBezTo>
                  <a:cubicBezTo>
                    <a:pt x="15036" y="9050"/>
                    <a:pt x="15381" y="9516"/>
                    <a:pt x="15450" y="10138"/>
                  </a:cubicBezTo>
                  <a:cubicBezTo>
                    <a:pt x="15640" y="11486"/>
                    <a:pt x="16522" y="11953"/>
                    <a:pt x="17697" y="11988"/>
                  </a:cubicBezTo>
                  <a:cubicBezTo>
                    <a:pt x="18224" y="11988"/>
                    <a:pt x="18870" y="12472"/>
                    <a:pt x="19366" y="12472"/>
                  </a:cubicBezTo>
                  <a:cubicBezTo>
                    <a:pt x="19602" y="12472"/>
                    <a:pt x="19804" y="12362"/>
                    <a:pt x="19944" y="12039"/>
                  </a:cubicBezTo>
                  <a:cubicBezTo>
                    <a:pt x="20289" y="11210"/>
                    <a:pt x="19287" y="10398"/>
                    <a:pt x="18596" y="9758"/>
                  </a:cubicBezTo>
                  <a:cubicBezTo>
                    <a:pt x="18164" y="9361"/>
                    <a:pt x="17420" y="8825"/>
                    <a:pt x="17749" y="8272"/>
                  </a:cubicBezTo>
                  <a:cubicBezTo>
                    <a:pt x="17984" y="7884"/>
                    <a:pt x="18253" y="7197"/>
                    <a:pt x="18937" y="7197"/>
                  </a:cubicBezTo>
                  <a:cubicBezTo>
                    <a:pt x="19107" y="7197"/>
                    <a:pt x="19302" y="7239"/>
                    <a:pt x="19529" y="7339"/>
                  </a:cubicBezTo>
                  <a:cubicBezTo>
                    <a:pt x="19732" y="7429"/>
                    <a:pt x="19935" y="7468"/>
                    <a:pt x="20135" y="7468"/>
                  </a:cubicBezTo>
                  <a:cubicBezTo>
                    <a:pt x="20854" y="7468"/>
                    <a:pt x="21544" y="6970"/>
                    <a:pt x="22138" y="6578"/>
                  </a:cubicBezTo>
                  <a:cubicBezTo>
                    <a:pt x="22795" y="6146"/>
                    <a:pt x="22864" y="5248"/>
                    <a:pt x="22311" y="4643"/>
                  </a:cubicBezTo>
                  <a:cubicBezTo>
                    <a:pt x="22115" y="4425"/>
                    <a:pt x="21948" y="4340"/>
                    <a:pt x="21799" y="4340"/>
                  </a:cubicBezTo>
                  <a:cubicBezTo>
                    <a:pt x="21465" y="4340"/>
                    <a:pt x="21227" y="4774"/>
                    <a:pt x="20963" y="5110"/>
                  </a:cubicBezTo>
                  <a:cubicBezTo>
                    <a:pt x="20756" y="5334"/>
                    <a:pt x="20479" y="5472"/>
                    <a:pt x="20168" y="5507"/>
                  </a:cubicBezTo>
                  <a:cubicBezTo>
                    <a:pt x="20112" y="5512"/>
                    <a:pt x="20051" y="5514"/>
                    <a:pt x="19986" y="5514"/>
                  </a:cubicBezTo>
                  <a:cubicBezTo>
                    <a:pt x="18639" y="5514"/>
                    <a:pt x="15548" y="4518"/>
                    <a:pt x="14344" y="3727"/>
                  </a:cubicBezTo>
                  <a:cubicBezTo>
                    <a:pt x="13999" y="3485"/>
                    <a:pt x="13636" y="3295"/>
                    <a:pt x="13238" y="3139"/>
                  </a:cubicBezTo>
                  <a:cubicBezTo>
                    <a:pt x="11925" y="2690"/>
                    <a:pt x="10473" y="2465"/>
                    <a:pt x="9298" y="1774"/>
                  </a:cubicBezTo>
                  <a:cubicBezTo>
                    <a:pt x="8770" y="1458"/>
                    <a:pt x="8301" y="1322"/>
                    <a:pt x="7877" y="1322"/>
                  </a:cubicBezTo>
                  <a:cubicBezTo>
                    <a:pt x="7093" y="1322"/>
                    <a:pt x="6459" y="1787"/>
                    <a:pt x="5876" y="2448"/>
                  </a:cubicBezTo>
                  <a:cubicBezTo>
                    <a:pt x="5497" y="2886"/>
                    <a:pt x="5240" y="3062"/>
                    <a:pt x="5050" y="3062"/>
                  </a:cubicBezTo>
                  <a:cubicBezTo>
                    <a:pt x="4739" y="3062"/>
                    <a:pt x="4614" y="2586"/>
                    <a:pt x="4442" y="2016"/>
                  </a:cubicBezTo>
                  <a:cubicBezTo>
                    <a:pt x="4193" y="1191"/>
                    <a:pt x="4266" y="1"/>
                    <a:pt x="30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817" name="Google Shape;817;p39"/>
            <p:cNvSpPr/>
            <p:nvPr/>
          </p:nvSpPr>
          <p:spPr>
            <a:xfrm>
              <a:off x="5898675" y="3029225"/>
              <a:ext cx="282150" cy="318450"/>
            </a:xfrm>
            <a:custGeom>
              <a:rect b="b" l="l" r="r" t="t"/>
              <a:pathLst>
                <a:path extrusionOk="0" h="12738" w="11286">
                  <a:moveTo>
                    <a:pt x="8163" y="0"/>
                  </a:moveTo>
                  <a:cubicBezTo>
                    <a:pt x="7646" y="0"/>
                    <a:pt x="7307" y="634"/>
                    <a:pt x="7121" y="1115"/>
                  </a:cubicBezTo>
                  <a:cubicBezTo>
                    <a:pt x="6498" y="2618"/>
                    <a:pt x="5081" y="3362"/>
                    <a:pt x="4027" y="4450"/>
                  </a:cubicBezTo>
                  <a:cubicBezTo>
                    <a:pt x="3562" y="4916"/>
                    <a:pt x="2753" y="5709"/>
                    <a:pt x="2170" y="5709"/>
                  </a:cubicBezTo>
                  <a:cubicBezTo>
                    <a:pt x="2125" y="5709"/>
                    <a:pt x="2082" y="5704"/>
                    <a:pt x="2040" y="5695"/>
                  </a:cubicBezTo>
                  <a:cubicBezTo>
                    <a:pt x="1767" y="5631"/>
                    <a:pt x="1536" y="5602"/>
                    <a:pt x="1339" y="5602"/>
                  </a:cubicBezTo>
                  <a:cubicBezTo>
                    <a:pt x="150" y="5602"/>
                    <a:pt x="215" y="6659"/>
                    <a:pt x="52" y="7475"/>
                  </a:cubicBezTo>
                  <a:cubicBezTo>
                    <a:pt x="1" y="9410"/>
                    <a:pt x="1625" y="11518"/>
                    <a:pt x="3267" y="12123"/>
                  </a:cubicBezTo>
                  <a:cubicBezTo>
                    <a:pt x="3638" y="12262"/>
                    <a:pt x="4019" y="12277"/>
                    <a:pt x="4389" y="12277"/>
                  </a:cubicBezTo>
                  <a:cubicBezTo>
                    <a:pt x="4488" y="12277"/>
                    <a:pt x="4586" y="12276"/>
                    <a:pt x="4683" y="12276"/>
                  </a:cubicBezTo>
                  <a:cubicBezTo>
                    <a:pt x="5034" y="12276"/>
                    <a:pt x="5369" y="12290"/>
                    <a:pt x="5669" y="12417"/>
                  </a:cubicBezTo>
                  <a:cubicBezTo>
                    <a:pt x="6156" y="12630"/>
                    <a:pt x="6559" y="12738"/>
                    <a:pt x="6895" y="12738"/>
                  </a:cubicBezTo>
                  <a:cubicBezTo>
                    <a:pt x="7678" y="12738"/>
                    <a:pt x="8093" y="12148"/>
                    <a:pt x="8348" y="10914"/>
                  </a:cubicBezTo>
                  <a:cubicBezTo>
                    <a:pt x="8572" y="9773"/>
                    <a:pt x="9073" y="8235"/>
                    <a:pt x="9937" y="7786"/>
                  </a:cubicBezTo>
                  <a:cubicBezTo>
                    <a:pt x="11268" y="7094"/>
                    <a:pt x="10577" y="6697"/>
                    <a:pt x="10231" y="6023"/>
                  </a:cubicBezTo>
                  <a:cubicBezTo>
                    <a:pt x="9782" y="5124"/>
                    <a:pt x="8797" y="4278"/>
                    <a:pt x="10058" y="3189"/>
                  </a:cubicBezTo>
                  <a:cubicBezTo>
                    <a:pt x="10404" y="2895"/>
                    <a:pt x="11285" y="2618"/>
                    <a:pt x="10853" y="1945"/>
                  </a:cubicBezTo>
                  <a:cubicBezTo>
                    <a:pt x="10266" y="1063"/>
                    <a:pt x="9402" y="286"/>
                    <a:pt x="8348" y="26"/>
                  </a:cubicBezTo>
                  <a:cubicBezTo>
                    <a:pt x="8284" y="9"/>
                    <a:pt x="8222" y="0"/>
                    <a:pt x="81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818" name="Google Shape;818;p39"/>
            <p:cNvSpPr/>
            <p:nvPr/>
          </p:nvSpPr>
          <p:spPr>
            <a:xfrm>
              <a:off x="5544400" y="3065225"/>
              <a:ext cx="541800" cy="430700"/>
            </a:xfrm>
            <a:custGeom>
              <a:rect b="b" l="l" r="r" t="t"/>
              <a:pathLst>
                <a:path extrusionOk="0" h="17228" w="21672">
                  <a:moveTo>
                    <a:pt x="7484" y="4583"/>
                  </a:moveTo>
                  <a:lnTo>
                    <a:pt x="7484" y="4583"/>
                  </a:lnTo>
                  <a:cubicBezTo>
                    <a:pt x="7486" y="4586"/>
                    <a:pt x="7488" y="4589"/>
                    <a:pt x="7491" y="4592"/>
                  </a:cubicBezTo>
                  <a:lnTo>
                    <a:pt x="7491" y="4592"/>
                  </a:lnTo>
                  <a:cubicBezTo>
                    <a:pt x="7494" y="4595"/>
                    <a:pt x="7498" y="4597"/>
                    <a:pt x="7501" y="4600"/>
                  </a:cubicBezTo>
                  <a:lnTo>
                    <a:pt x="7484" y="4583"/>
                  </a:lnTo>
                  <a:close/>
                  <a:moveTo>
                    <a:pt x="1210" y="0"/>
                  </a:moveTo>
                  <a:cubicBezTo>
                    <a:pt x="910" y="0"/>
                    <a:pt x="646" y="84"/>
                    <a:pt x="415" y="314"/>
                  </a:cubicBezTo>
                  <a:cubicBezTo>
                    <a:pt x="1" y="712"/>
                    <a:pt x="260" y="1127"/>
                    <a:pt x="571" y="1403"/>
                  </a:cubicBezTo>
                  <a:cubicBezTo>
                    <a:pt x="1833" y="2561"/>
                    <a:pt x="2939" y="3874"/>
                    <a:pt x="3872" y="5309"/>
                  </a:cubicBezTo>
                  <a:cubicBezTo>
                    <a:pt x="5894" y="8264"/>
                    <a:pt x="6948" y="12014"/>
                    <a:pt x="10663" y="13552"/>
                  </a:cubicBezTo>
                  <a:cubicBezTo>
                    <a:pt x="10715" y="13587"/>
                    <a:pt x="10733" y="13656"/>
                    <a:pt x="10733" y="13725"/>
                  </a:cubicBezTo>
                  <a:cubicBezTo>
                    <a:pt x="10007" y="15522"/>
                    <a:pt x="11579" y="15401"/>
                    <a:pt x="12478" y="15660"/>
                  </a:cubicBezTo>
                  <a:cubicBezTo>
                    <a:pt x="14932" y="16334"/>
                    <a:pt x="17420" y="16801"/>
                    <a:pt x="19961" y="17043"/>
                  </a:cubicBezTo>
                  <a:cubicBezTo>
                    <a:pt x="20276" y="17079"/>
                    <a:pt x="20618" y="17227"/>
                    <a:pt x="20904" y="17227"/>
                  </a:cubicBezTo>
                  <a:cubicBezTo>
                    <a:pt x="21167" y="17227"/>
                    <a:pt x="21382" y="17101"/>
                    <a:pt x="21482" y="16645"/>
                  </a:cubicBezTo>
                  <a:cubicBezTo>
                    <a:pt x="21672" y="15816"/>
                    <a:pt x="20842" y="15626"/>
                    <a:pt x="20306" y="15280"/>
                  </a:cubicBezTo>
                  <a:cubicBezTo>
                    <a:pt x="18129" y="13932"/>
                    <a:pt x="15502" y="14347"/>
                    <a:pt x="13204" y="13448"/>
                  </a:cubicBezTo>
                  <a:cubicBezTo>
                    <a:pt x="13103" y="13410"/>
                    <a:pt x="12986" y="13400"/>
                    <a:pt x="12863" y="13400"/>
                  </a:cubicBezTo>
                  <a:cubicBezTo>
                    <a:pt x="12726" y="13400"/>
                    <a:pt x="12582" y="13412"/>
                    <a:pt x="12448" y="13412"/>
                  </a:cubicBezTo>
                  <a:cubicBezTo>
                    <a:pt x="12162" y="13412"/>
                    <a:pt x="11919" y="13355"/>
                    <a:pt x="11873" y="12999"/>
                  </a:cubicBezTo>
                  <a:cubicBezTo>
                    <a:pt x="11769" y="12221"/>
                    <a:pt x="11614" y="11288"/>
                    <a:pt x="12409" y="10666"/>
                  </a:cubicBezTo>
                  <a:cubicBezTo>
                    <a:pt x="12979" y="10199"/>
                    <a:pt x="12806" y="9836"/>
                    <a:pt x="12478" y="9249"/>
                  </a:cubicBezTo>
                  <a:cubicBezTo>
                    <a:pt x="11908" y="8195"/>
                    <a:pt x="10352" y="8558"/>
                    <a:pt x="10076" y="7849"/>
                  </a:cubicBezTo>
                  <a:cubicBezTo>
                    <a:pt x="9542" y="6419"/>
                    <a:pt x="8354" y="5659"/>
                    <a:pt x="7491" y="4592"/>
                  </a:cubicBezTo>
                  <a:lnTo>
                    <a:pt x="7491" y="4592"/>
                  </a:lnTo>
                  <a:cubicBezTo>
                    <a:pt x="6993" y="4179"/>
                    <a:pt x="6512" y="3733"/>
                    <a:pt x="5980" y="3339"/>
                  </a:cubicBezTo>
                  <a:cubicBezTo>
                    <a:pt x="4563" y="2285"/>
                    <a:pt x="3682" y="522"/>
                    <a:pt x="1763" y="72"/>
                  </a:cubicBezTo>
                  <a:cubicBezTo>
                    <a:pt x="1567" y="28"/>
                    <a:pt x="1383" y="0"/>
                    <a:pt x="12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819" name="Google Shape;819;p39"/>
            <p:cNvSpPr/>
            <p:nvPr/>
          </p:nvSpPr>
          <p:spPr>
            <a:xfrm>
              <a:off x="4388700" y="3530600"/>
              <a:ext cx="227275" cy="395425"/>
            </a:xfrm>
            <a:custGeom>
              <a:rect b="b" l="l" r="r" t="t"/>
              <a:pathLst>
                <a:path extrusionOk="0" h="15817" w="9091">
                  <a:moveTo>
                    <a:pt x="7622" y="0"/>
                  </a:moveTo>
                  <a:cubicBezTo>
                    <a:pt x="7155" y="0"/>
                    <a:pt x="6965" y="363"/>
                    <a:pt x="6740" y="761"/>
                  </a:cubicBezTo>
                  <a:cubicBezTo>
                    <a:pt x="5963" y="2212"/>
                    <a:pt x="5323" y="3802"/>
                    <a:pt x="3405" y="4200"/>
                  </a:cubicBezTo>
                  <a:cubicBezTo>
                    <a:pt x="2645" y="4338"/>
                    <a:pt x="2247" y="4891"/>
                    <a:pt x="2109" y="5738"/>
                  </a:cubicBezTo>
                  <a:cubicBezTo>
                    <a:pt x="1781" y="7587"/>
                    <a:pt x="1971" y="9471"/>
                    <a:pt x="917" y="11285"/>
                  </a:cubicBezTo>
                  <a:cubicBezTo>
                    <a:pt x="1" y="12910"/>
                    <a:pt x="1660" y="15813"/>
                    <a:pt x="3077" y="15813"/>
                  </a:cubicBezTo>
                  <a:cubicBezTo>
                    <a:pt x="3125" y="15815"/>
                    <a:pt x="3172" y="15816"/>
                    <a:pt x="3219" y="15816"/>
                  </a:cubicBezTo>
                  <a:cubicBezTo>
                    <a:pt x="4640" y="15816"/>
                    <a:pt x="5279" y="14808"/>
                    <a:pt x="5496" y="13670"/>
                  </a:cubicBezTo>
                  <a:cubicBezTo>
                    <a:pt x="6049" y="11095"/>
                    <a:pt x="7034" y="8676"/>
                    <a:pt x="8002" y="6256"/>
                  </a:cubicBezTo>
                  <a:cubicBezTo>
                    <a:pt x="8745" y="4373"/>
                    <a:pt x="9091" y="2645"/>
                    <a:pt x="8192" y="778"/>
                  </a:cubicBezTo>
                  <a:cubicBezTo>
                    <a:pt x="8054" y="467"/>
                    <a:pt x="8106" y="18"/>
                    <a:pt x="76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820" name="Google Shape;820;p39"/>
            <p:cNvSpPr/>
            <p:nvPr/>
          </p:nvSpPr>
          <p:spPr>
            <a:xfrm>
              <a:off x="6438300" y="1893850"/>
              <a:ext cx="267450" cy="418275"/>
            </a:xfrm>
            <a:custGeom>
              <a:rect b="b" l="l" r="r" t="t"/>
              <a:pathLst>
                <a:path extrusionOk="0" h="16731" w="10698">
                  <a:moveTo>
                    <a:pt x="4909" y="1"/>
                  </a:moveTo>
                  <a:cubicBezTo>
                    <a:pt x="4667" y="1"/>
                    <a:pt x="4504" y="61"/>
                    <a:pt x="4562" y="216"/>
                  </a:cubicBezTo>
                  <a:cubicBezTo>
                    <a:pt x="5064" y="1633"/>
                    <a:pt x="3992" y="3465"/>
                    <a:pt x="5444" y="4502"/>
                  </a:cubicBezTo>
                  <a:cubicBezTo>
                    <a:pt x="6654" y="5366"/>
                    <a:pt x="6515" y="6627"/>
                    <a:pt x="6913" y="7647"/>
                  </a:cubicBezTo>
                  <a:cubicBezTo>
                    <a:pt x="6804" y="8207"/>
                    <a:pt x="6835" y="9062"/>
                    <a:pt x="6426" y="9062"/>
                  </a:cubicBezTo>
                  <a:cubicBezTo>
                    <a:pt x="6380" y="9062"/>
                    <a:pt x="6330" y="9052"/>
                    <a:pt x="6273" y="9029"/>
                  </a:cubicBezTo>
                  <a:cubicBezTo>
                    <a:pt x="6019" y="8928"/>
                    <a:pt x="5817" y="8884"/>
                    <a:pt x="5657" y="8884"/>
                  </a:cubicBezTo>
                  <a:cubicBezTo>
                    <a:pt x="5131" y="8884"/>
                    <a:pt x="5047" y="9360"/>
                    <a:pt x="4995" y="9876"/>
                  </a:cubicBezTo>
                  <a:cubicBezTo>
                    <a:pt x="4925" y="10533"/>
                    <a:pt x="4614" y="10757"/>
                    <a:pt x="4044" y="10896"/>
                  </a:cubicBezTo>
                  <a:cubicBezTo>
                    <a:pt x="726" y="11673"/>
                    <a:pt x="0" y="13229"/>
                    <a:pt x="1659" y="16028"/>
                  </a:cubicBezTo>
                  <a:cubicBezTo>
                    <a:pt x="1834" y="16314"/>
                    <a:pt x="1935" y="16730"/>
                    <a:pt x="2351" y="16730"/>
                  </a:cubicBezTo>
                  <a:cubicBezTo>
                    <a:pt x="2389" y="16730"/>
                    <a:pt x="2429" y="16727"/>
                    <a:pt x="2471" y="16720"/>
                  </a:cubicBezTo>
                  <a:cubicBezTo>
                    <a:pt x="3007" y="16633"/>
                    <a:pt x="3197" y="16236"/>
                    <a:pt x="3301" y="15752"/>
                  </a:cubicBezTo>
                  <a:cubicBezTo>
                    <a:pt x="3405" y="15251"/>
                    <a:pt x="3301" y="14784"/>
                    <a:pt x="4009" y="14542"/>
                  </a:cubicBezTo>
                  <a:cubicBezTo>
                    <a:pt x="5651" y="13955"/>
                    <a:pt x="7241" y="13194"/>
                    <a:pt x="8866" y="12555"/>
                  </a:cubicBezTo>
                  <a:cubicBezTo>
                    <a:pt x="9298" y="12399"/>
                    <a:pt x="9643" y="12261"/>
                    <a:pt x="9799" y="11829"/>
                  </a:cubicBezTo>
                  <a:cubicBezTo>
                    <a:pt x="10300" y="10308"/>
                    <a:pt x="8866" y="5746"/>
                    <a:pt x="7604" y="4709"/>
                  </a:cubicBezTo>
                  <a:cubicBezTo>
                    <a:pt x="7397" y="4536"/>
                    <a:pt x="6809" y="4571"/>
                    <a:pt x="7016" y="4139"/>
                  </a:cubicBezTo>
                  <a:cubicBezTo>
                    <a:pt x="7082" y="4008"/>
                    <a:pt x="7166" y="3963"/>
                    <a:pt x="7262" y="3963"/>
                  </a:cubicBezTo>
                  <a:cubicBezTo>
                    <a:pt x="7468" y="3963"/>
                    <a:pt x="7725" y="4173"/>
                    <a:pt x="7950" y="4173"/>
                  </a:cubicBezTo>
                  <a:cubicBezTo>
                    <a:pt x="7979" y="4174"/>
                    <a:pt x="8009" y="4175"/>
                    <a:pt x="8039" y="4175"/>
                  </a:cubicBezTo>
                  <a:cubicBezTo>
                    <a:pt x="9008" y="4175"/>
                    <a:pt x="9913" y="3634"/>
                    <a:pt x="10265" y="2946"/>
                  </a:cubicBezTo>
                  <a:cubicBezTo>
                    <a:pt x="10697" y="2117"/>
                    <a:pt x="9695" y="1667"/>
                    <a:pt x="8987" y="1581"/>
                  </a:cubicBezTo>
                  <a:cubicBezTo>
                    <a:pt x="7811" y="1443"/>
                    <a:pt x="6930" y="786"/>
                    <a:pt x="5962" y="250"/>
                  </a:cubicBezTo>
                  <a:cubicBezTo>
                    <a:pt x="5704" y="111"/>
                    <a:pt x="5235" y="1"/>
                    <a:pt x="49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821" name="Google Shape;821;p39"/>
            <p:cNvSpPr/>
            <p:nvPr/>
          </p:nvSpPr>
          <p:spPr>
            <a:xfrm>
              <a:off x="6901875" y="4220725"/>
              <a:ext cx="468775" cy="354550"/>
            </a:xfrm>
            <a:custGeom>
              <a:rect b="b" l="l" r="r" t="t"/>
              <a:pathLst>
                <a:path extrusionOk="0" h="14182" w="18751">
                  <a:moveTo>
                    <a:pt x="15666" y="0"/>
                  </a:moveTo>
                  <a:cubicBezTo>
                    <a:pt x="15588" y="0"/>
                    <a:pt x="15504" y="9"/>
                    <a:pt x="15415" y="28"/>
                  </a:cubicBezTo>
                  <a:cubicBezTo>
                    <a:pt x="14690" y="184"/>
                    <a:pt x="14759" y="772"/>
                    <a:pt x="14897" y="1290"/>
                  </a:cubicBezTo>
                  <a:cubicBezTo>
                    <a:pt x="15294" y="2845"/>
                    <a:pt x="14880" y="4038"/>
                    <a:pt x="13463" y="4850"/>
                  </a:cubicBezTo>
                  <a:cubicBezTo>
                    <a:pt x="13013" y="5109"/>
                    <a:pt x="12823" y="5472"/>
                    <a:pt x="13065" y="5991"/>
                  </a:cubicBezTo>
                  <a:cubicBezTo>
                    <a:pt x="13324" y="6578"/>
                    <a:pt x="12823" y="6803"/>
                    <a:pt x="12512" y="7097"/>
                  </a:cubicBezTo>
                  <a:cubicBezTo>
                    <a:pt x="12410" y="7191"/>
                    <a:pt x="12303" y="7233"/>
                    <a:pt x="12200" y="7233"/>
                  </a:cubicBezTo>
                  <a:cubicBezTo>
                    <a:pt x="12041" y="7233"/>
                    <a:pt x="11891" y="7133"/>
                    <a:pt x="11786" y="6976"/>
                  </a:cubicBezTo>
                  <a:cubicBezTo>
                    <a:pt x="11531" y="6610"/>
                    <a:pt x="11284" y="6477"/>
                    <a:pt x="11039" y="6477"/>
                  </a:cubicBezTo>
                  <a:cubicBezTo>
                    <a:pt x="10705" y="6477"/>
                    <a:pt x="10373" y="6726"/>
                    <a:pt x="10024" y="6976"/>
                  </a:cubicBezTo>
                  <a:cubicBezTo>
                    <a:pt x="8797" y="7891"/>
                    <a:pt x="7811" y="9188"/>
                    <a:pt x="6308" y="9637"/>
                  </a:cubicBezTo>
                  <a:cubicBezTo>
                    <a:pt x="4303" y="10242"/>
                    <a:pt x="2696" y="11572"/>
                    <a:pt x="812" y="12385"/>
                  </a:cubicBezTo>
                  <a:cubicBezTo>
                    <a:pt x="242" y="12627"/>
                    <a:pt x="0" y="13214"/>
                    <a:pt x="692" y="13577"/>
                  </a:cubicBezTo>
                  <a:cubicBezTo>
                    <a:pt x="1262" y="13888"/>
                    <a:pt x="1936" y="13992"/>
                    <a:pt x="2610" y="14182"/>
                  </a:cubicBezTo>
                  <a:cubicBezTo>
                    <a:pt x="3819" y="13854"/>
                    <a:pt x="4943" y="13249"/>
                    <a:pt x="5893" y="12436"/>
                  </a:cubicBezTo>
                  <a:cubicBezTo>
                    <a:pt x="7829" y="10743"/>
                    <a:pt x="10144" y="9447"/>
                    <a:pt x="12357" y="8496"/>
                  </a:cubicBezTo>
                  <a:cubicBezTo>
                    <a:pt x="14396" y="7615"/>
                    <a:pt x="15847" y="6042"/>
                    <a:pt x="17817" y="5213"/>
                  </a:cubicBezTo>
                  <a:cubicBezTo>
                    <a:pt x="18301" y="4988"/>
                    <a:pt x="18751" y="4452"/>
                    <a:pt x="18612" y="3848"/>
                  </a:cubicBezTo>
                  <a:cubicBezTo>
                    <a:pt x="18539" y="3538"/>
                    <a:pt x="18402" y="3442"/>
                    <a:pt x="18239" y="3442"/>
                  </a:cubicBezTo>
                  <a:cubicBezTo>
                    <a:pt x="18019" y="3442"/>
                    <a:pt x="17752" y="3615"/>
                    <a:pt x="17524" y="3675"/>
                  </a:cubicBezTo>
                  <a:cubicBezTo>
                    <a:pt x="17487" y="3682"/>
                    <a:pt x="17451" y="3686"/>
                    <a:pt x="17417" y="3686"/>
                  </a:cubicBezTo>
                  <a:cubicBezTo>
                    <a:pt x="17207" y="3686"/>
                    <a:pt x="17050" y="3554"/>
                    <a:pt x="17109" y="3346"/>
                  </a:cubicBezTo>
                  <a:cubicBezTo>
                    <a:pt x="17385" y="2431"/>
                    <a:pt x="16625" y="1791"/>
                    <a:pt x="16556" y="962"/>
                  </a:cubicBezTo>
                  <a:cubicBezTo>
                    <a:pt x="16526" y="461"/>
                    <a:pt x="16229" y="0"/>
                    <a:pt x="156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822" name="Google Shape;822;p39"/>
            <p:cNvSpPr/>
            <p:nvPr/>
          </p:nvSpPr>
          <p:spPr>
            <a:xfrm>
              <a:off x="6306100" y="2654825"/>
              <a:ext cx="232875" cy="385425"/>
            </a:xfrm>
            <a:custGeom>
              <a:rect b="b" l="l" r="r" t="t"/>
              <a:pathLst>
                <a:path extrusionOk="0" h="15417" w="9315">
                  <a:moveTo>
                    <a:pt x="6907" y="9941"/>
                  </a:moveTo>
                  <a:cubicBezTo>
                    <a:pt x="6738" y="10523"/>
                    <a:pt x="6645" y="11167"/>
                    <a:pt x="5910" y="11304"/>
                  </a:cubicBezTo>
                  <a:cubicBezTo>
                    <a:pt x="5905" y="11305"/>
                    <a:pt x="5899" y="11305"/>
                    <a:pt x="5892" y="11305"/>
                  </a:cubicBezTo>
                  <a:cubicBezTo>
                    <a:pt x="5767" y="11305"/>
                    <a:pt x="5547" y="11146"/>
                    <a:pt x="5547" y="11097"/>
                  </a:cubicBezTo>
                  <a:cubicBezTo>
                    <a:pt x="5616" y="10270"/>
                    <a:pt x="6304" y="10147"/>
                    <a:pt x="6907" y="9941"/>
                  </a:cubicBezTo>
                  <a:close/>
                  <a:moveTo>
                    <a:pt x="2345" y="1"/>
                  </a:moveTo>
                  <a:cubicBezTo>
                    <a:pt x="2049" y="1"/>
                    <a:pt x="1708" y="93"/>
                    <a:pt x="1419" y="93"/>
                  </a:cubicBezTo>
                  <a:cubicBezTo>
                    <a:pt x="1383" y="93"/>
                    <a:pt x="1348" y="92"/>
                    <a:pt x="1313" y="88"/>
                  </a:cubicBezTo>
                  <a:cubicBezTo>
                    <a:pt x="1306" y="88"/>
                    <a:pt x="1299" y="88"/>
                    <a:pt x="1292" y="88"/>
                  </a:cubicBezTo>
                  <a:cubicBezTo>
                    <a:pt x="885" y="88"/>
                    <a:pt x="504" y="561"/>
                    <a:pt x="639" y="883"/>
                  </a:cubicBezTo>
                  <a:cubicBezTo>
                    <a:pt x="1244" y="2283"/>
                    <a:pt x="0" y="3977"/>
                    <a:pt x="1348" y="5273"/>
                  </a:cubicBezTo>
                  <a:cubicBezTo>
                    <a:pt x="1538" y="5446"/>
                    <a:pt x="1383" y="5964"/>
                    <a:pt x="1538" y="6241"/>
                  </a:cubicBezTo>
                  <a:cubicBezTo>
                    <a:pt x="1851" y="6738"/>
                    <a:pt x="1941" y="7889"/>
                    <a:pt x="2501" y="7889"/>
                  </a:cubicBezTo>
                  <a:cubicBezTo>
                    <a:pt x="2623" y="7889"/>
                    <a:pt x="2766" y="7836"/>
                    <a:pt x="2938" y="7710"/>
                  </a:cubicBezTo>
                  <a:cubicBezTo>
                    <a:pt x="3345" y="7411"/>
                    <a:pt x="3664" y="7306"/>
                    <a:pt x="3951" y="7306"/>
                  </a:cubicBezTo>
                  <a:cubicBezTo>
                    <a:pt x="4345" y="7306"/>
                    <a:pt x="4678" y="7505"/>
                    <a:pt x="5098" y="7675"/>
                  </a:cubicBezTo>
                  <a:cubicBezTo>
                    <a:pt x="5375" y="7796"/>
                    <a:pt x="5651" y="7848"/>
                    <a:pt x="5668" y="8176"/>
                  </a:cubicBezTo>
                  <a:cubicBezTo>
                    <a:pt x="5668" y="8297"/>
                    <a:pt x="5547" y="8401"/>
                    <a:pt x="5478" y="8504"/>
                  </a:cubicBezTo>
                  <a:cubicBezTo>
                    <a:pt x="5288" y="8384"/>
                    <a:pt x="5098" y="8263"/>
                    <a:pt x="4908" y="8107"/>
                  </a:cubicBezTo>
                  <a:cubicBezTo>
                    <a:pt x="4670" y="7869"/>
                    <a:pt x="4349" y="7740"/>
                    <a:pt x="4020" y="7740"/>
                  </a:cubicBezTo>
                  <a:cubicBezTo>
                    <a:pt x="3895" y="7740"/>
                    <a:pt x="3770" y="7758"/>
                    <a:pt x="3646" y="7796"/>
                  </a:cubicBezTo>
                  <a:cubicBezTo>
                    <a:pt x="3059" y="7951"/>
                    <a:pt x="3284" y="8470"/>
                    <a:pt x="3249" y="8850"/>
                  </a:cubicBezTo>
                  <a:cubicBezTo>
                    <a:pt x="3180" y="10008"/>
                    <a:pt x="4701" y="11270"/>
                    <a:pt x="4580" y="11408"/>
                  </a:cubicBezTo>
                  <a:cubicBezTo>
                    <a:pt x="3042" y="13170"/>
                    <a:pt x="4251" y="13205"/>
                    <a:pt x="5599" y="13758"/>
                  </a:cubicBezTo>
                  <a:cubicBezTo>
                    <a:pt x="6014" y="13948"/>
                    <a:pt x="6429" y="15244"/>
                    <a:pt x="7379" y="15400"/>
                  </a:cubicBezTo>
                  <a:cubicBezTo>
                    <a:pt x="7454" y="15411"/>
                    <a:pt x="7523" y="15417"/>
                    <a:pt x="7586" y="15417"/>
                  </a:cubicBezTo>
                  <a:cubicBezTo>
                    <a:pt x="8462" y="15417"/>
                    <a:pt x="8316" y="14362"/>
                    <a:pt x="8606" y="13879"/>
                  </a:cubicBezTo>
                  <a:cubicBezTo>
                    <a:pt x="9315" y="12687"/>
                    <a:pt x="8554" y="11529"/>
                    <a:pt x="8105" y="10423"/>
                  </a:cubicBezTo>
                  <a:cubicBezTo>
                    <a:pt x="7967" y="10058"/>
                    <a:pt x="7709" y="9812"/>
                    <a:pt x="7353" y="9812"/>
                  </a:cubicBezTo>
                  <a:cubicBezTo>
                    <a:pt x="7222" y="9812"/>
                    <a:pt x="7078" y="9845"/>
                    <a:pt x="6922" y="9917"/>
                  </a:cubicBezTo>
                  <a:lnTo>
                    <a:pt x="6922" y="9917"/>
                  </a:lnTo>
                  <a:cubicBezTo>
                    <a:pt x="7290" y="9072"/>
                    <a:pt x="8114" y="7913"/>
                    <a:pt x="7103" y="7433"/>
                  </a:cubicBezTo>
                  <a:cubicBezTo>
                    <a:pt x="5789" y="6828"/>
                    <a:pt x="5530" y="5048"/>
                    <a:pt x="3854" y="4927"/>
                  </a:cubicBezTo>
                  <a:cubicBezTo>
                    <a:pt x="3335" y="4893"/>
                    <a:pt x="2886" y="4167"/>
                    <a:pt x="3318" y="3424"/>
                  </a:cubicBezTo>
                  <a:cubicBezTo>
                    <a:pt x="3975" y="2318"/>
                    <a:pt x="3353" y="1298"/>
                    <a:pt x="2955" y="348"/>
                  </a:cubicBezTo>
                  <a:cubicBezTo>
                    <a:pt x="2833" y="73"/>
                    <a:pt x="2607" y="1"/>
                    <a:pt x="23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823" name="Google Shape;823;p39"/>
            <p:cNvSpPr/>
            <p:nvPr/>
          </p:nvSpPr>
          <p:spPr>
            <a:xfrm>
              <a:off x="6139750" y="3178550"/>
              <a:ext cx="185375" cy="227425"/>
            </a:xfrm>
            <a:custGeom>
              <a:rect b="b" l="l" r="r" t="t"/>
              <a:pathLst>
                <a:path extrusionOk="0" h="9097" w="7415">
                  <a:moveTo>
                    <a:pt x="6576" y="0"/>
                  </a:moveTo>
                  <a:cubicBezTo>
                    <a:pt x="6440" y="0"/>
                    <a:pt x="6314" y="46"/>
                    <a:pt x="6222" y="154"/>
                  </a:cubicBezTo>
                  <a:cubicBezTo>
                    <a:pt x="5928" y="483"/>
                    <a:pt x="5611" y="592"/>
                    <a:pt x="5290" y="592"/>
                  </a:cubicBezTo>
                  <a:cubicBezTo>
                    <a:pt x="4988" y="592"/>
                    <a:pt x="4683" y="496"/>
                    <a:pt x="4390" y="396"/>
                  </a:cubicBezTo>
                  <a:cubicBezTo>
                    <a:pt x="3964" y="242"/>
                    <a:pt x="3597" y="173"/>
                    <a:pt x="3279" y="173"/>
                  </a:cubicBezTo>
                  <a:cubicBezTo>
                    <a:pt x="1986" y="173"/>
                    <a:pt x="1492" y="1318"/>
                    <a:pt x="1020" y="2608"/>
                  </a:cubicBezTo>
                  <a:cubicBezTo>
                    <a:pt x="364" y="4353"/>
                    <a:pt x="1" y="6064"/>
                    <a:pt x="796" y="7360"/>
                  </a:cubicBezTo>
                  <a:cubicBezTo>
                    <a:pt x="847" y="8362"/>
                    <a:pt x="761" y="8984"/>
                    <a:pt x="1470" y="9088"/>
                  </a:cubicBezTo>
                  <a:cubicBezTo>
                    <a:pt x="1519" y="9094"/>
                    <a:pt x="1568" y="9097"/>
                    <a:pt x="1614" y="9097"/>
                  </a:cubicBezTo>
                  <a:cubicBezTo>
                    <a:pt x="2117" y="9097"/>
                    <a:pt x="2435" y="8762"/>
                    <a:pt x="2593" y="8224"/>
                  </a:cubicBezTo>
                  <a:cubicBezTo>
                    <a:pt x="2634" y="8075"/>
                    <a:pt x="2578" y="7743"/>
                    <a:pt x="2746" y="7743"/>
                  </a:cubicBezTo>
                  <a:cubicBezTo>
                    <a:pt x="2792" y="7743"/>
                    <a:pt x="2854" y="7768"/>
                    <a:pt x="2938" y="7827"/>
                  </a:cubicBezTo>
                  <a:cubicBezTo>
                    <a:pt x="3173" y="7995"/>
                    <a:pt x="3380" y="8062"/>
                    <a:pt x="3567" y="8062"/>
                  </a:cubicBezTo>
                  <a:cubicBezTo>
                    <a:pt x="4013" y="8062"/>
                    <a:pt x="4340" y="7677"/>
                    <a:pt x="4632" y="7360"/>
                  </a:cubicBezTo>
                  <a:cubicBezTo>
                    <a:pt x="5116" y="6842"/>
                    <a:pt x="4563" y="6358"/>
                    <a:pt x="4373" y="5839"/>
                  </a:cubicBezTo>
                  <a:cubicBezTo>
                    <a:pt x="4183" y="5321"/>
                    <a:pt x="3491" y="4750"/>
                    <a:pt x="4442" y="4249"/>
                  </a:cubicBezTo>
                  <a:cubicBezTo>
                    <a:pt x="4943" y="3990"/>
                    <a:pt x="5790" y="3852"/>
                    <a:pt x="5427" y="3057"/>
                  </a:cubicBezTo>
                  <a:cubicBezTo>
                    <a:pt x="5274" y="2713"/>
                    <a:pt x="5030" y="2616"/>
                    <a:pt x="4752" y="2616"/>
                  </a:cubicBezTo>
                  <a:cubicBezTo>
                    <a:pt x="4400" y="2616"/>
                    <a:pt x="3994" y="2771"/>
                    <a:pt x="3647" y="2780"/>
                  </a:cubicBezTo>
                  <a:cubicBezTo>
                    <a:pt x="3388" y="2815"/>
                    <a:pt x="3129" y="2850"/>
                    <a:pt x="2887" y="2919"/>
                  </a:cubicBezTo>
                  <a:cubicBezTo>
                    <a:pt x="2887" y="2746"/>
                    <a:pt x="2800" y="2487"/>
                    <a:pt x="2887" y="2435"/>
                  </a:cubicBezTo>
                  <a:cubicBezTo>
                    <a:pt x="3111" y="2262"/>
                    <a:pt x="3405" y="2037"/>
                    <a:pt x="3664" y="2037"/>
                  </a:cubicBezTo>
                  <a:cubicBezTo>
                    <a:pt x="4321" y="2055"/>
                    <a:pt x="4995" y="2262"/>
                    <a:pt x="5634" y="2262"/>
                  </a:cubicBezTo>
                  <a:cubicBezTo>
                    <a:pt x="6481" y="2262"/>
                    <a:pt x="6861" y="1553"/>
                    <a:pt x="7242" y="931"/>
                  </a:cubicBezTo>
                  <a:cubicBezTo>
                    <a:pt x="7414" y="689"/>
                    <a:pt x="7328" y="344"/>
                    <a:pt x="7086" y="188"/>
                  </a:cubicBezTo>
                  <a:cubicBezTo>
                    <a:pt x="6932" y="73"/>
                    <a:pt x="6746" y="0"/>
                    <a:pt x="65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824" name="Google Shape;824;p39"/>
            <p:cNvSpPr/>
            <p:nvPr/>
          </p:nvSpPr>
          <p:spPr>
            <a:xfrm>
              <a:off x="4320000" y="1079225"/>
              <a:ext cx="260125" cy="163000"/>
            </a:xfrm>
            <a:custGeom>
              <a:rect b="b" l="l" r="r" t="t"/>
              <a:pathLst>
                <a:path extrusionOk="0" h="6520" w="10405">
                  <a:moveTo>
                    <a:pt x="8970" y="1"/>
                  </a:moveTo>
                  <a:cubicBezTo>
                    <a:pt x="6620" y="778"/>
                    <a:pt x="3786" y="294"/>
                    <a:pt x="1764" y="2576"/>
                  </a:cubicBezTo>
                  <a:cubicBezTo>
                    <a:pt x="502" y="3993"/>
                    <a:pt x="1" y="5410"/>
                    <a:pt x="1038" y="5876"/>
                  </a:cubicBezTo>
                  <a:cubicBezTo>
                    <a:pt x="2057" y="6274"/>
                    <a:pt x="3146" y="6499"/>
                    <a:pt x="4252" y="6516"/>
                  </a:cubicBezTo>
                  <a:cubicBezTo>
                    <a:pt x="4303" y="6518"/>
                    <a:pt x="4355" y="6520"/>
                    <a:pt x="4406" y="6520"/>
                  </a:cubicBezTo>
                  <a:cubicBezTo>
                    <a:pt x="4717" y="6520"/>
                    <a:pt x="5012" y="6455"/>
                    <a:pt x="5116" y="6084"/>
                  </a:cubicBezTo>
                  <a:cubicBezTo>
                    <a:pt x="5237" y="5652"/>
                    <a:pt x="4892" y="5479"/>
                    <a:pt x="4563" y="5323"/>
                  </a:cubicBezTo>
                  <a:cubicBezTo>
                    <a:pt x="3094" y="4598"/>
                    <a:pt x="3630" y="3924"/>
                    <a:pt x="4598" y="3198"/>
                  </a:cubicBezTo>
                  <a:cubicBezTo>
                    <a:pt x="5980" y="2144"/>
                    <a:pt x="7726" y="2126"/>
                    <a:pt x="9264" y="1487"/>
                  </a:cubicBezTo>
                  <a:cubicBezTo>
                    <a:pt x="9696" y="1331"/>
                    <a:pt x="10404" y="1556"/>
                    <a:pt x="10352" y="796"/>
                  </a:cubicBezTo>
                  <a:cubicBezTo>
                    <a:pt x="10301" y="35"/>
                    <a:pt x="9627" y="70"/>
                    <a:pt x="89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825" name="Google Shape;825;p39"/>
            <p:cNvSpPr/>
            <p:nvPr/>
          </p:nvSpPr>
          <p:spPr>
            <a:xfrm>
              <a:off x="3605850" y="1017225"/>
              <a:ext cx="246275" cy="88775"/>
            </a:xfrm>
            <a:custGeom>
              <a:rect b="b" l="l" r="r" t="t"/>
              <a:pathLst>
                <a:path extrusionOk="0" h="3551" w="9851">
                  <a:moveTo>
                    <a:pt x="3896" y="1"/>
                  </a:moveTo>
                  <a:cubicBezTo>
                    <a:pt x="2951" y="1"/>
                    <a:pt x="1998" y="113"/>
                    <a:pt x="1055" y="130"/>
                  </a:cubicBezTo>
                  <a:cubicBezTo>
                    <a:pt x="674" y="130"/>
                    <a:pt x="260" y="217"/>
                    <a:pt x="121" y="649"/>
                  </a:cubicBezTo>
                  <a:cubicBezTo>
                    <a:pt x="0" y="1046"/>
                    <a:pt x="173" y="1461"/>
                    <a:pt x="536" y="1651"/>
                  </a:cubicBezTo>
                  <a:cubicBezTo>
                    <a:pt x="1487" y="2256"/>
                    <a:pt x="2489" y="2792"/>
                    <a:pt x="3474" y="3345"/>
                  </a:cubicBezTo>
                  <a:cubicBezTo>
                    <a:pt x="3715" y="3472"/>
                    <a:pt x="3939" y="3551"/>
                    <a:pt x="4149" y="3551"/>
                  </a:cubicBezTo>
                  <a:cubicBezTo>
                    <a:pt x="4450" y="3551"/>
                    <a:pt x="4723" y="3389"/>
                    <a:pt x="4978" y="2982"/>
                  </a:cubicBezTo>
                  <a:cubicBezTo>
                    <a:pt x="5203" y="2650"/>
                    <a:pt x="5511" y="2104"/>
                    <a:pt x="5931" y="2104"/>
                  </a:cubicBezTo>
                  <a:cubicBezTo>
                    <a:pt x="6058" y="2104"/>
                    <a:pt x="6195" y="2153"/>
                    <a:pt x="6343" y="2273"/>
                  </a:cubicBezTo>
                  <a:cubicBezTo>
                    <a:pt x="6982" y="2809"/>
                    <a:pt x="7673" y="2826"/>
                    <a:pt x="8365" y="2895"/>
                  </a:cubicBezTo>
                  <a:cubicBezTo>
                    <a:pt x="8588" y="2920"/>
                    <a:pt x="8869" y="3004"/>
                    <a:pt x="9118" y="3004"/>
                  </a:cubicBezTo>
                  <a:cubicBezTo>
                    <a:pt x="9390" y="3004"/>
                    <a:pt x="9623" y="2904"/>
                    <a:pt x="9695" y="2515"/>
                  </a:cubicBezTo>
                  <a:cubicBezTo>
                    <a:pt x="9851" y="1789"/>
                    <a:pt x="9142" y="1668"/>
                    <a:pt x="8641" y="1478"/>
                  </a:cubicBezTo>
                  <a:lnTo>
                    <a:pt x="6585" y="493"/>
                  </a:lnTo>
                  <a:cubicBezTo>
                    <a:pt x="5704" y="104"/>
                    <a:pt x="4803" y="1"/>
                    <a:pt x="38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826" name="Google Shape;826;p39"/>
            <p:cNvSpPr/>
            <p:nvPr/>
          </p:nvSpPr>
          <p:spPr>
            <a:xfrm>
              <a:off x="3161275" y="1612775"/>
              <a:ext cx="115825" cy="115825"/>
            </a:xfrm>
            <a:custGeom>
              <a:rect b="b" l="l" r="r" t="t"/>
              <a:pathLst>
                <a:path extrusionOk="0" h="4633" w="4633">
                  <a:moveTo>
                    <a:pt x="2966" y="1"/>
                  </a:moveTo>
                  <a:cubicBezTo>
                    <a:pt x="2951" y="1"/>
                    <a:pt x="2936" y="1"/>
                    <a:pt x="2921" y="1"/>
                  </a:cubicBezTo>
                  <a:cubicBezTo>
                    <a:pt x="1729" y="36"/>
                    <a:pt x="1" y="2421"/>
                    <a:pt x="139" y="3803"/>
                  </a:cubicBezTo>
                  <a:cubicBezTo>
                    <a:pt x="139" y="4252"/>
                    <a:pt x="502" y="4615"/>
                    <a:pt x="951" y="4633"/>
                  </a:cubicBezTo>
                  <a:cubicBezTo>
                    <a:pt x="2956" y="4581"/>
                    <a:pt x="4632" y="3026"/>
                    <a:pt x="4529" y="1297"/>
                  </a:cubicBezTo>
                  <a:cubicBezTo>
                    <a:pt x="4478" y="482"/>
                    <a:pt x="3809" y="1"/>
                    <a:pt x="29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827" name="Google Shape;827;p39"/>
            <p:cNvSpPr/>
            <p:nvPr/>
          </p:nvSpPr>
          <p:spPr>
            <a:xfrm>
              <a:off x="6082850" y="3458350"/>
              <a:ext cx="215350" cy="82375"/>
            </a:xfrm>
            <a:custGeom>
              <a:rect b="b" l="l" r="r" t="t"/>
              <a:pathLst>
                <a:path extrusionOk="0" h="3295" w="8614">
                  <a:moveTo>
                    <a:pt x="8412" y="834"/>
                  </a:moveTo>
                  <a:lnTo>
                    <a:pt x="8412" y="834"/>
                  </a:lnTo>
                  <a:cubicBezTo>
                    <a:pt x="8408" y="835"/>
                    <a:pt x="8404" y="836"/>
                    <a:pt x="8401" y="837"/>
                  </a:cubicBezTo>
                  <a:lnTo>
                    <a:pt x="8401" y="837"/>
                  </a:lnTo>
                  <a:cubicBezTo>
                    <a:pt x="8399" y="842"/>
                    <a:pt x="8396" y="846"/>
                    <a:pt x="8394" y="851"/>
                  </a:cubicBezTo>
                  <a:lnTo>
                    <a:pt x="8412" y="834"/>
                  </a:lnTo>
                  <a:close/>
                  <a:moveTo>
                    <a:pt x="6441" y="1"/>
                  </a:moveTo>
                  <a:cubicBezTo>
                    <a:pt x="5426" y="1"/>
                    <a:pt x="4424" y="103"/>
                    <a:pt x="3504" y="557"/>
                  </a:cubicBezTo>
                  <a:cubicBezTo>
                    <a:pt x="3268" y="683"/>
                    <a:pt x="3156" y="756"/>
                    <a:pt x="3064" y="756"/>
                  </a:cubicBezTo>
                  <a:cubicBezTo>
                    <a:pt x="2968" y="756"/>
                    <a:pt x="2895" y="675"/>
                    <a:pt x="2726" y="488"/>
                  </a:cubicBezTo>
                  <a:cubicBezTo>
                    <a:pt x="2440" y="160"/>
                    <a:pt x="2158" y="41"/>
                    <a:pt x="1882" y="41"/>
                  </a:cubicBezTo>
                  <a:cubicBezTo>
                    <a:pt x="1373" y="41"/>
                    <a:pt x="881" y="443"/>
                    <a:pt x="410" y="678"/>
                  </a:cubicBezTo>
                  <a:cubicBezTo>
                    <a:pt x="0" y="866"/>
                    <a:pt x="164" y="1612"/>
                    <a:pt x="452" y="1612"/>
                  </a:cubicBezTo>
                  <a:cubicBezTo>
                    <a:pt x="455" y="1612"/>
                    <a:pt x="459" y="1612"/>
                    <a:pt x="462" y="1612"/>
                  </a:cubicBezTo>
                  <a:cubicBezTo>
                    <a:pt x="518" y="1607"/>
                    <a:pt x="572" y="1605"/>
                    <a:pt x="625" y="1605"/>
                  </a:cubicBezTo>
                  <a:cubicBezTo>
                    <a:pt x="1895" y="1605"/>
                    <a:pt x="2508" y="2753"/>
                    <a:pt x="3504" y="3184"/>
                  </a:cubicBezTo>
                  <a:cubicBezTo>
                    <a:pt x="3665" y="3259"/>
                    <a:pt x="3818" y="3295"/>
                    <a:pt x="3955" y="3295"/>
                  </a:cubicBezTo>
                  <a:cubicBezTo>
                    <a:pt x="4389" y="3295"/>
                    <a:pt x="4667" y="2934"/>
                    <a:pt x="4575" y="2303"/>
                  </a:cubicBezTo>
                  <a:cubicBezTo>
                    <a:pt x="4523" y="1905"/>
                    <a:pt x="4541" y="1784"/>
                    <a:pt x="4973" y="1698"/>
                  </a:cubicBezTo>
                  <a:cubicBezTo>
                    <a:pt x="6127" y="1457"/>
                    <a:pt x="7264" y="1130"/>
                    <a:pt x="8401" y="837"/>
                  </a:cubicBezTo>
                  <a:lnTo>
                    <a:pt x="8401" y="837"/>
                  </a:lnTo>
                  <a:cubicBezTo>
                    <a:pt x="8535" y="525"/>
                    <a:pt x="8613" y="56"/>
                    <a:pt x="8256" y="56"/>
                  </a:cubicBezTo>
                  <a:cubicBezTo>
                    <a:pt x="7656" y="37"/>
                    <a:pt x="7046" y="1"/>
                    <a:pt x="64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828" name="Google Shape;828;p39"/>
            <p:cNvSpPr/>
            <p:nvPr/>
          </p:nvSpPr>
          <p:spPr>
            <a:xfrm>
              <a:off x="5726825" y="1103850"/>
              <a:ext cx="262175" cy="54825"/>
            </a:xfrm>
            <a:custGeom>
              <a:rect b="b" l="l" r="r" t="t"/>
              <a:pathLst>
                <a:path extrusionOk="0" h="2193" w="10487">
                  <a:moveTo>
                    <a:pt x="2675" y="1"/>
                  </a:moveTo>
                  <a:cubicBezTo>
                    <a:pt x="2260" y="122"/>
                    <a:pt x="1984" y="208"/>
                    <a:pt x="1707" y="260"/>
                  </a:cubicBezTo>
                  <a:cubicBezTo>
                    <a:pt x="1625" y="276"/>
                    <a:pt x="1533" y="281"/>
                    <a:pt x="1436" y="281"/>
                  </a:cubicBezTo>
                  <a:cubicBezTo>
                    <a:pt x="1238" y="281"/>
                    <a:pt x="1018" y="259"/>
                    <a:pt x="814" y="259"/>
                  </a:cubicBezTo>
                  <a:cubicBezTo>
                    <a:pt x="370" y="259"/>
                    <a:pt x="1" y="367"/>
                    <a:pt x="83" y="1055"/>
                  </a:cubicBezTo>
                  <a:cubicBezTo>
                    <a:pt x="160" y="1671"/>
                    <a:pt x="629" y="1783"/>
                    <a:pt x="1147" y="1783"/>
                  </a:cubicBezTo>
                  <a:cubicBezTo>
                    <a:pt x="1443" y="1783"/>
                    <a:pt x="1754" y="1746"/>
                    <a:pt x="2018" y="1746"/>
                  </a:cubicBezTo>
                  <a:cubicBezTo>
                    <a:pt x="3176" y="1729"/>
                    <a:pt x="4334" y="1625"/>
                    <a:pt x="5488" y="1625"/>
                  </a:cubicBezTo>
                  <a:cubicBezTo>
                    <a:pt x="6641" y="1625"/>
                    <a:pt x="7790" y="1729"/>
                    <a:pt x="8931" y="2126"/>
                  </a:cubicBezTo>
                  <a:cubicBezTo>
                    <a:pt x="9064" y="2171"/>
                    <a:pt x="9201" y="2192"/>
                    <a:pt x="9336" y="2192"/>
                  </a:cubicBezTo>
                  <a:cubicBezTo>
                    <a:pt x="9780" y="2192"/>
                    <a:pt x="10194" y="1955"/>
                    <a:pt x="10314" y="1504"/>
                  </a:cubicBezTo>
                  <a:cubicBezTo>
                    <a:pt x="10486" y="813"/>
                    <a:pt x="9761" y="744"/>
                    <a:pt x="9294" y="606"/>
                  </a:cubicBezTo>
                  <a:cubicBezTo>
                    <a:pt x="8746" y="426"/>
                    <a:pt x="8189" y="370"/>
                    <a:pt x="7630" y="370"/>
                  </a:cubicBezTo>
                  <a:cubicBezTo>
                    <a:pt x="6715" y="370"/>
                    <a:pt x="5795" y="519"/>
                    <a:pt x="4900" y="519"/>
                  </a:cubicBezTo>
                  <a:cubicBezTo>
                    <a:pt x="4133" y="519"/>
                    <a:pt x="3384" y="409"/>
                    <a:pt x="26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829" name="Google Shape;829;p39"/>
            <p:cNvSpPr/>
            <p:nvPr/>
          </p:nvSpPr>
          <p:spPr>
            <a:xfrm>
              <a:off x="6497925" y="4391525"/>
              <a:ext cx="125725" cy="97375"/>
            </a:xfrm>
            <a:custGeom>
              <a:rect b="b" l="l" r="r" t="t"/>
              <a:pathLst>
                <a:path extrusionOk="0" h="3895" w="5029">
                  <a:moveTo>
                    <a:pt x="4062" y="0"/>
                  </a:moveTo>
                  <a:cubicBezTo>
                    <a:pt x="3557" y="0"/>
                    <a:pt x="2937" y="491"/>
                    <a:pt x="2445" y="491"/>
                  </a:cubicBezTo>
                  <a:cubicBezTo>
                    <a:pt x="2234" y="491"/>
                    <a:pt x="2046" y="401"/>
                    <a:pt x="1901" y="144"/>
                  </a:cubicBezTo>
                  <a:cubicBezTo>
                    <a:pt x="0" y="403"/>
                    <a:pt x="570" y="1975"/>
                    <a:pt x="225" y="2960"/>
                  </a:cubicBezTo>
                  <a:cubicBezTo>
                    <a:pt x="38" y="3485"/>
                    <a:pt x="566" y="3894"/>
                    <a:pt x="1172" y="3894"/>
                  </a:cubicBezTo>
                  <a:cubicBezTo>
                    <a:pt x="1185" y="3894"/>
                    <a:pt x="1197" y="3894"/>
                    <a:pt x="1210" y="3894"/>
                  </a:cubicBezTo>
                  <a:cubicBezTo>
                    <a:pt x="2298" y="3876"/>
                    <a:pt x="5029" y="1630"/>
                    <a:pt x="4804" y="783"/>
                  </a:cubicBezTo>
                  <a:cubicBezTo>
                    <a:pt x="4638" y="185"/>
                    <a:pt x="4372" y="0"/>
                    <a:pt x="40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830" name="Google Shape;830;p39"/>
            <p:cNvSpPr/>
            <p:nvPr/>
          </p:nvSpPr>
          <p:spPr>
            <a:xfrm>
              <a:off x="5334875" y="2906300"/>
              <a:ext cx="82100" cy="128050"/>
            </a:xfrm>
            <a:custGeom>
              <a:rect b="b" l="l" r="r" t="t"/>
              <a:pathLst>
                <a:path extrusionOk="0" h="5122" w="3284">
                  <a:moveTo>
                    <a:pt x="519" y="1"/>
                  </a:moveTo>
                  <a:lnTo>
                    <a:pt x="380" y="139"/>
                  </a:lnTo>
                  <a:cubicBezTo>
                    <a:pt x="104" y="1452"/>
                    <a:pt x="0" y="2766"/>
                    <a:pt x="380" y="4062"/>
                  </a:cubicBezTo>
                  <a:cubicBezTo>
                    <a:pt x="534" y="4660"/>
                    <a:pt x="796" y="5122"/>
                    <a:pt x="1420" y="5122"/>
                  </a:cubicBezTo>
                  <a:cubicBezTo>
                    <a:pt x="1500" y="5122"/>
                    <a:pt x="1585" y="5114"/>
                    <a:pt x="1676" y="5099"/>
                  </a:cubicBezTo>
                  <a:cubicBezTo>
                    <a:pt x="2471" y="4978"/>
                    <a:pt x="3284" y="4408"/>
                    <a:pt x="3111" y="3734"/>
                  </a:cubicBezTo>
                  <a:cubicBezTo>
                    <a:pt x="2748" y="2213"/>
                    <a:pt x="2108" y="744"/>
                    <a:pt x="5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831" name="Google Shape;831;p39"/>
            <p:cNvSpPr/>
            <p:nvPr/>
          </p:nvSpPr>
          <p:spPr>
            <a:xfrm>
              <a:off x="4869125" y="997550"/>
              <a:ext cx="160750" cy="66150"/>
            </a:xfrm>
            <a:custGeom>
              <a:rect b="b" l="l" r="r" t="t"/>
              <a:pathLst>
                <a:path extrusionOk="0" h="2646" w="6430">
                  <a:moveTo>
                    <a:pt x="1040" y="1"/>
                  </a:moveTo>
                  <a:cubicBezTo>
                    <a:pt x="589" y="1"/>
                    <a:pt x="239" y="358"/>
                    <a:pt x="104" y="814"/>
                  </a:cubicBezTo>
                  <a:cubicBezTo>
                    <a:pt x="1" y="1108"/>
                    <a:pt x="191" y="1419"/>
                    <a:pt x="502" y="1470"/>
                  </a:cubicBezTo>
                  <a:cubicBezTo>
                    <a:pt x="1971" y="1885"/>
                    <a:pt x="3440" y="2283"/>
                    <a:pt x="4736" y="2646"/>
                  </a:cubicBezTo>
                  <a:cubicBezTo>
                    <a:pt x="5427" y="2611"/>
                    <a:pt x="5928" y="2611"/>
                    <a:pt x="6239" y="2127"/>
                  </a:cubicBezTo>
                  <a:cubicBezTo>
                    <a:pt x="6429" y="1851"/>
                    <a:pt x="6308" y="1470"/>
                    <a:pt x="6066" y="1419"/>
                  </a:cubicBezTo>
                  <a:cubicBezTo>
                    <a:pt x="4373" y="1021"/>
                    <a:pt x="2852" y="36"/>
                    <a:pt x="1072" y="2"/>
                  </a:cubicBezTo>
                  <a:cubicBezTo>
                    <a:pt x="1061" y="1"/>
                    <a:pt x="1051" y="1"/>
                    <a:pt x="10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832" name="Google Shape;832;p39"/>
            <p:cNvSpPr/>
            <p:nvPr/>
          </p:nvSpPr>
          <p:spPr>
            <a:xfrm>
              <a:off x="3763550" y="998475"/>
              <a:ext cx="117975" cy="55725"/>
            </a:xfrm>
            <a:custGeom>
              <a:rect b="b" l="l" r="r" t="t"/>
              <a:pathLst>
                <a:path extrusionOk="0" h="2229" w="4719">
                  <a:moveTo>
                    <a:pt x="747" y="0"/>
                  </a:moveTo>
                  <a:cubicBezTo>
                    <a:pt x="407" y="0"/>
                    <a:pt x="65" y="161"/>
                    <a:pt x="18" y="690"/>
                  </a:cubicBezTo>
                  <a:cubicBezTo>
                    <a:pt x="0" y="863"/>
                    <a:pt x="190" y="1053"/>
                    <a:pt x="277" y="1243"/>
                  </a:cubicBezTo>
                  <a:lnTo>
                    <a:pt x="2333" y="2228"/>
                  </a:lnTo>
                  <a:cubicBezTo>
                    <a:pt x="2437" y="2220"/>
                    <a:pt x="2541" y="2220"/>
                    <a:pt x="2644" y="2220"/>
                  </a:cubicBezTo>
                  <a:cubicBezTo>
                    <a:pt x="2748" y="2220"/>
                    <a:pt x="2852" y="2220"/>
                    <a:pt x="2955" y="2211"/>
                  </a:cubicBezTo>
                  <a:cubicBezTo>
                    <a:pt x="3647" y="2142"/>
                    <a:pt x="4718" y="2090"/>
                    <a:pt x="4511" y="1261"/>
                  </a:cubicBezTo>
                  <a:cubicBezTo>
                    <a:pt x="4255" y="308"/>
                    <a:pt x="3582" y="187"/>
                    <a:pt x="2842" y="187"/>
                  </a:cubicBezTo>
                  <a:cubicBezTo>
                    <a:pt x="2589" y="187"/>
                    <a:pt x="2328" y="201"/>
                    <a:pt x="2074" y="201"/>
                  </a:cubicBezTo>
                  <a:cubicBezTo>
                    <a:pt x="1762" y="201"/>
                    <a:pt x="1460" y="180"/>
                    <a:pt x="1193" y="85"/>
                  </a:cubicBezTo>
                  <a:cubicBezTo>
                    <a:pt x="1066" y="36"/>
                    <a:pt x="907" y="0"/>
                    <a:pt x="7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833" name="Google Shape;833;p39"/>
            <p:cNvSpPr/>
            <p:nvPr/>
          </p:nvSpPr>
          <p:spPr>
            <a:xfrm>
              <a:off x="6244750" y="3463175"/>
              <a:ext cx="127900" cy="76650"/>
            </a:xfrm>
            <a:custGeom>
              <a:rect b="b" l="l" r="r" t="t"/>
              <a:pathLst>
                <a:path extrusionOk="0" h="3066" w="5116">
                  <a:moveTo>
                    <a:pt x="4184" y="1"/>
                  </a:moveTo>
                  <a:cubicBezTo>
                    <a:pt x="4093" y="1"/>
                    <a:pt x="4000" y="13"/>
                    <a:pt x="3906" y="36"/>
                  </a:cubicBezTo>
                  <a:cubicBezTo>
                    <a:pt x="3232" y="209"/>
                    <a:pt x="2575" y="416"/>
                    <a:pt x="1918" y="641"/>
                  </a:cubicBezTo>
                  <a:lnTo>
                    <a:pt x="1936" y="641"/>
                  </a:lnTo>
                  <a:cubicBezTo>
                    <a:pt x="1659" y="848"/>
                    <a:pt x="1383" y="1038"/>
                    <a:pt x="1089" y="1194"/>
                  </a:cubicBezTo>
                  <a:cubicBezTo>
                    <a:pt x="432" y="1505"/>
                    <a:pt x="0" y="2093"/>
                    <a:pt x="311" y="2680"/>
                  </a:cubicBezTo>
                  <a:cubicBezTo>
                    <a:pt x="460" y="2964"/>
                    <a:pt x="650" y="3065"/>
                    <a:pt x="856" y="3065"/>
                  </a:cubicBezTo>
                  <a:cubicBezTo>
                    <a:pt x="1178" y="3065"/>
                    <a:pt x="1537" y="2818"/>
                    <a:pt x="1832" y="2628"/>
                  </a:cubicBezTo>
                  <a:cubicBezTo>
                    <a:pt x="2558" y="2093"/>
                    <a:pt x="3370" y="1695"/>
                    <a:pt x="4234" y="1436"/>
                  </a:cubicBezTo>
                  <a:cubicBezTo>
                    <a:pt x="4631" y="1332"/>
                    <a:pt x="5115" y="1108"/>
                    <a:pt x="4994" y="606"/>
                  </a:cubicBezTo>
                  <a:cubicBezTo>
                    <a:pt x="4883" y="203"/>
                    <a:pt x="4559" y="1"/>
                    <a:pt x="41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834" name="Google Shape;834;p39"/>
            <p:cNvSpPr/>
            <p:nvPr/>
          </p:nvSpPr>
          <p:spPr>
            <a:xfrm>
              <a:off x="6286725" y="2464325"/>
              <a:ext cx="67775" cy="93850"/>
            </a:xfrm>
            <a:custGeom>
              <a:rect b="b" l="l" r="r" t="t"/>
              <a:pathLst>
                <a:path extrusionOk="0" h="3754" w="2711">
                  <a:moveTo>
                    <a:pt x="1532" y="0"/>
                  </a:moveTo>
                  <a:cubicBezTo>
                    <a:pt x="1516" y="0"/>
                    <a:pt x="1500" y="0"/>
                    <a:pt x="1484" y="1"/>
                  </a:cubicBezTo>
                  <a:cubicBezTo>
                    <a:pt x="187" y="53"/>
                    <a:pt x="239" y="1332"/>
                    <a:pt x="101" y="2265"/>
                  </a:cubicBezTo>
                  <a:cubicBezTo>
                    <a:pt x="1" y="3066"/>
                    <a:pt x="465" y="3754"/>
                    <a:pt x="1243" y="3754"/>
                  </a:cubicBezTo>
                  <a:cubicBezTo>
                    <a:pt x="1271" y="3754"/>
                    <a:pt x="1299" y="3753"/>
                    <a:pt x="1328" y="3751"/>
                  </a:cubicBezTo>
                  <a:cubicBezTo>
                    <a:pt x="2711" y="3682"/>
                    <a:pt x="1967" y="2403"/>
                    <a:pt x="2313" y="1815"/>
                  </a:cubicBezTo>
                  <a:cubicBezTo>
                    <a:pt x="2228" y="1050"/>
                    <a:pt x="2528" y="0"/>
                    <a:pt x="15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835" name="Google Shape;835;p39"/>
            <p:cNvSpPr/>
            <p:nvPr/>
          </p:nvSpPr>
          <p:spPr>
            <a:xfrm>
              <a:off x="6279300" y="2861375"/>
              <a:ext cx="75625" cy="97275"/>
            </a:xfrm>
            <a:custGeom>
              <a:rect b="b" l="l" r="r" t="t"/>
              <a:pathLst>
                <a:path extrusionOk="0" h="3891" w="3025">
                  <a:moveTo>
                    <a:pt x="2403" y="1"/>
                  </a:moveTo>
                  <a:cubicBezTo>
                    <a:pt x="2178" y="1"/>
                    <a:pt x="1971" y="104"/>
                    <a:pt x="1850" y="277"/>
                  </a:cubicBezTo>
                  <a:cubicBezTo>
                    <a:pt x="1504" y="1193"/>
                    <a:pt x="882" y="1884"/>
                    <a:pt x="277" y="2610"/>
                  </a:cubicBezTo>
                  <a:cubicBezTo>
                    <a:pt x="35" y="2869"/>
                    <a:pt x="1" y="3284"/>
                    <a:pt x="208" y="3578"/>
                  </a:cubicBezTo>
                  <a:cubicBezTo>
                    <a:pt x="326" y="3766"/>
                    <a:pt x="507" y="3890"/>
                    <a:pt x="682" y="3890"/>
                  </a:cubicBezTo>
                  <a:cubicBezTo>
                    <a:pt x="764" y="3890"/>
                    <a:pt x="845" y="3863"/>
                    <a:pt x="916" y="3802"/>
                  </a:cubicBezTo>
                  <a:cubicBezTo>
                    <a:pt x="1815" y="3128"/>
                    <a:pt x="2731" y="2420"/>
                    <a:pt x="3025" y="1452"/>
                  </a:cubicBezTo>
                  <a:cubicBezTo>
                    <a:pt x="2973" y="744"/>
                    <a:pt x="2921" y="225"/>
                    <a:pt x="24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836" name="Google Shape;836;p39"/>
            <p:cNvSpPr/>
            <p:nvPr/>
          </p:nvSpPr>
          <p:spPr>
            <a:xfrm>
              <a:off x="4145025" y="994975"/>
              <a:ext cx="111500" cy="47325"/>
            </a:xfrm>
            <a:custGeom>
              <a:rect b="b" l="l" r="r" t="t"/>
              <a:pathLst>
                <a:path extrusionOk="0" h="1893" w="4460">
                  <a:moveTo>
                    <a:pt x="1539" y="105"/>
                  </a:moveTo>
                  <a:cubicBezTo>
                    <a:pt x="969" y="243"/>
                    <a:pt x="139" y="1"/>
                    <a:pt x="70" y="744"/>
                  </a:cubicBezTo>
                  <a:cubicBezTo>
                    <a:pt x="1" y="1418"/>
                    <a:pt x="813" y="1418"/>
                    <a:pt x="1332" y="1556"/>
                  </a:cubicBezTo>
                  <a:cubicBezTo>
                    <a:pt x="1764" y="1677"/>
                    <a:pt x="2213" y="1764"/>
                    <a:pt x="2645" y="1815"/>
                  </a:cubicBezTo>
                  <a:cubicBezTo>
                    <a:pt x="2898" y="1847"/>
                    <a:pt x="3179" y="1893"/>
                    <a:pt x="3440" y="1893"/>
                  </a:cubicBezTo>
                  <a:cubicBezTo>
                    <a:pt x="3890" y="1893"/>
                    <a:pt x="4279" y="1756"/>
                    <a:pt x="4356" y="1176"/>
                  </a:cubicBezTo>
                  <a:cubicBezTo>
                    <a:pt x="4459" y="346"/>
                    <a:pt x="3561" y="416"/>
                    <a:pt x="2956" y="329"/>
                  </a:cubicBezTo>
                  <a:lnTo>
                    <a:pt x="1539" y="10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837" name="Google Shape;837;p39"/>
            <p:cNvSpPr/>
            <p:nvPr/>
          </p:nvSpPr>
          <p:spPr>
            <a:xfrm>
              <a:off x="7213625" y="3803350"/>
              <a:ext cx="74075" cy="80050"/>
            </a:xfrm>
            <a:custGeom>
              <a:rect b="b" l="l" r="r" t="t"/>
              <a:pathLst>
                <a:path extrusionOk="0" h="3202" w="2963">
                  <a:moveTo>
                    <a:pt x="573" y="1"/>
                  </a:moveTo>
                  <a:cubicBezTo>
                    <a:pt x="233" y="1"/>
                    <a:pt x="0" y="333"/>
                    <a:pt x="59" y="704"/>
                  </a:cubicBezTo>
                  <a:cubicBezTo>
                    <a:pt x="284" y="1965"/>
                    <a:pt x="1096" y="2777"/>
                    <a:pt x="2289" y="3175"/>
                  </a:cubicBezTo>
                  <a:cubicBezTo>
                    <a:pt x="2343" y="3193"/>
                    <a:pt x="2395" y="3202"/>
                    <a:pt x="2445" y="3202"/>
                  </a:cubicBezTo>
                  <a:cubicBezTo>
                    <a:pt x="2729" y="3202"/>
                    <a:pt x="2933" y="2914"/>
                    <a:pt x="2963" y="2414"/>
                  </a:cubicBezTo>
                  <a:cubicBezTo>
                    <a:pt x="2341" y="1619"/>
                    <a:pt x="1960" y="427"/>
                    <a:pt x="751" y="30"/>
                  </a:cubicBezTo>
                  <a:cubicBezTo>
                    <a:pt x="689" y="10"/>
                    <a:pt x="630" y="1"/>
                    <a:pt x="5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838" name="Google Shape;838;p39"/>
            <p:cNvSpPr/>
            <p:nvPr/>
          </p:nvSpPr>
          <p:spPr>
            <a:xfrm>
              <a:off x="6542025" y="3118350"/>
              <a:ext cx="66075" cy="79800"/>
            </a:xfrm>
            <a:custGeom>
              <a:rect b="b" l="l" r="r" t="t"/>
              <a:pathLst>
                <a:path extrusionOk="0" h="3192" w="2643">
                  <a:moveTo>
                    <a:pt x="1295" y="1"/>
                  </a:moveTo>
                  <a:cubicBezTo>
                    <a:pt x="1273" y="1"/>
                    <a:pt x="1250" y="2"/>
                    <a:pt x="1226" y="4"/>
                  </a:cubicBezTo>
                  <a:cubicBezTo>
                    <a:pt x="275" y="108"/>
                    <a:pt x="51" y="954"/>
                    <a:pt x="33" y="1732"/>
                  </a:cubicBezTo>
                  <a:cubicBezTo>
                    <a:pt x="1" y="2354"/>
                    <a:pt x="200" y="3192"/>
                    <a:pt x="910" y="3192"/>
                  </a:cubicBezTo>
                  <a:cubicBezTo>
                    <a:pt x="950" y="3192"/>
                    <a:pt x="992" y="3189"/>
                    <a:pt x="1036" y="3184"/>
                  </a:cubicBezTo>
                  <a:cubicBezTo>
                    <a:pt x="2643" y="2959"/>
                    <a:pt x="1640" y="1767"/>
                    <a:pt x="1640" y="1110"/>
                  </a:cubicBezTo>
                  <a:cubicBezTo>
                    <a:pt x="1740" y="547"/>
                    <a:pt x="1792" y="1"/>
                    <a:pt x="12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839" name="Google Shape;839;p39"/>
            <p:cNvSpPr/>
            <p:nvPr/>
          </p:nvSpPr>
          <p:spPr>
            <a:xfrm>
              <a:off x="4278100" y="987200"/>
              <a:ext cx="87225" cy="50150"/>
            </a:xfrm>
            <a:custGeom>
              <a:rect b="b" l="l" r="r" t="t"/>
              <a:pathLst>
                <a:path extrusionOk="0" h="2006" w="3489">
                  <a:moveTo>
                    <a:pt x="2519" y="46"/>
                  </a:moveTo>
                  <a:cubicBezTo>
                    <a:pt x="2407" y="46"/>
                    <a:pt x="2296" y="60"/>
                    <a:pt x="2195" y="87"/>
                  </a:cubicBezTo>
                  <a:cubicBezTo>
                    <a:pt x="1435" y="312"/>
                    <a:pt x="191" y="1"/>
                    <a:pt x="87" y="1107"/>
                  </a:cubicBezTo>
                  <a:cubicBezTo>
                    <a:pt x="1" y="1798"/>
                    <a:pt x="986" y="1746"/>
                    <a:pt x="1642" y="1781"/>
                  </a:cubicBezTo>
                  <a:cubicBezTo>
                    <a:pt x="2299" y="1556"/>
                    <a:pt x="3422" y="2005"/>
                    <a:pt x="3474" y="813"/>
                  </a:cubicBezTo>
                  <a:cubicBezTo>
                    <a:pt x="3488" y="284"/>
                    <a:pt x="2986" y="46"/>
                    <a:pt x="2519" y="4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840" name="Google Shape;840;p39"/>
            <p:cNvSpPr/>
            <p:nvPr/>
          </p:nvSpPr>
          <p:spPr>
            <a:xfrm>
              <a:off x="6595650" y="1204100"/>
              <a:ext cx="81075" cy="41800"/>
            </a:xfrm>
            <a:custGeom>
              <a:rect b="b" l="l" r="r" t="t"/>
              <a:pathLst>
                <a:path extrusionOk="0" h="1672" w="3243">
                  <a:moveTo>
                    <a:pt x="1466" y="121"/>
                  </a:moveTo>
                  <a:cubicBezTo>
                    <a:pt x="1366" y="163"/>
                    <a:pt x="1241" y="173"/>
                    <a:pt x="1106" y="173"/>
                  </a:cubicBezTo>
                  <a:cubicBezTo>
                    <a:pt x="987" y="173"/>
                    <a:pt x="861" y="165"/>
                    <a:pt x="738" y="165"/>
                  </a:cubicBezTo>
                  <a:cubicBezTo>
                    <a:pt x="371" y="165"/>
                    <a:pt x="34" y="234"/>
                    <a:pt x="14" y="778"/>
                  </a:cubicBezTo>
                  <a:cubicBezTo>
                    <a:pt x="0" y="1593"/>
                    <a:pt x="628" y="1660"/>
                    <a:pt x="1232" y="1660"/>
                  </a:cubicBezTo>
                  <a:cubicBezTo>
                    <a:pt x="1352" y="1660"/>
                    <a:pt x="1472" y="1658"/>
                    <a:pt x="1585" y="1658"/>
                  </a:cubicBezTo>
                  <a:cubicBezTo>
                    <a:pt x="1627" y="1658"/>
                    <a:pt x="1668" y="1658"/>
                    <a:pt x="1708" y="1659"/>
                  </a:cubicBezTo>
                  <a:cubicBezTo>
                    <a:pt x="1826" y="1666"/>
                    <a:pt x="1954" y="1672"/>
                    <a:pt x="2085" y="1672"/>
                  </a:cubicBezTo>
                  <a:cubicBezTo>
                    <a:pt x="2644" y="1672"/>
                    <a:pt x="3242" y="1563"/>
                    <a:pt x="3228" y="933"/>
                  </a:cubicBezTo>
                  <a:cubicBezTo>
                    <a:pt x="3194" y="0"/>
                    <a:pt x="2209" y="207"/>
                    <a:pt x="1466" y="12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841" name="Google Shape;841;p39"/>
            <p:cNvSpPr/>
            <p:nvPr/>
          </p:nvSpPr>
          <p:spPr>
            <a:xfrm>
              <a:off x="5040350" y="1034625"/>
              <a:ext cx="81550" cy="46975"/>
            </a:xfrm>
            <a:custGeom>
              <a:rect b="b" l="l" r="r" t="t"/>
              <a:pathLst>
                <a:path extrusionOk="0" h="1879" w="3262">
                  <a:moveTo>
                    <a:pt x="1625" y="1"/>
                  </a:moveTo>
                  <a:cubicBezTo>
                    <a:pt x="803" y="1"/>
                    <a:pt x="279" y="461"/>
                    <a:pt x="99" y="1249"/>
                  </a:cubicBezTo>
                  <a:cubicBezTo>
                    <a:pt x="0" y="1616"/>
                    <a:pt x="339" y="1879"/>
                    <a:pt x="645" y="1879"/>
                  </a:cubicBezTo>
                  <a:cubicBezTo>
                    <a:pt x="714" y="1879"/>
                    <a:pt x="781" y="1865"/>
                    <a:pt x="842" y="1837"/>
                  </a:cubicBezTo>
                  <a:cubicBezTo>
                    <a:pt x="1620" y="1474"/>
                    <a:pt x="2829" y="1750"/>
                    <a:pt x="3106" y="800"/>
                  </a:cubicBezTo>
                  <a:cubicBezTo>
                    <a:pt x="3261" y="229"/>
                    <a:pt x="2363" y="22"/>
                    <a:pt x="1758" y="5"/>
                  </a:cubicBezTo>
                  <a:cubicBezTo>
                    <a:pt x="1713" y="2"/>
                    <a:pt x="1668" y="1"/>
                    <a:pt x="16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842" name="Google Shape;842;p39"/>
            <p:cNvSpPr/>
            <p:nvPr/>
          </p:nvSpPr>
          <p:spPr>
            <a:xfrm>
              <a:off x="6380950" y="3302475"/>
              <a:ext cx="77800" cy="40225"/>
            </a:xfrm>
            <a:custGeom>
              <a:rect b="b" l="l" r="r" t="t"/>
              <a:pathLst>
                <a:path extrusionOk="0" h="1609" w="3112">
                  <a:moveTo>
                    <a:pt x="843" y="80"/>
                  </a:moveTo>
                  <a:cubicBezTo>
                    <a:pt x="352" y="80"/>
                    <a:pt x="1" y="466"/>
                    <a:pt x="65" y="882"/>
                  </a:cubicBezTo>
                  <a:cubicBezTo>
                    <a:pt x="161" y="1545"/>
                    <a:pt x="602" y="1578"/>
                    <a:pt x="1054" y="1578"/>
                  </a:cubicBezTo>
                  <a:cubicBezTo>
                    <a:pt x="1103" y="1578"/>
                    <a:pt x="1152" y="1577"/>
                    <a:pt x="1201" y="1577"/>
                  </a:cubicBezTo>
                  <a:cubicBezTo>
                    <a:pt x="1347" y="1577"/>
                    <a:pt x="1491" y="1581"/>
                    <a:pt x="1620" y="1608"/>
                  </a:cubicBezTo>
                  <a:cubicBezTo>
                    <a:pt x="1746" y="1549"/>
                    <a:pt x="1903" y="1535"/>
                    <a:pt x="2065" y="1535"/>
                  </a:cubicBezTo>
                  <a:cubicBezTo>
                    <a:pt x="2212" y="1535"/>
                    <a:pt x="2363" y="1547"/>
                    <a:pt x="2502" y="1547"/>
                  </a:cubicBezTo>
                  <a:cubicBezTo>
                    <a:pt x="2845" y="1547"/>
                    <a:pt x="3112" y="1478"/>
                    <a:pt x="3037" y="1003"/>
                  </a:cubicBezTo>
                  <a:cubicBezTo>
                    <a:pt x="2882" y="1"/>
                    <a:pt x="1741" y="191"/>
                    <a:pt x="963" y="87"/>
                  </a:cubicBezTo>
                  <a:cubicBezTo>
                    <a:pt x="923" y="82"/>
                    <a:pt x="882" y="80"/>
                    <a:pt x="843" y="8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843" name="Google Shape;843;p39"/>
            <p:cNvSpPr/>
            <p:nvPr/>
          </p:nvSpPr>
          <p:spPr>
            <a:xfrm>
              <a:off x="4384825" y="996700"/>
              <a:ext cx="62025" cy="39775"/>
            </a:xfrm>
            <a:custGeom>
              <a:rect b="b" l="l" r="r" t="t"/>
              <a:pathLst>
                <a:path extrusionOk="0" h="1591" w="2481">
                  <a:moveTo>
                    <a:pt x="1811" y="155"/>
                  </a:moveTo>
                  <a:cubicBezTo>
                    <a:pt x="1713" y="155"/>
                    <a:pt x="1613" y="168"/>
                    <a:pt x="1521" y="191"/>
                  </a:cubicBezTo>
                  <a:cubicBezTo>
                    <a:pt x="985" y="312"/>
                    <a:pt x="121" y="1"/>
                    <a:pt x="52" y="917"/>
                  </a:cubicBezTo>
                  <a:cubicBezTo>
                    <a:pt x="0" y="1487"/>
                    <a:pt x="536" y="1574"/>
                    <a:pt x="1054" y="1591"/>
                  </a:cubicBezTo>
                  <a:cubicBezTo>
                    <a:pt x="1573" y="1418"/>
                    <a:pt x="2385" y="1556"/>
                    <a:pt x="2454" y="727"/>
                  </a:cubicBezTo>
                  <a:cubicBezTo>
                    <a:pt x="2481" y="311"/>
                    <a:pt x="2153" y="155"/>
                    <a:pt x="1811" y="1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844" name="Google Shape;844;p39"/>
            <p:cNvSpPr/>
            <p:nvPr/>
          </p:nvSpPr>
          <p:spPr>
            <a:xfrm>
              <a:off x="2100625" y="1004500"/>
              <a:ext cx="520200" cy="95050"/>
            </a:xfrm>
            <a:custGeom>
              <a:rect b="b" l="l" r="r" t="t"/>
              <a:pathLst>
                <a:path extrusionOk="0" h="3802" w="20808">
                  <a:moveTo>
                    <a:pt x="20756" y="0"/>
                  </a:moveTo>
                  <a:lnTo>
                    <a:pt x="20738" y="17"/>
                  </a:lnTo>
                  <a:lnTo>
                    <a:pt x="20773" y="17"/>
                  </a:lnTo>
                  <a:lnTo>
                    <a:pt x="20808" y="0"/>
                  </a:lnTo>
                  <a:close/>
                  <a:moveTo>
                    <a:pt x="1" y="3785"/>
                  </a:moveTo>
                  <a:lnTo>
                    <a:pt x="1" y="3802"/>
                  </a:lnTo>
                  <a:lnTo>
                    <a:pt x="18" y="3802"/>
                  </a:lnTo>
                  <a:lnTo>
                    <a:pt x="18" y="378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845" name="Google Shape;845;p39"/>
            <p:cNvSpPr/>
            <p:nvPr/>
          </p:nvSpPr>
          <p:spPr>
            <a:xfrm>
              <a:off x="233350" y="949250"/>
              <a:ext cx="3232550" cy="3802300"/>
            </a:xfrm>
            <a:custGeom>
              <a:rect b="b" l="l" r="r" t="t"/>
              <a:pathLst>
                <a:path extrusionOk="0" h="152092" w="129302">
                  <a:moveTo>
                    <a:pt x="97270" y="1644"/>
                  </a:moveTo>
                  <a:cubicBezTo>
                    <a:pt x="97347" y="1644"/>
                    <a:pt x="97424" y="1648"/>
                    <a:pt x="97503" y="1657"/>
                  </a:cubicBezTo>
                  <a:cubicBezTo>
                    <a:pt x="97555" y="1674"/>
                    <a:pt x="97607" y="1692"/>
                    <a:pt x="97642" y="1709"/>
                  </a:cubicBezTo>
                  <a:lnTo>
                    <a:pt x="95601" y="2170"/>
                  </a:lnTo>
                  <a:lnTo>
                    <a:pt x="95601" y="2170"/>
                  </a:lnTo>
                  <a:cubicBezTo>
                    <a:pt x="96129" y="1917"/>
                    <a:pt x="96661" y="1644"/>
                    <a:pt x="97270" y="1644"/>
                  </a:cubicBezTo>
                  <a:close/>
                  <a:moveTo>
                    <a:pt x="95473" y="2210"/>
                  </a:moveTo>
                  <a:lnTo>
                    <a:pt x="95447" y="2227"/>
                  </a:lnTo>
                  <a:lnTo>
                    <a:pt x="95429" y="2227"/>
                  </a:lnTo>
                  <a:lnTo>
                    <a:pt x="95464" y="2210"/>
                  </a:lnTo>
                  <a:close/>
                  <a:moveTo>
                    <a:pt x="68358" y="8951"/>
                  </a:moveTo>
                  <a:cubicBezTo>
                    <a:pt x="68553" y="8951"/>
                    <a:pt x="68761" y="9049"/>
                    <a:pt x="68989" y="9313"/>
                  </a:cubicBezTo>
                  <a:cubicBezTo>
                    <a:pt x="69208" y="9280"/>
                    <a:pt x="69420" y="9268"/>
                    <a:pt x="69634" y="9268"/>
                  </a:cubicBezTo>
                  <a:cubicBezTo>
                    <a:pt x="69758" y="9268"/>
                    <a:pt x="69882" y="9272"/>
                    <a:pt x="70008" y="9278"/>
                  </a:cubicBezTo>
                  <a:cubicBezTo>
                    <a:pt x="70061" y="9286"/>
                    <a:pt x="70117" y="9289"/>
                    <a:pt x="70177" y="9289"/>
                  </a:cubicBezTo>
                  <a:cubicBezTo>
                    <a:pt x="70522" y="9289"/>
                    <a:pt x="70965" y="9176"/>
                    <a:pt x="71318" y="9176"/>
                  </a:cubicBezTo>
                  <a:cubicBezTo>
                    <a:pt x="71841" y="9176"/>
                    <a:pt x="72167" y="9425"/>
                    <a:pt x="71685" y="10661"/>
                  </a:cubicBezTo>
                  <a:cubicBezTo>
                    <a:pt x="71581" y="10937"/>
                    <a:pt x="71823" y="11265"/>
                    <a:pt x="72151" y="11386"/>
                  </a:cubicBezTo>
                  <a:cubicBezTo>
                    <a:pt x="72428" y="11438"/>
                    <a:pt x="72722" y="11490"/>
                    <a:pt x="72998" y="11507"/>
                  </a:cubicBezTo>
                  <a:cubicBezTo>
                    <a:pt x="72652" y="11922"/>
                    <a:pt x="72359" y="12406"/>
                    <a:pt x="71927" y="12717"/>
                  </a:cubicBezTo>
                  <a:cubicBezTo>
                    <a:pt x="71831" y="12786"/>
                    <a:pt x="71741" y="12813"/>
                    <a:pt x="71654" y="12813"/>
                  </a:cubicBezTo>
                  <a:cubicBezTo>
                    <a:pt x="71349" y="12813"/>
                    <a:pt x="71090" y="12473"/>
                    <a:pt x="70821" y="12406"/>
                  </a:cubicBezTo>
                  <a:cubicBezTo>
                    <a:pt x="69127" y="11939"/>
                    <a:pt x="69334" y="10488"/>
                    <a:pt x="68989" y="9313"/>
                  </a:cubicBezTo>
                  <a:lnTo>
                    <a:pt x="67330" y="9520"/>
                  </a:lnTo>
                  <a:cubicBezTo>
                    <a:pt x="67668" y="9295"/>
                    <a:pt x="67992" y="8951"/>
                    <a:pt x="68358" y="8951"/>
                  </a:cubicBezTo>
                  <a:close/>
                  <a:moveTo>
                    <a:pt x="51546" y="12467"/>
                  </a:moveTo>
                  <a:cubicBezTo>
                    <a:pt x="51593" y="12467"/>
                    <a:pt x="51647" y="12470"/>
                    <a:pt x="51707" y="12475"/>
                  </a:cubicBezTo>
                  <a:cubicBezTo>
                    <a:pt x="51897" y="12648"/>
                    <a:pt x="52157" y="12890"/>
                    <a:pt x="52433" y="13115"/>
                  </a:cubicBezTo>
                  <a:cubicBezTo>
                    <a:pt x="52260" y="13270"/>
                    <a:pt x="52053" y="13374"/>
                    <a:pt x="51845" y="13460"/>
                  </a:cubicBezTo>
                  <a:cubicBezTo>
                    <a:pt x="51802" y="13467"/>
                    <a:pt x="51764" y="13470"/>
                    <a:pt x="51729" y="13470"/>
                  </a:cubicBezTo>
                  <a:cubicBezTo>
                    <a:pt x="51300" y="13470"/>
                    <a:pt x="51439" y="13007"/>
                    <a:pt x="51327" y="12752"/>
                  </a:cubicBezTo>
                  <a:cubicBezTo>
                    <a:pt x="51225" y="12548"/>
                    <a:pt x="51295" y="12467"/>
                    <a:pt x="51546" y="12467"/>
                  </a:cubicBezTo>
                  <a:close/>
                  <a:moveTo>
                    <a:pt x="55481" y="12549"/>
                  </a:moveTo>
                  <a:cubicBezTo>
                    <a:pt x="55526" y="12549"/>
                    <a:pt x="55570" y="12553"/>
                    <a:pt x="55613" y="12562"/>
                  </a:cubicBezTo>
                  <a:lnTo>
                    <a:pt x="54576" y="13789"/>
                  </a:lnTo>
                  <a:lnTo>
                    <a:pt x="53954" y="13184"/>
                  </a:lnTo>
                  <a:cubicBezTo>
                    <a:pt x="54420" y="12976"/>
                    <a:pt x="54870" y="12752"/>
                    <a:pt x="55336" y="12562"/>
                  </a:cubicBezTo>
                  <a:cubicBezTo>
                    <a:pt x="55388" y="12553"/>
                    <a:pt x="55436" y="12549"/>
                    <a:pt x="55481" y="12549"/>
                  </a:cubicBezTo>
                  <a:close/>
                  <a:moveTo>
                    <a:pt x="116966" y="0"/>
                  </a:moveTo>
                  <a:cubicBezTo>
                    <a:pt x="112339" y="0"/>
                    <a:pt x="107712" y="747"/>
                    <a:pt x="103085" y="1035"/>
                  </a:cubicBezTo>
                  <a:cubicBezTo>
                    <a:pt x="101910" y="1104"/>
                    <a:pt x="100735" y="983"/>
                    <a:pt x="99542" y="1260"/>
                  </a:cubicBezTo>
                  <a:cubicBezTo>
                    <a:pt x="99533" y="1262"/>
                    <a:pt x="99523" y="1263"/>
                    <a:pt x="99512" y="1263"/>
                  </a:cubicBezTo>
                  <a:cubicBezTo>
                    <a:pt x="99194" y="1263"/>
                    <a:pt x="98389" y="307"/>
                    <a:pt x="97503" y="240"/>
                  </a:cubicBezTo>
                  <a:cubicBezTo>
                    <a:pt x="96554" y="172"/>
                    <a:pt x="95607" y="143"/>
                    <a:pt x="94661" y="143"/>
                  </a:cubicBezTo>
                  <a:cubicBezTo>
                    <a:pt x="91541" y="143"/>
                    <a:pt x="88432" y="459"/>
                    <a:pt x="85303" y="724"/>
                  </a:cubicBezTo>
                  <a:cubicBezTo>
                    <a:pt x="83379" y="875"/>
                    <a:pt x="81549" y="1637"/>
                    <a:pt x="79578" y="1637"/>
                  </a:cubicBezTo>
                  <a:cubicBezTo>
                    <a:pt x="79300" y="1637"/>
                    <a:pt x="79020" y="1622"/>
                    <a:pt x="78736" y="1588"/>
                  </a:cubicBezTo>
                  <a:cubicBezTo>
                    <a:pt x="78573" y="1568"/>
                    <a:pt x="78403" y="1557"/>
                    <a:pt x="78229" y="1557"/>
                  </a:cubicBezTo>
                  <a:cubicBezTo>
                    <a:pt x="77349" y="1557"/>
                    <a:pt x="76386" y="1840"/>
                    <a:pt x="75953" y="2677"/>
                  </a:cubicBezTo>
                  <a:cubicBezTo>
                    <a:pt x="75538" y="3489"/>
                    <a:pt x="76333" y="4163"/>
                    <a:pt x="76956" y="4750"/>
                  </a:cubicBezTo>
                  <a:cubicBezTo>
                    <a:pt x="77215" y="4992"/>
                    <a:pt x="77232" y="5511"/>
                    <a:pt x="77370" y="5891"/>
                  </a:cubicBezTo>
                  <a:cubicBezTo>
                    <a:pt x="77348" y="5890"/>
                    <a:pt x="77325" y="5889"/>
                    <a:pt x="77301" y="5889"/>
                  </a:cubicBezTo>
                  <a:cubicBezTo>
                    <a:pt x="77154" y="5889"/>
                    <a:pt x="76988" y="5912"/>
                    <a:pt x="76844" y="5912"/>
                  </a:cubicBezTo>
                  <a:cubicBezTo>
                    <a:pt x="76726" y="5912"/>
                    <a:pt x="76623" y="5896"/>
                    <a:pt x="76558" y="5839"/>
                  </a:cubicBezTo>
                  <a:cubicBezTo>
                    <a:pt x="76285" y="5586"/>
                    <a:pt x="76034" y="5489"/>
                    <a:pt x="75796" y="5489"/>
                  </a:cubicBezTo>
                  <a:cubicBezTo>
                    <a:pt x="75417" y="5489"/>
                    <a:pt x="75070" y="5733"/>
                    <a:pt x="74709" y="5977"/>
                  </a:cubicBezTo>
                  <a:lnTo>
                    <a:pt x="74709" y="5995"/>
                  </a:lnTo>
                  <a:lnTo>
                    <a:pt x="74692" y="5995"/>
                  </a:lnTo>
                  <a:cubicBezTo>
                    <a:pt x="74415" y="6358"/>
                    <a:pt x="73707" y="6479"/>
                    <a:pt x="73897" y="7066"/>
                  </a:cubicBezTo>
                  <a:cubicBezTo>
                    <a:pt x="74104" y="7654"/>
                    <a:pt x="74761" y="7671"/>
                    <a:pt x="75331" y="7723"/>
                  </a:cubicBezTo>
                  <a:lnTo>
                    <a:pt x="75625" y="7723"/>
                  </a:lnTo>
                  <a:lnTo>
                    <a:pt x="77146" y="7982"/>
                  </a:lnTo>
                  <a:cubicBezTo>
                    <a:pt x="76904" y="8068"/>
                    <a:pt x="76662" y="8120"/>
                    <a:pt x="76403" y="8120"/>
                  </a:cubicBezTo>
                  <a:cubicBezTo>
                    <a:pt x="76178" y="8103"/>
                    <a:pt x="75970" y="7930"/>
                    <a:pt x="75729" y="7861"/>
                  </a:cubicBezTo>
                  <a:cubicBezTo>
                    <a:pt x="75594" y="7823"/>
                    <a:pt x="75464" y="7807"/>
                    <a:pt x="75337" y="7807"/>
                  </a:cubicBezTo>
                  <a:cubicBezTo>
                    <a:pt x="74777" y="7807"/>
                    <a:pt x="74273" y="8116"/>
                    <a:pt x="73724" y="8172"/>
                  </a:cubicBezTo>
                  <a:cubicBezTo>
                    <a:pt x="73717" y="8173"/>
                    <a:pt x="73710" y="8174"/>
                    <a:pt x="73702" y="8174"/>
                  </a:cubicBezTo>
                  <a:cubicBezTo>
                    <a:pt x="73450" y="8174"/>
                    <a:pt x="72913" y="7613"/>
                    <a:pt x="72946" y="7394"/>
                  </a:cubicBezTo>
                  <a:cubicBezTo>
                    <a:pt x="73102" y="6479"/>
                    <a:pt x="73810" y="6098"/>
                    <a:pt x="74674" y="5995"/>
                  </a:cubicBezTo>
                  <a:lnTo>
                    <a:pt x="74674" y="5977"/>
                  </a:lnTo>
                  <a:cubicBezTo>
                    <a:pt x="74726" y="5545"/>
                    <a:pt x="74830" y="5113"/>
                    <a:pt x="74951" y="4681"/>
                  </a:cubicBezTo>
                  <a:cubicBezTo>
                    <a:pt x="75072" y="4370"/>
                    <a:pt x="75435" y="4076"/>
                    <a:pt x="75124" y="3748"/>
                  </a:cubicBezTo>
                  <a:cubicBezTo>
                    <a:pt x="74832" y="3467"/>
                    <a:pt x="74483" y="3396"/>
                    <a:pt x="74119" y="3396"/>
                  </a:cubicBezTo>
                  <a:cubicBezTo>
                    <a:pt x="73856" y="3396"/>
                    <a:pt x="73587" y="3433"/>
                    <a:pt x="73326" y="3454"/>
                  </a:cubicBezTo>
                  <a:cubicBezTo>
                    <a:pt x="72946" y="3506"/>
                    <a:pt x="72756" y="3748"/>
                    <a:pt x="72704" y="4180"/>
                  </a:cubicBezTo>
                  <a:cubicBezTo>
                    <a:pt x="72601" y="5252"/>
                    <a:pt x="72134" y="6098"/>
                    <a:pt x="70959" y="6340"/>
                  </a:cubicBezTo>
                  <a:cubicBezTo>
                    <a:pt x="70855" y="6427"/>
                    <a:pt x="70769" y="6513"/>
                    <a:pt x="70665" y="6617"/>
                  </a:cubicBezTo>
                  <a:cubicBezTo>
                    <a:pt x="70786" y="6859"/>
                    <a:pt x="70924" y="7083"/>
                    <a:pt x="71097" y="7291"/>
                  </a:cubicBezTo>
                  <a:cubicBezTo>
                    <a:pt x="71304" y="7412"/>
                    <a:pt x="71546" y="7515"/>
                    <a:pt x="71788" y="7567"/>
                  </a:cubicBezTo>
                  <a:cubicBezTo>
                    <a:pt x="71650" y="7550"/>
                    <a:pt x="71512" y="7541"/>
                    <a:pt x="71374" y="7541"/>
                  </a:cubicBezTo>
                  <a:cubicBezTo>
                    <a:pt x="71235" y="7541"/>
                    <a:pt x="71097" y="7550"/>
                    <a:pt x="70959" y="7567"/>
                  </a:cubicBezTo>
                  <a:cubicBezTo>
                    <a:pt x="70569" y="7671"/>
                    <a:pt x="70173" y="7708"/>
                    <a:pt x="69775" y="7708"/>
                  </a:cubicBezTo>
                  <a:cubicBezTo>
                    <a:pt x="68812" y="7708"/>
                    <a:pt x="67832" y="7494"/>
                    <a:pt x="66868" y="7494"/>
                  </a:cubicBezTo>
                  <a:cubicBezTo>
                    <a:pt x="66108" y="7494"/>
                    <a:pt x="65357" y="7627"/>
                    <a:pt x="64634" y="8103"/>
                  </a:cubicBezTo>
                  <a:cubicBezTo>
                    <a:pt x="64271" y="8345"/>
                    <a:pt x="63580" y="8379"/>
                    <a:pt x="63666" y="8863"/>
                  </a:cubicBezTo>
                  <a:cubicBezTo>
                    <a:pt x="63752" y="9382"/>
                    <a:pt x="64167" y="9900"/>
                    <a:pt x="64547" y="10315"/>
                  </a:cubicBezTo>
                  <a:cubicBezTo>
                    <a:pt x="64666" y="10447"/>
                    <a:pt x="64798" y="10498"/>
                    <a:pt x="64939" y="10498"/>
                  </a:cubicBezTo>
                  <a:cubicBezTo>
                    <a:pt x="65148" y="10498"/>
                    <a:pt x="65375" y="10387"/>
                    <a:pt x="65602" y="10263"/>
                  </a:cubicBezTo>
                  <a:cubicBezTo>
                    <a:pt x="66124" y="9977"/>
                    <a:pt x="66711" y="9789"/>
                    <a:pt x="67269" y="9556"/>
                  </a:cubicBezTo>
                  <a:lnTo>
                    <a:pt x="67269" y="9556"/>
                  </a:lnTo>
                  <a:cubicBezTo>
                    <a:pt x="66173" y="11022"/>
                    <a:pt x="64072" y="10911"/>
                    <a:pt x="62975" y="11974"/>
                  </a:cubicBezTo>
                  <a:cubicBezTo>
                    <a:pt x="62086" y="12850"/>
                    <a:pt x="61268" y="13162"/>
                    <a:pt x="60357" y="13162"/>
                  </a:cubicBezTo>
                  <a:cubicBezTo>
                    <a:pt x="59993" y="13162"/>
                    <a:pt x="59613" y="13112"/>
                    <a:pt x="59207" y="13028"/>
                  </a:cubicBezTo>
                  <a:cubicBezTo>
                    <a:pt x="58430" y="12873"/>
                    <a:pt x="57687" y="12510"/>
                    <a:pt x="56926" y="12233"/>
                  </a:cubicBezTo>
                  <a:cubicBezTo>
                    <a:pt x="57173" y="12050"/>
                    <a:pt x="57402" y="11981"/>
                    <a:pt x="57619" y="11981"/>
                  </a:cubicBezTo>
                  <a:cubicBezTo>
                    <a:pt x="58162" y="11981"/>
                    <a:pt x="58632" y="12416"/>
                    <a:pt x="59138" y="12613"/>
                  </a:cubicBezTo>
                  <a:cubicBezTo>
                    <a:pt x="59332" y="12687"/>
                    <a:pt x="59512" y="12718"/>
                    <a:pt x="59680" y="12718"/>
                  </a:cubicBezTo>
                  <a:cubicBezTo>
                    <a:pt x="60502" y="12718"/>
                    <a:pt x="61062" y="11967"/>
                    <a:pt x="61765" y="11680"/>
                  </a:cubicBezTo>
                  <a:cubicBezTo>
                    <a:pt x="62404" y="11421"/>
                    <a:pt x="61903" y="10851"/>
                    <a:pt x="61661" y="10384"/>
                  </a:cubicBezTo>
                  <a:cubicBezTo>
                    <a:pt x="61454" y="9987"/>
                    <a:pt x="61921" y="9745"/>
                    <a:pt x="62249" y="9537"/>
                  </a:cubicBezTo>
                  <a:cubicBezTo>
                    <a:pt x="62664" y="9295"/>
                    <a:pt x="63441" y="9226"/>
                    <a:pt x="63182" y="8518"/>
                  </a:cubicBezTo>
                  <a:cubicBezTo>
                    <a:pt x="63018" y="8098"/>
                    <a:pt x="62703" y="8030"/>
                    <a:pt x="62354" y="8030"/>
                  </a:cubicBezTo>
                  <a:cubicBezTo>
                    <a:pt x="62187" y="8030"/>
                    <a:pt x="62013" y="8045"/>
                    <a:pt x="61845" y="8045"/>
                  </a:cubicBezTo>
                  <a:cubicBezTo>
                    <a:pt x="61771" y="8045"/>
                    <a:pt x="61698" y="8042"/>
                    <a:pt x="61627" y="8034"/>
                  </a:cubicBezTo>
                  <a:cubicBezTo>
                    <a:pt x="61564" y="8027"/>
                    <a:pt x="61502" y="8024"/>
                    <a:pt x="61440" y="8024"/>
                  </a:cubicBezTo>
                  <a:cubicBezTo>
                    <a:pt x="60620" y="8024"/>
                    <a:pt x="59973" y="8583"/>
                    <a:pt x="59080" y="8583"/>
                  </a:cubicBezTo>
                  <a:cubicBezTo>
                    <a:pt x="59004" y="8583"/>
                    <a:pt x="58925" y="8579"/>
                    <a:pt x="58844" y="8570"/>
                  </a:cubicBezTo>
                  <a:cubicBezTo>
                    <a:pt x="57410" y="8414"/>
                    <a:pt x="56391" y="7671"/>
                    <a:pt x="55181" y="7187"/>
                  </a:cubicBezTo>
                  <a:cubicBezTo>
                    <a:pt x="54440" y="6892"/>
                    <a:pt x="53723" y="6767"/>
                    <a:pt x="53025" y="6767"/>
                  </a:cubicBezTo>
                  <a:cubicBezTo>
                    <a:pt x="51022" y="6767"/>
                    <a:pt x="49177" y="7799"/>
                    <a:pt x="47370" y="8812"/>
                  </a:cubicBezTo>
                  <a:cubicBezTo>
                    <a:pt x="46903" y="9071"/>
                    <a:pt x="46765" y="9434"/>
                    <a:pt x="46972" y="9969"/>
                  </a:cubicBezTo>
                  <a:cubicBezTo>
                    <a:pt x="47155" y="10426"/>
                    <a:pt x="47351" y="10748"/>
                    <a:pt x="47819" y="10748"/>
                  </a:cubicBezTo>
                  <a:cubicBezTo>
                    <a:pt x="47883" y="10748"/>
                    <a:pt x="47952" y="10742"/>
                    <a:pt x="48026" y="10730"/>
                  </a:cubicBezTo>
                  <a:lnTo>
                    <a:pt x="50498" y="10280"/>
                  </a:lnTo>
                  <a:cubicBezTo>
                    <a:pt x="50618" y="10263"/>
                    <a:pt x="50739" y="10229"/>
                    <a:pt x="50878" y="10194"/>
                  </a:cubicBezTo>
                  <a:lnTo>
                    <a:pt x="50878" y="10194"/>
                  </a:lnTo>
                  <a:cubicBezTo>
                    <a:pt x="50878" y="10298"/>
                    <a:pt x="50860" y="10401"/>
                    <a:pt x="50860" y="10505"/>
                  </a:cubicBezTo>
                  <a:cubicBezTo>
                    <a:pt x="50614" y="11663"/>
                    <a:pt x="50148" y="12321"/>
                    <a:pt x="49280" y="12321"/>
                  </a:cubicBezTo>
                  <a:cubicBezTo>
                    <a:pt x="48931" y="12321"/>
                    <a:pt x="48517" y="12214"/>
                    <a:pt x="48026" y="11991"/>
                  </a:cubicBezTo>
                  <a:cubicBezTo>
                    <a:pt x="46374" y="11254"/>
                    <a:pt x="44693" y="10979"/>
                    <a:pt x="42955" y="10979"/>
                  </a:cubicBezTo>
                  <a:cubicBezTo>
                    <a:pt x="42002" y="10979"/>
                    <a:pt x="41033" y="11062"/>
                    <a:pt x="40042" y="11196"/>
                  </a:cubicBezTo>
                  <a:cubicBezTo>
                    <a:pt x="38536" y="11404"/>
                    <a:pt x="37062" y="12285"/>
                    <a:pt x="35569" y="12285"/>
                  </a:cubicBezTo>
                  <a:cubicBezTo>
                    <a:pt x="35195" y="12285"/>
                    <a:pt x="34820" y="12230"/>
                    <a:pt x="34443" y="12095"/>
                  </a:cubicBezTo>
                  <a:cubicBezTo>
                    <a:pt x="32698" y="11490"/>
                    <a:pt x="30900" y="11110"/>
                    <a:pt x="29068" y="10920"/>
                  </a:cubicBezTo>
                  <a:cubicBezTo>
                    <a:pt x="27080" y="10698"/>
                    <a:pt x="25171" y="10202"/>
                    <a:pt x="23146" y="10202"/>
                  </a:cubicBezTo>
                  <a:cubicBezTo>
                    <a:pt x="22337" y="10202"/>
                    <a:pt x="21510" y="10281"/>
                    <a:pt x="20652" y="10488"/>
                  </a:cubicBezTo>
                  <a:cubicBezTo>
                    <a:pt x="18383" y="11055"/>
                    <a:pt x="16215" y="12269"/>
                    <a:pt x="13793" y="12269"/>
                  </a:cubicBezTo>
                  <a:cubicBezTo>
                    <a:pt x="13559" y="12269"/>
                    <a:pt x="13322" y="12258"/>
                    <a:pt x="13083" y="12233"/>
                  </a:cubicBezTo>
                  <a:cubicBezTo>
                    <a:pt x="13049" y="12230"/>
                    <a:pt x="13015" y="12229"/>
                    <a:pt x="12982" y="12229"/>
                  </a:cubicBezTo>
                  <a:cubicBezTo>
                    <a:pt x="12473" y="12229"/>
                    <a:pt x="12176" y="12605"/>
                    <a:pt x="12323" y="13287"/>
                  </a:cubicBezTo>
                  <a:cubicBezTo>
                    <a:pt x="12498" y="14071"/>
                    <a:pt x="12325" y="14707"/>
                    <a:pt x="11687" y="14707"/>
                  </a:cubicBezTo>
                  <a:cubicBezTo>
                    <a:pt x="11510" y="14707"/>
                    <a:pt x="11296" y="14658"/>
                    <a:pt x="11044" y="14549"/>
                  </a:cubicBezTo>
                  <a:cubicBezTo>
                    <a:pt x="10655" y="14378"/>
                    <a:pt x="10292" y="14308"/>
                    <a:pt x="9947" y="14308"/>
                  </a:cubicBezTo>
                  <a:cubicBezTo>
                    <a:pt x="9034" y="14308"/>
                    <a:pt x="8242" y="14801"/>
                    <a:pt x="7415" y="15240"/>
                  </a:cubicBezTo>
                  <a:cubicBezTo>
                    <a:pt x="6965" y="15482"/>
                    <a:pt x="6672" y="15914"/>
                    <a:pt x="6879" y="16467"/>
                  </a:cubicBezTo>
                  <a:cubicBezTo>
                    <a:pt x="7027" y="16886"/>
                    <a:pt x="7334" y="16988"/>
                    <a:pt x="7700" y="16988"/>
                  </a:cubicBezTo>
                  <a:cubicBezTo>
                    <a:pt x="7802" y="16988"/>
                    <a:pt x="7910" y="16980"/>
                    <a:pt x="8020" y="16968"/>
                  </a:cubicBezTo>
                  <a:cubicBezTo>
                    <a:pt x="8305" y="16929"/>
                    <a:pt x="8590" y="16910"/>
                    <a:pt x="8875" y="16910"/>
                  </a:cubicBezTo>
                  <a:cubicBezTo>
                    <a:pt x="8970" y="16910"/>
                    <a:pt x="9065" y="16912"/>
                    <a:pt x="9160" y="16917"/>
                  </a:cubicBezTo>
                  <a:cubicBezTo>
                    <a:pt x="9186" y="16919"/>
                    <a:pt x="9214" y="16920"/>
                    <a:pt x="9242" y="16920"/>
                  </a:cubicBezTo>
                  <a:cubicBezTo>
                    <a:pt x="9458" y="16920"/>
                    <a:pt x="9735" y="16862"/>
                    <a:pt x="9947" y="16862"/>
                  </a:cubicBezTo>
                  <a:cubicBezTo>
                    <a:pt x="10131" y="16862"/>
                    <a:pt x="10266" y="16906"/>
                    <a:pt x="10266" y="17072"/>
                  </a:cubicBezTo>
                  <a:cubicBezTo>
                    <a:pt x="10266" y="17498"/>
                    <a:pt x="9728" y="17637"/>
                    <a:pt x="9291" y="17637"/>
                  </a:cubicBezTo>
                  <a:cubicBezTo>
                    <a:pt x="9214" y="17637"/>
                    <a:pt x="9141" y="17633"/>
                    <a:pt x="9074" y="17625"/>
                  </a:cubicBezTo>
                  <a:cubicBezTo>
                    <a:pt x="8873" y="17604"/>
                    <a:pt x="8677" y="17594"/>
                    <a:pt x="8484" y="17594"/>
                  </a:cubicBezTo>
                  <a:cubicBezTo>
                    <a:pt x="6314" y="17594"/>
                    <a:pt x="4587" y="18859"/>
                    <a:pt x="2714" y="19716"/>
                  </a:cubicBezTo>
                  <a:cubicBezTo>
                    <a:pt x="1193" y="20407"/>
                    <a:pt x="2351" y="21548"/>
                    <a:pt x="2282" y="22429"/>
                  </a:cubicBezTo>
                  <a:cubicBezTo>
                    <a:pt x="2264" y="22814"/>
                    <a:pt x="2455" y="22907"/>
                    <a:pt x="2706" y="22907"/>
                  </a:cubicBezTo>
                  <a:cubicBezTo>
                    <a:pt x="2939" y="22907"/>
                    <a:pt x="3223" y="22827"/>
                    <a:pt x="3440" y="22827"/>
                  </a:cubicBezTo>
                  <a:cubicBezTo>
                    <a:pt x="3665" y="22827"/>
                    <a:pt x="3872" y="22982"/>
                    <a:pt x="4079" y="23069"/>
                  </a:cubicBezTo>
                  <a:cubicBezTo>
                    <a:pt x="3924" y="23242"/>
                    <a:pt x="3751" y="23380"/>
                    <a:pt x="3544" y="23501"/>
                  </a:cubicBezTo>
                  <a:cubicBezTo>
                    <a:pt x="2610" y="23881"/>
                    <a:pt x="1643" y="24192"/>
                    <a:pt x="709" y="24589"/>
                  </a:cubicBezTo>
                  <a:cubicBezTo>
                    <a:pt x="329" y="24745"/>
                    <a:pt x="1" y="25142"/>
                    <a:pt x="226" y="25609"/>
                  </a:cubicBezTo>
                  <a:cubicBezTo>
                    <a:pt x="325" y="25816"/>
                    <a:pt x="462" y="25880"/>
                    <a:pt x="615" y="25880"/>
                  </a:cubicBezTo>
                  <a:cubicBezTo>
                    <a:pt x="807" y="25880"/>
                    <a:pt x="1026" y="25778"/>
                    <a:pt x="1228" y="25730"/>
                  </a:cubicBezTo>
                  <a:cubicBezTo>
                    <a:pt x="2248" y="25454"/>
                    <a:pt x="3354" y="25350"/>
                    <a:pt x="4252" y="24866"/>
                  </a:cubicBezTo>
                  <a:cubicBezTo>
                    <a:pt x="4601" y="24679"/>
                    <a:pt x="4965" y="24620"/>
                    <a:pt x="5336" y="24620"/>
                  </a:cubicBezTo>
                  <a:cubicBezTo>
                    <a:pt x="5952" y="24620"/>
                    <a:pt x="6585" y="24782"/>
                    <a:pt x="7191" y="24782"/>
                  </a:cubicBezTo>
                  <a:cubicBezTo>
                    <a:pt x="7702" y="24782"/>
                    <a:pt x="8195" y="24667"/>
                    <a:pt x="8642" y="24244"/>
                  </a:cubicBezTo>
                  <a:cubicBezTo>
                    <a:pt x="9143" y="23760"/>
                    <a:pt x="9627" y="23276"/>
                    <a:pt x="10128" y="22809"/>
                  </a:cubicBezTo>
                  <a:cubicBezTo>
                    <a:pt x="10518" y="22438"/>
                    <a:pt x="10935" y="22335"/>
                    <a:pt x="11366" y="22335"/>
                  </a:cubicBezTo>
                  <a:cubicBezTo>
                    <a:pt x="11904" y="22335"/>
                    <a:pt x="12465" y="22495"/>
                    <a:pt x="13026" y="22495"/>
                  </a:cubicBezTo>
                  <a:cubicBezTo>
                    <a:pt x="13270" y="22495"/>
                    <a:pt x="13515" y="22465"/>
                    <a:pt x="13757" y="22377"/>
                  </a:cubicBezTo>
                  <a:cubicBezTo>
                    <a:pt x="14876" y="21972"/>
                    <a:pt x="15968" y="21278"/>
                    <a:pt x="17215" y="21278"/>
                  </a:cubicBezTo>
                  <a:cubicBezTo>
                    <a:pt x="17721" y="21278"/>
                    <a:pt x="18252" y="21392"/>
                    <a:pt x="18820" y="21686"/>
                  </a:cubicBezTo>
                  <a:cubicBezTo>
                    <a:pt x="20272" y="22429"/>
                    <a:pt x="22242" y="22343"/>
                    <a:pt x="21966" y="24780"/>
                  </a:cubicBezTo>
                  <a:cubicBezTo>
                    <a:pt x="21914" y="25212"/>
                    <a:pt x="22104" y="25868"/>
                    <a:pt x="22415" y="26127"/>
                  </a:cubicBezTo>
                  <a:cubicBezTo>
                    <a:pt x="23746" y="27251"/>
                    <a:pt x="23659" y="29411"/>
                    <a:pt x="23210" y="29981"/>
                  </a:cubicBezTo>
                  <a:cubicBezTo>
                    <a:pt x="22052" y="31485"/>
                    <a:pt x="22484" y="32573"/>
                    <a:pt x="22985" y="33973"/>
                  </a:cubicBezTo>
                  <a:cubicBezTo>
                    <a:pt x="23124" y="34405"/>
                    <a:pt x="22795" y="35045"/>
                    <a:pt x="22553" y="35529"/>
                  </a:cubicBezTo>
                  <a:cubicBezTo>
                    <a:pt x="21447" y="37844"/>
                    <a:pt x="19356" y="39469"/>
                    <a:pt x="18233" y="41802"/>
                  </a:cubicBezTo>
                  <a:cubicBezTo>
                    <a:pt x="17455" y="43409"/>
                    <a:pt x="17058" y="48783"/>
                    <a:pt x="18354" y="49734"/>
                  </a:cubicBezTo>
                  <a:cubicBezTo>
                    <a:pt x="20220" y="51116"/>
                    <a:pt x="19927" y="52862"/>
                    <a:pt x="20238" y="54659"/>
                  </a:cubicBezTo>
                  <a:cubicBezTo>
                    <a:pt x="20428" y="55748"/>
                    <a:pt x="20410" y="57528"/>
                    <a:pt x="20687" y="57752"/>
                  </a:cubicBezTo>
                  <a:cubicBezTo>
                    <a:pt x="22380" y="59083"/>
                    <a:pt x="22242" y="61364"/>
                    <a:pt x="23625" y="62764"/>
                  </a:cubicBezTo>
                  <a:cubicBezTo>
                    <a:pt x="23915" y="63066"/>
                    <a:pt x="24197" y="63258"/>
                    <a:pt x="24508" y="63258"/>
                  </a:cubicBezTo>
                  <a:cubicBezTo>
                    <a:pt x="24660" y="63258"/>
                    <a:pt x="24820" y="63212"/>
                    <a:pt x="24990" y="63110"/>
                  </a:cubicBezTo>
                  <a:cubicBezTo>
                    <a:pt x="25508" y="62816"/>
                    <a:pt x="25526" y="62246"/>
                    <a:pt x="25197" y="61831"/>
                  </a:cubicBezTo>
                  <a:cubicBezTo>
                    <a:pt x="23607" y="59671"/>
                    <a:pt x="23746" y="56888"/>
                    <a:pt x="22536" y="54590"/>
                  </a:cubicBezTo>
                  <a:cubicBezTo>
                    <a:pt x="22415" y="54348"/>
                    <a:pt x="22605" y="53933"/>
                    <a:pt x="22692" y="53605"/>
                  </a:cubicBezTo>
                  <a:cubicBezTo>
                    <a:pt x="22704" y="53568"/>
                    <a:pt x="22878" y="53539"/>
                    <a:pt x="22981" y="53539"/>
                  </a:cubicBezTo>
                  <a:cubicBezTo>
                    <a:pt x="23021" y="53539"/>
                    <a:pt x="23050" y="53543"/>
                    <a:pt x="23054" y="53553"/>
                  </a:cubicBezTo>
                  <a:cubicBezTo>
                    <a:pt x="23175" y="53812"/>
                    <a:pt x="23366" y="54106"/>
                    <a:pt x="23366" y="54400"/>
                  </a:cubicBezTo>
                  <a:cubicBezTo>
                    <a:pt x="23383" y="56819"/>
                    <a:pt x="24973" y="58617"/>
                    <a:pt x="26027" y="60569"/>
                  </a:cubicBezTo>
                  <a:cubicBezTo>
                    <a:pt x="26977" y="62297"/>
                    <a:pt x="28654" y="63663"/>
                    <a:pt x="27720" y="65978"/>
                  </a:cubicBezTo>
                  <a:cubicBezTo>
                    <a:pt x="27530" y="66445"/>
                    <a:pt x="27928" y="66791"/>
                    <a:pt x="28273" y="67136"/>
                  </a:cubicBezTo>
                  <a:cubicBezTo>
                    <a:pt x="29138" y="68000"/>
                    <a:pt x="30226" y="68536"/>
                    <a:pt x="31246" y="69193"/>
                  </a:cubicBezTo>
                  <a:cubicBezTo>
                    <a:pt x="32910" y="70222"/>
                    <a:pt x="34447" y="71516"/>
                    <a:pt x="36422" y="71516"/>
                  </a:cubicBezTo>
                  <a:cubicBezTo>
                    <a:pt x="36867" y="71516"/>
                    <a:pt x="37334" y="71451"/>
                    <a:pt x="37830" y="71301"/>
                  </a:cubicBezTo>
                  <a:cubicBezTo>
                    <a:pt x="37930" y="71272"/>
                    <a:pt x="38022" y="71258"/>
                    <a:pt x="38107" y="71258"/>
                  </a:cubicBezTo>
                  <a:cubicBezTo>
                    <a:pt x="38527" y="71258"/>
                    <a:pt x="38793" y="71582"/>
                    <a:pt x="39023" y="71941"/>
                  </a:cubicBezTo>
                  <a:cubicBezTo>
                    <a:pt x="39748" y="73098"/>
                    <a:pt x="40768" y="73721"/>
                    <a:pt x="42116" y="74032"/>
                  </a:cubicBezTo>
                  <a:cubicBezTo>
                    <a:pt x="43585" y="74360"/>
                    <a:pt x="45296" y="74775"/>
                    <a:pt x="45745" y="76399"/>
                  </a:cubicBezTo>
                  <a:cubicBezTo>
                    <a:pt x="46194" y="78110"/>
                    <a:pt x="47439" y="79112"/>
                    <a:pt x="48648" y="79907"/>
                  </a:cubicBezTo>
                  <a:cubicBezTo>
                    <a:pt x="49237" y="80296"/>
                    <a:pt x="50039" y="81326"/>
                    <a:pt x="50895" y="81326"/>
                  </a:cubicBezTo>
                  <a:cubicBezTo>
                    <a:pt x="51372" y="81326"/>
                    <a:pt x="51865" y="81007"/>
                    <a:pt x="52347" y="80080"/>
                  </a:cubicBezTo>
                  <a:cubicBezTo>
                    <a:pt x="52462" y="79850"/>
                    <a:pt x="52631" y="79714"/>
                    <a:pt x="52813" y="79714"/>
                  </a:cubicBezTo>
                  <a:cubicBezTo>
                    <a:pt x="53013" y="79714"/>
                    <a:pt x="53228" y="79880"/>
                    <a:pt x="53401" y="80270"/>
                  </a:cubicBezTo>
                  <a:cubicBezTo>
                    <a:pt x="54593" y="83156"/>
                    <a:pt x="53919" y="85697"/>
                    <a:pt x="51621" y="87943"/>
                  </a:cubicBezTo>
                  <a:cubicBezTo>
                    <a:pt x="50498" y="89049"/>
                    <a:pt x="49806" y="90604"/>
                    <a:pt x="50774" y="92194"/>
                  </a:cubicBezTo>
                  <a:cubicBezTo>
                    <a:pt x="51085" y="92730"/>
                    <a:pt x="51068" y="92886"/>
                    <a:pt x="50688" y="93283"/>
                  </a:cubicBezTo>
                  <a:cubicBezTo>
                    <a:pt x="49685" y="94337"/>
                    <a:pt x="49703" y="95875"/>
                    <a:pt x="50567" y="96636"/>
                  </a:cubicBezTo>
                  <a:cubicBezTo>
                    <a:pt x="52208" y="98087"/>
                    <a:pt x="52986" y="99971"/>
                    <a:pt x="53971" y="101803"/>
                  </a:cubicBezTo>
                  <a:cubicBezTo>
                    <a:pt x="55440" y="104516"/>
                    <a:pt x="56771" y="107281"/>
                    <a:pt x="59933" y="108629"/>
                  </a:cubicBezTo>
                  <a:cubicBezTo>
                    <a:pt x="61661" y="109372"/>
                    <a:pt x="62629" y="111014"/>
                    <a:pt x="62664" y="113122"/>
                  </a:cubicBezTo>
                  <a:cubicBezTo>
                    <a:pt x="62716" y="116319"/>
                    <a:pt x="62871" y="119516"/>
                    <a:pt x="63096" y="122713"/>
                  </a:cubicBezTo>
                  <a:cubicBezTo>
                    <a:pt x="63251" y="125115"/>
                    <a:pt x="64426" y="127431"/>
                    <a:pt x="63631" y="129920"/>
                  </a:cubicBezTo>
                  <a:cubicBezTo>
                    <a:pt x="63303" y="130922"/>
                    <a:pt x="63459" y="131907"/>
                    <a:pt x="63839" y="132875"/>
                  </a:cubicBezTo>
                  <a:cubicBezTo>
                    <a:pt x="64323" y="134067"/>
                    <a:pt x="64461" y="135363"/>
                    <a:pt x="64288" y="136642"/>
                  </a:cubicBezTo>
                  <a:cubicBezTo>
                    <a:pt x="64184" y="137593"/>
                    <a:pt x="64582" y="138664"/>
                    <a:pt x="65653" y="139148"/>
                  </a:cubicBezTo>
                  <a:cubicBezTo>
                    <a:pt x="65680" y="139159"/>
                    <a:pt x="65711" y="139163"/>
                    <a:pt x="65743" y="139163"/>
                  </a:cubicBezTo>
                  <a:cubicBezTo>
                    <a:pt x="65886" y="139163"/>
                    <a:pt x="66069" y="139076"/>
                    <a:pt x="66205" y="139076"/>
                  </a:cubicBezTo>
                  <a:cubicBezTo>
                    <a:pt x="66332" y="139076"/>
                    <a:pt x="66419" y="139151"/>
                    <a:pt x="66397" y="139442"/>
                  </a:cubicBezTo>
                  <a:cubicBezTo>
                    <a:pt x="66362" y="139995"/>
                    <a:pt x="67071" y="140565"/>
                    <a:pt x="66293" y="141135"/>
                  </a:cubicBezTo>
                  <a:cubicBezTo>
                    <a:pt x="65895" y="141412"/>
                    <a:pt x="65360" y="142259"/>
                    <a:pt x="65774" y="142414"/>
                  </a:cubicBezTo>
                  <a:cubicBezTo>
                    <a:pt x="66898" y="142846"/>
                    <a:pt x="66500" y="143797"/>
                    <a:pt x="66777" y="144488"/>
                  </a:cubicBezTo>
                  <a:cubicBezTo>
                    <a:pt x="67468" y="146164"/>
                    <a:pt x="68505" y="147668"/>
                    <a:pt x="69801" y="148929"/>
                  </a:cubicBezTo>
                  <a:cubicBezTo>
                    <a:pt x="71823" y="150906"/>
                    <a:pt x="74091" y="152091"/>
                    <a:pt x="76808" y="152091"/>
                  </a:cubicBezTo>
                  <a:cubicBezTo>
                    <a:pt x="77226" y="152091"/>
                    <a:pt x="77656" y="152063"/>
                    <a:pt x="78096" y="152005"/>
                  </a:cubicBezTo>
                  <a:cubicBezTo>
                    <a:pt x="78355" y="151953"/>
                    <a:pt x="78580" y="151781"/>
                    <a:pt x="78718" y="151556"/>
                  </a:cubicBezTo>
                  <a:cubicBezTo>
                    <a:pt x="78874" y="151262"/>
                    <a:pt x="78615" y="151038"/>
                    <a:pt x="78355" y="150882"/>
                  </a:cubicBezTo>
                  <a:cubicBezTo>
                    <a:pt x="77595" y="150415"/>
                    <a:pt x="76835" y="149914"/>
                    <a:pt x="76040" y="149482"/>
                  </a:cubicBezTo>
                  <a:cubicBezTo>
                    <a:pt x="73914" y="148342"/>
                    <a:pt x="73551" y="146648"/>
                    <a:pt x="74899" y="144695"/>
                  </a:cubicBezTo>
                  <a:cubicBezTo>
                    <a:pt x="75608" y="143658"/>
                    <a:pt x="75694" y="142570"/>
                    <a:pt x="74173" y="142017"/>
                  </a:cubicBezTo>
                  <a:cubicBezTo>
                    <a:pt x="73707" y="141861"/>
                    <a:pt x="72929" y="141550"/>
                    <a:pt x="73551" y="140997"/>
                  </a:cubicBezTo>
                  <a:cubicBezTo>
                    <a:pt x="74260" y="140340"/>
                    <a:pt x="74260" y="139597"/>
                    <a:pt x="74415" y="138837"/>
                  </a:cubicBezTo>
                  <a:cubicBezTo>
                    <a:pt x="74605" y="137783"/>
                    <a:pt x="73534" y="136193"/>
                    <a:pt x="75677" y="135985"/>
                  </a:cubicBezTo>
                  <a:cubicBezTo>
                    <a:pt x="75746" y="135985"/>
                    <a:pt x="75850" y="135588"/>
                    <a:pt x="75798" y="135432"/>
                  </a:cubicBezTo>
                  <a:cubicBezTo>
                    <a:pt x="75444" y="134260"/>
                    <a:pt x="75867" y="133923"/>
                    <a:pt x="76900" y="133923"/>
                  </a:cubicBezTo>
                  <a:cubicBezTo>
                    <a:pt x="76978" y="133923"/>
                    <a:pt x="77060" y="133925"/>
                    <a:pt x="77146" y="133929"/>
                  </a:cubicBezTo>
                  <a:cubicBezTo>
                    <a:pt x="77188" y="133931"/>
                    <a:pt x="77231" y="133932"/>
                    <a:pt x="77272" y="133932"/>
                  </a:cubicBezTo>
                  <a:cubicBezTo>
                    <a:pt x="78202" y="133932"/>
                    <a:pt x="78980" y="133388"/>
                    <a:pt x="79427" y="132512"/>
                  </a:cubicBezTo>
                  <a:cubicBezTo>
                    <a:pt x="79859" y="131648"/>
                    <a:pt x="79738" y="130836"/>
                    <a:pt x="79047" y="130110"/>
                  </a:cubicBezTo>
                  <a:cubicBezTo>
                    <a:pt x="78857" y="129902"/>
                    <a:pt x="78822" y="129557"/>
                    <a:pt x="78701" y="129280"/>
                  </a:cubicBezTo>
                  <a:lnTo>
                    <a:pt x="78701" y="129280"/>
                  </a:lnTo>
                  <a:cubicBezTo>
                    <a:pt x="78977" y="129298"/>
                    <a:pt x="79237" y="129332"/>
                    <a:pt x="79513" y="129384"/>
                  </a:cubicBezTo>
                  <a:cubicBezTo>
                    <a:pt x="79669" y="129427"/>
                    <a:pt x="79830" y="129448"/>
                    <a:pt x="79991" y="129448"/>
                  </a:cubicBezTo>
                  <a:cubicBezTo>
                    <a:pt x="80347" y="129448"/>
                    <a:pt x="80702" y="129344"/>
                    <a:pt x="80999" y="129142"/>
                  </a:cubicBezTo>
                  <a:cubicBezTo>
                    <a:pt x="82900" y="128001"/>
                    <a:pt x="83350" y="125841"/>
                    <a:pt x="84473" y="124148"/>
                  </a:cubicBezTo>
                  <a:cubicBezTo>
                    <a:pt x="85216" y="123024"/>
                    <a:pt x="86149" y="121815"/>
                    <a:pt x="85544" y="120225"/>
                  </a:cubicBezTo>
                  <a:cubicBezTo>
                    <a:pt x="85026" y="118808"/>
                    <a:pt x="85959" y="118186"/>
                    <a:pt x="86927" y="117356"/>
                  </a:cubicBezTo>
                  <a:cubicBezTo>
                    <a:pt x="88258" y="116233"/>
                    <a:pt x="90314" y="116371"/>
                    <a:pt x="91230" y="115213"/>
                  </a:cubicBezTo>
                  <a:cubicBezTo>
                    <a:pt x="93096" y="112846"/>
                    <a:pt x="93788" y="109908"/>
                    <a:pt x="93874" y="106866"/>
                  </a:cubicBezTo>
                  <a:cubicBezTo>
                    <a:pt x="93909" y="105743"/>
                    <a:pt x="93563" y="104637"/>
                    <a:pt x="94635" y="103635"/>
                  </a:cubicBezTo>
                  <a:cubicBezTo>
                    <a:pt x="95637" y="102650"/>
                    <a:pt x="96432" y="101492"/>
                    <a:pt x="97002" y="100213"/>
                  </a:cubicBezTo>
                  <a:cubicBezTo>
                    <a:pt x="98350" y="97189"/>
                    <a:pt x="97555" y="95668"/>
                    <a:pt x="93770" y="93404"/>
                  </a:cubicBezTo>
                  <a:cubicBezTo>
                    <a:pt x="92864" y="92866"/>
                    <a:pt x="92012" y="92178"/>
                    <a:pt x="90923" y="92178"/>
                  </a:cubicBezTo>
                  <a:cubicBezTo>
                    <a:pt x="90787" y="92178"/>
                    <a:pt x="90648" y="92189"/>
                    <a:pt x="90504" y="92212"/>
                  </a:cubicBezTo>
                  <a:cubicBezTo>
                    <a:pt x="90375" y="92232"/>
                    <a:pt x="90250" y="92241"/>
                    <a:pt x="90128" y="92241"/>
                  </a:cubicBezTo>
                  <a:cubicBezTo>
                    <a:pt x="89316" y="92241"/>
                    <a:pt x="88640" y="91827"/>
                    <a:pt x="87964" y="91451"/>
                  </a:cubicBezTo>
                  <a:cubicBezTo>
                    <a:pt x="86720" y="90760"/>
                    <a:pt x="85423" y="90190"/>
                    <a:pt x="84076" y="89740"/>
                  </a:cubicBezTo>
                  <a:cubicBezTo>
                    <a:pt x="83419" y="89533"/>
                    <a:pt x="82365" y="89412"/>
                    <a:pt x="82226" y="88306"/>
                  </a:cubicBezTo>
                  <a:cubicBezTo>
                    <a:pt x="81898" y="85511"/>
                    <a:pt x="80349" y="82231"/>
                    <a:pt x="77208" y="82231"/>
                  </a:cubicBezTo>
                  <a:cubicBezTo>
                    <a:pt x="77047" y="82231"/>
                    <a:pt x="76883" y="82240"/>
                    <a:pt x="76714" y="82258"/>
                  </a:cubicBezTo>
                  <a:cubicBezTo>
                    <a:pt x="76610" y="82274"/>
                    <a:pt x="76507" y="82282"/>
                    <a:pt x="76405" y="82282"/>
                  </a:cubicBezTo>
                  <a:cubicBezTo>
                    <a:pt x="75873" y="82282"/>
                    <a:pt x="75365" y="82061"/>
                    <a:pt x="75003" y="81670"/>
                  </a:cubicBezTo>
                  <a:cubicBezTo>
                    <a:pt x="73810" y="80478"/>
                    <a:pt x="72722" y="79147"/>
                    <a:pt x="71356" y="78179"/>
                  </a:cubicBezTo>
                  <a:cubicBezTo>
                    <a:pt x="70652" y="77672"/>
                    <a:pt x="69937" y="76844"/>
                    <a:pt x="68958" y="76844"/>
                  </a:cubicBezTo>
                  <a:cubicBezTo>
                    <a:pt x="68735" y="76844"/>
                    <a:pt x="68499" y="76887"/>
                    <a:pt x="68246" y="76987"/>
                  </a:cubicBezTo>
                  <a:cubicBezTo>
                    <a:pt x="68013" y="77081"/>
                    <a:pt x="67785" y="77113"/>
                    <a:pt x="67562" y="77113"/>
                  </a:cubicBezTo>
                  <a:cubicBezTo>
                    <a:pt x="67089" y="77113"/>
                    <a:pt x="66635" y="76969"/>
                    <a:pt x="66189" y="76969"/>
                  </a:cubicBezTo>
                  <a:cubicBezTo>
                    <a:pt x="64783" y="76969"/>
                    <a:pt x="63941" y="75706"/>
                    <a:pt x="62605" y="75706"/>
                  </a:cubicBezTo>
                  <a:cubicBezTo>
                    <a:pt x="62579" y="75706"/>
                    <a:pt x="62552" y="75707"/>
                    <a:pt x="62525" y="75708"/>
                  </a:cubicBezTo>
                  <a:cubicBezTo>
                    <a:pt x="62280" y="75708"/>
                    <a:pt x="61828" y="76012"/>
                    <a:pt x="61511" y="76012"/>
                  </a:cubicBezTo>
                  <a:cubicBezTo>
                    <a:pt x="61248" y="76012"/>
                    <a:pt x="61077" y="75802"/>
                    <a:pt x="61195" y="75034"/>
                  </a:cubicBezTo>
                  <a:cubicBezTo>
                    <a:pt x="61232" y="74788"/>
                    <a:pt x="60883" y="74612"/>
                    <a:pt x="60617" y="74612"/>
                  </a:cubicBezTo>
                  <a:cubicBezTo>
                    <a:pt x="60509" y="74612"/>
                    <a:pt x="60415" y="74641"/>
                    <a:pt x="60365" y="74706"/>
                  </a:cubicBezTo>
                  <a:cubicBezTo>
                    <a:pt x="59225" y="76088"/>
                    <a:pt x="57099" y="76071"/>
                    <a:pt x="56166" y="77747"/>
                  </a:cubicBezTo>
                  <a:cubicBezTo>
                    <a:pt x="55842" y="78325"/>
                    <a:pt x="55457" y="78771"/>
                    <a:pt x="54917" y="78771"/>
                  </a:cubicBezTo>
                  <a:cubicBezTo>
                    <a:pt x="54649" y="78771"/>
                    <a:pt x="54343" y="78661"/>
                    <a:pt x="53988" y="78404"/>
                  </a:cubicBezTo>
                  <a:cubicBezTo>
                    <a:pt x="53637" y="78125"/>
                    <a:pt x="53206" y="77982"/>
                    <a:pt x="52772" y="77982"/>
                  </a:cubicBezTo>
                  <a:cubicBezTo>
                    <a:pt x="52480" y="77982"/>
                    <a:pt x="52186" y="78047"/>
                    <a:pt x="51915" y="78179"/>
                  </a:cubicBezTo>
                  <a:cubicBezTo>
                    <a:pt x="51373" y="78410"/>
                    <a:pt x="50918" y="78527"/>
                    <a:pt x="50541" y="78527"/>
                  </a:cubicBezTo>
                  <a:cubicBezTo>
                    <a:pt x="49618" y="78527"/>
                    <a:pt x="49166" y="77825"/>
                    <a:pt x="49080" y="76365"/>
                  </a:cubicBezTo>
                  <a:cubicBezTo>
                    <a:pt x="49046" y="75397"/>
                    <a:pt x="49184" y="74446"/>
                    <a:pt x="49478" y="73530"/>
                  </a:cubicBezTo>
                  <a:cubicBezTo>
                    <a:pt x="50012" y="71861"/>
                    <a:pt x="49095" y="70692"/>
                    <a:pt x="47366" y="70692"/>
                  </a:cubicBezTo>
                  <a:cubicBezTo>
                    <a:pt x="47305" y="70692"/>
                    <a:pt x="47243" y="70693"/>
                    <a:pt x="47179" y="70696"/>
                  </a:cubicBezTo>
                  <a:cubicBezTo>
                    <a:pt x="46730" y="70714"/>
                    <a:pt x="46281" y="70765"/>
                    <a:pt x="45814" y="70783"/>
                  </a:cubicBezTo>
                  <a:cubicBezTo>
                    <a:pt x="45755" y="70784"/>
                    <a:pt x="45699" y="70786"/>
                    <a:pt x="45645" y="70786"/>
                  </a:cubicBezTo>
                  <a:cubicBezTo>
                    <a:pt x="45148" y="70786"/>
                    <a:pt x="44886" y="70683"/>
                    <a:pt x="45088" y="69919"/>
                  </a:cubicBezTo>
                  <a:cubicBezTo>
                    <a:pt x="45469" y="68484"/>
                    <a:pt x="46143" y="67240"/>
                    <a:pt x="46886" y="65996"/>
                  </a:cubicBezTo>
                  <a:cubicBezTo>
                    <a:pt x="47214" y="65443"/>
                    <a:pt x="47231" y="64993"/>
                    <a:pt x="46747" y="64613"/>
                  </a:cubicBezTo>
                  <a:cubicBezTo>
                    <a:pt x="46406" y="64334"/>
                    <a:pt x="45929" y="64209"/>
                    <a:pt x="45417" y="64209"/>
                  </a:cubicBezTo>
                  <a:cubicBezTo>
                    <a:pt x="44221" y="64209"/>
                    <a:pt x="42833" y="64889"/>
                    <a:pt x="42531" y="65857"/>
                  </a:cubicBezTo>
                  <a:cubicBezTo>
                    <a:pt x="42161" y="67044"/>
                    <a:pt x="40793" y="67929"/>
                    <a:pt x="39553" y="67929"/>
                  </a:cubicBezTo>
                  <a:cubicBezTo>
                    <a:pt x="39113" y="67929"/>
                    <a:pt x="38689" y="67817"/>
                    <a:pt x="38331" y="67568"/>
                  </a:cubicBezTo>
                  <a:cubicBezTo>
                    <a:pt x="36966" y="66601"/>
                    <a:pt x="35998" y="64872"/>
                    <a:pt x="36517" y="63455"/>
                  </a:cubicBezTo>
                  <a:cubicBezTo>
                    <a:pt x="37571" y="60569"/>
                    <a:pt x="37986" y="56802"/>
                    <a:pt x="41822" y="56093"/>
                  </a:cubicBezTo>
                  <a:cubicBezTo>
                    <a:pt x="44259" y="55627"/>
                    <a:pt x="46696" y="55299"/>
                    <a:pt x="49167" y="55126"/>
                  </a:cubicBezTo>
                  <a:cubicBezTo>
                    <a:pt x="49252" y="55120"/>
                    <a:pt x="49338" y="55117"/>
                    <a:pt x="49425" y="55117"/>
                  </a:cubicBezTo>
                  <a:cubicBezTo>
                    <a:pt x="50819" y="55117"/>
                    <a:pt x="52364" y="55920"/>
                    <a:pt x="51811" y="58133"/>
                  </a:cubicBezTo>
                  <a:cubicBezTo>
                    <a:pt x="51707" y="58582"/>
                    <a:pt x="52087" y="59204"/>
                    <a:pt x="52329" y="59688"/>
                  </a:cubicBezTo>
                  <a:cubicBezTo>
                    <a:pt x="52602" y="60250"/>
                    <a:pt x="52992" y="60846"/>
                    <a:pt x="53666" y="60846"/>
                  </a:cubicBezTo>
                  <a:cubicBezTo>
                    <a:pt x="53675" y="60846"/>
                    <a:pt x="53685" y="60846"/>
                    <a:pt x="53695" y="60846"/>
                  </a:cubicBezTo>
                  <a:cubicBezTo>
                    <a:pt x="54455" y="60811"/>
                    <a:pt x="54628" y="60085"/>
                    <a:pt x="54852" y="59498"/>
                  </a:cubicBezTo>
                  <a:cubicBezTo>
                    <a:pt x="55146" y="58703"/>
                    <a:pt x="55146" y="57822"/>
                    <a:pt x="54887" y="57027"/>
                  </a:cubicBezTo>
                  <a:cubicBezTo>
                    <a:pt x="54127" y="54642"/>
                    <a:pt x="54922" y="53017"/>
                    <a:pt x="57116" y="51894"/>
                  </a:cubicBezTo>
                  <a:cubicBezTo>
                    <a:pt x="58291" y="51307"/>
                    <a:pt x="59328" y="50442"/>
                    <a:pt x="60469" y="49786"/>
                  </a:cubicBezTo>
                  <a:cubicBezTo>
                    <a:pt x="62128" y="48818"/>
                    <a:pt x="61575" y="46641"/>
                    <a:pt x="63096" y="45448"/>
                  </a:cubicBezTo>
                  <a:cubicBezTo>
                    <a:pt x="64720" y="44169"/>
                    <a:pt x="65757" y="42113"/>
                    <a:pt x="68194" y="42061"/>
                  </a:cubicBezTo>
                  <a:cubicBezTo>
                    <a:pt x="68574" y="42044"/>
                    <a:pt x="69006" y="41888"/>
                    <a:pt x="69075" y="41456"/>
                  </a:cubicBezTo>
                  <a:cubicBezTo>
                    <a:pt x="69369" y="39711"/>
                    <a:pt x="70924" y="39417"/>
                    <a:pt x="72151" y="38760"/>
                  </a:cubicBezTo>
                  <a:cubicBezTo>
                    <a:pt x="72321" y="38667"/>
                    <a:pt x="72565" y="38512"/>
                    <a:pt x="72753" y="38512"/>
                  </a:cubicBezTo>
                  <a:cubicBezTo>
                    <a:pt x="72950" y="38512"/>
                    <a:pt x="73086" y="38680"/>
                    <a:pt x="73015" y="39261"/>
                  </a:cubicBezTo>
                  <a:cubicBezTo>
                    <a:pt x="72956" y="39796"/>
                    <a:pt x="73330" y="40078"/>
                    <a:pt x="73743" y="40078"/>
                  </a:cubicBezTo>
                  <a:cubicBezTo>
                    <a:pt x="73931" y="40078"/>
                    <a:pt x="74127" y="40020"/>
                    <a:pt x="74294" y="39901"/>
                  </a:cubicBezTo>
                  <a:cubicBezTo>
                    <a:pt x="75746" y="38898"/>
                    <a:pt x="77457" y="38501"/>
                    <a:pt x="78995" y="37723"/>
                  </a:cubicBezTo>
                  <a:cubicBezTo>
                    <a:pt x="79738" y="37326"/>
                    <a:pt x="80291" y="36773"/>
                    <a:pt x="79790" y="35995"/>
                  </a:cubicBezTo>
                  <a:cubicBezTo>
                    <a:pt x="79597" y="35708"/>
                    <a:pt x="79414" y="35603"/>
                    <a:pt x="79239" y="35603"/>
                  </a:cubicBezTo>
                  <a:cubicBezTo>
                    <a:pt x="78865" y="35603"/>
                    <a:pt x="78524" y="36083"/>
                    <a:pt x="78183" y="36306"/>
                  </a:cubicBezTo>
                  <a:cubicBezTo>
                    <a:pt x="77820" y="36545"/>
                    <a:pt x="77447" y="36741"/>
                    <a:pt x="77083" y="36741"/>
                  </a:cubicBezTo>
                  <a:cubicBezTo>
                    <a:pt x="76789" y="36741"/>
                    <a:pt x="76501" y="36612"/>
                    <a:pt x="76230" y="36272"/>
                  </a:cubicBezTo>
                  <a:cubicBezTo>
                    <a:pt x="75677" y="35563"/>
                    <a:pt x="76126" y="35148"/>
                    <a:pt x="76731" y="34751"/>
                  </a:cubicBezTo>
                  <a:cubicBezTo>
                    <a:pt x="77318" y="34371"/>
                    <a:pt x="77284" y="33818"/>
                    <a:pt x="77025" y="33196"/>
                  </a:cubicBezTo>
                  <a:cubicBezTo>
                    <a:pt x="76921" y="32919"/>
                    <a:pt x="76161" y="33023"/>
                    <a:pt x="76593" y="32643"/>
                  </a:cubicBezTo>
                  <a:cubicBezTo>
                    <a:pt x="76708" y="32536"/>
                    <a:pt x="76805" y="32492"/>
                    <a:pt x="76888" y="32492"/>
                  </a:cubicBezTo>
                  <a:cubicBezTo>
                    <a:pt x="77143" y="32492"/>
                    <a:pt x="77279" y="32892"/>
                    <a:pt x="77474" y="33126"/>
                  </a:cubicBezTo>
                  <a:cubicBezTo>
                    <a:pt x="77830" y="33563"/>
                    <a:pt x="78559" y="33892"/>
                    <a:pt x="79019" y="33892"/>
                  </a:cubicBezTo>
                  <a:cubicBezTo>
                    <a:pt x="79251" y="33892"/>
                    <a:pt x="79415" y="33808"/>
                    <a:pt x="79427" y="33610"/>
                  </a:cubicBezTo>
                  <a:cubicBezTo>
                    <a:pt x="79485" y="32639"/>
                    <a:pt x="79866" y="32465"/>
                    <a:pt x="80317" y="32465"/>
                  </a:cubicBezTo>
                  <a:cubicBezTo>
                    <a:pt x="80569" y="32465"/>
                    <a:pt x="80843" y="32519"/>
                    <a:pt x="81095" y="32519"/>
                  </a:cubicBezTo>
                  <a:cubicBezTo>
                    <a:pt x="81194" y="32519"/>
                    <a:pt x="81290" y="32511"/>
                    <a:pt x="81380" y="32487"/>
                  </a:cubicBezTo>
                  <a:cubicBezTo>
                    <a:pt x="81894" y="32340"/>
                    <a:pt x="82271" y="31830"/>
                    <a:pt x="82830" y="31830"/>
                  </a:cubicBezTo>
                  <a:cubicBezTo>
                    <a:pt x="82928" y="31830"/>
                    <a:pt x="83031" y="31846"/>
                    <a:pt x="83142" y="31882"/>
                  </a:cubicBezTo>
                  <a:cubicBezTo>
                    <a:pt x="82658" y="32470"/>
                    <a:pt x="82192" y="33075"/>
                    <a:pt x="81708" y="33679"/>
                  </a:cubicBezTo>
                  <a:cubicBezTo>
                    <a:pt x="81604" y="33766"/>
                    <a:pt x="81483" y="33835"/>
                    <a:pt x="81362" y="33904"/>
                  </a:cubicBezTo>
                  <a:cubicBezTo>
                    <a:pt x="81034" y="34129"/>
                    <a:pt x="80775" y="34423"/>
                    <a:pt x="80878" y="34872"/>
                  </a:cubicBezTo>
                  <a:cubicBezTo>
                    <a:pt x="80999" y="35304"/>
                    <a:pt x="81380" y="35252"/>
                    <a:pt x="81673" y="35425"/>
                  </a:cubicBezTo>
                  <a:cubicBezTo>
                    <a:pt x="81973" y="35596"/>
                    <a:pt x="82292" y="35648"/>
                    <a:pt x="82615" y="35648"/>
                  </a:cubicBezTo>
                  <a:cubicBezTo>
                    <a:pt x="83130" y="35648"/>
                    <a:pt x="83658" y="35514"/>
                    <a:pt x="84141" y="35514"/>
                  </a:cubicBezTo>
                  <a:cubicBezTo>
                    <a:pt x="84489" y="35514"/>
                    <a:pt x="84814" y="35584"/>
                    <a:pt x="85095" y="35822"/>
                  </a:cubicBezTo>
                  <a:cubicBezTo>
                    <a:pt x="85535" y="36187"/>
                    <a:pt x="85875" y="36332"/>
                    <a:pt x="86134" y="36332"/>
                  </a:cubicBezTo>
                  <a:cubicBezTo>
                    <a:pt x="86710" y="36332"/>
                    <a:pt x="86887" y="35618"/>
                    <a:pt x="86875" y="35010"/>
                  </a:cubicBezTo>
                  <a:cubicBezTo>
                    <a:pt x="86858" y="34215"/>
                    <a:pt x="87601" y="32729"/>
                    <a:pt x="85665" y="32625"/>
                  </a:cubicBezTo>
                  <a:cubicBezTo>
                    <a:pt x="84991" y="32591"/>
                    <a:pt x="85130" y="31986"/>
                    <a:pt x="85596" y="31485"/>
                  </a:cubicBezTo>
                  <a:cubicBezTo>
                    <a:pt x="87186" y="29791"/>
                    <a:pt x="86650" y="27527"/>
                    <a:pt x="84508" y="26767"/>
                  </a:cubicBezTo>
                  <a:cubicBezTo>
                    <a:pt x="84006" y="26594"/>
                    <a:pt x="83557" y="26214"/>
                    <a:pt x="83661" y="25834"/>
                  </a:cubicBezTo>
                  <a:cubicBezTo>
                    <a:pt x="83972" y="24503"/>
                    <a:pt x="83039" y="23432"/>
                    <a:pt x="83090" y="22170"/>
                  </a:cubicBezTo>
                  <a:cubicBezTo>
                    <a:pt x="83108" y="21773"/>
                    <a:pt x="83073" y="21375"/>
                    <a:pt x="82624" y="21220"/>
                  </a:cubicBezTo>
                  <a:cubicBezTo>
                    <a:pt x="82529" y="21188"/>
                    <a:pt x="82437" y="21174"/>
                    <a:pt x="82348" y="21174"/>
                  </a:cubicBezTo>
                  <a:cubicBezTo>
                    <a:pt x="82049" y="21174"/>
                    <a:pt x="81787" y="21339"/>
                    <a:pt x="81587" y="21565"/>
                  </a:cubicBezTo>
                  <a:cubicBezTo>
                    <a:pt x="81086" y="22135"/>
                    <a:pt x="80464" y="22602"/>
                    <a:pt x="79755" y="22913"/>
                  </a:cubicBezTo>
                  <a:cubicBezTo>
                    <a:pt x="79583" y="22995"/>
                    <a:pt x="79411" y="23071"/>
                    <a:pt x="79247" y="23071"/>
                  </a:cubicBezTo>
                  <a:cubicBezTo>
                    <a:pt x="79097" y="23071"/>
                    <a:pt x="78954" y="23008"/>
                    <a:pt x="78822" y="22827"/>
                  </a:cubicBezTo>
                  <a:cubicBezTo>
                    <a:pt x="78563" y="22498"/>
                    <a:pt x="78753" y="22274"/>
                    <a:pt x="78960" y="22015"/>
                  </a:cubicBezTo>
                  <a:cubicBezTo>
                    <a:pt x="79496" y="21254"/>
                    <a:pt x="79254" y="20736"/>
                    <a:pt x="78459" y="20338"/>
                  </a:cubicBezTo>
                  <a:cubicBezTo>
                    <a:pt x="78131" y="20165"/>
                    <a:pt x="77837" y="19941"/>
                    <a:pt x="77578" y="19664"/>
                  </a:cubicBezTo>
                  <a:cubicBezTo>
                    <a:pt x="77168" y="19146"/>
                    <a:pt x="76356" y="18913"/>
                    <a:pt x="75491" y="18913"/>
                  </a:cubicBezTo>
                  <a:cubicBezTo>
                    <a:pt x="74278" y="18913"/>
                    <a:pt x="72961" y="19371"/>
                    <a:pt x="72497" y="20148"/>
                  </a:cubicBezTo>
                  <a:cubicBezTo>
                    <a:pt x="72065" y="20874"/>
                    <a:pt x="71788" y="21824"/>
                    <a:pt x="70803" y="22170"/>
                  </a:cubicBezTo>
                  <a:cubicBezTo>
                    <a:pt x="70354" y="22326"/>
                    <a:pt x="70043" y="22792"/>
                    <a:pt x="70337" y="23276"/>
                  </a:cubicBezTo>
                  <a:cubicBezTo>
                    <a:pt x="71356" y="25004"/>
                    <a:pt x="70043" y="25488"/>
                    <a:pt x="68902" y="26024"/>
                  </a:cubicBezTo>
                  <a:cubicBezTo>
                    <a:pt x="67693" y="26577"/>
                    <a:pt x="66241" y="26801"/>
                    <a:pt x="66345" y="28685"/>
                  </a:cubicBezTo>
                  <a:cubicBezTo>
                    <a:pt x="66379" y="29117"/>
                    <a:pt x="65895" y="29601"/>
                    <a:pt x="65584" y="30016"/>
                  </a:cubicBezTo>
                  <a:cubicBezTo>
                    <a:pt x="65442" y="30197"/>
                    <a:pt x="65232" y="30465"/>
                    <a:pt x="64983" y="30465"/>
                  </a:cubicBezTo>
                  <a:cubicBezTo>
                    <a:pt x="64899" y="30465"/>
                    <a:pt x="64811" y="30435"/>
                    <a:pt x="64720" y="30361"/>
                  </a:cubicBezTo>
                  <a:cubicBezTo>
                    <a:pt x="64409" y="30120"/>
                    <a:pt x="64288" y="29705"/>
                    <a:pt x="64409" y="29342"/>
                  </a:cubicBezTo>
                  <a:cubicBezTo>
                    <a:pt x="64893" y="27596"/>
                    <a:pt x="65083" y="25989"/>
                    <a:pt x="62508" y="25903"/>
                  </a:cubicBezTo>
                  <a:cubicBezTo>
                    <a:pt x="62249" y="25903"/>
                    <a:pt x="61938" y="25644"/>
                    <a:pt x="61748" y="25436"/>
                  </a:cubicBezTo>
                  <a:cubicBezTo>
                    <a:pt x="61084" y="24759"/>
                    <a:pt x="60400" y="24243"/>
                    <a:pt x="59552" y="24243"/>
                  </a:cubicBezTo>
                  <a:cubicBezTo>
                    <a:pt x="59252" y="24243"/>
                    <a:pt x="58932" y="24307"/>
                    <a:pt x="58585" y="24451"/>
                  </a:cubicBezTo>
                  <a:cubicBezTo>
                    <a:pt x="58566" y="24457"/>
                    <a:pt x="58545" y="24459"/>
                    <a:pt x="58523" y="24459"/>
                  </a:cubicBezTo>
                  <a:cubicBezTo>
                    <a:pt x="58409" y="24459"/>
                    <a:pt x="58269" y="24394"/>
                    <a:pt x="58153" y="24365"/>
                  </a:cubicBezTo>
                  <a:cubicBezTo>
                    <a:pt x="58758" y="23501"/>
                    <a:pt x="57687" y="22429"/>
                    <a:pt x="58827" y="21462"/>
                  </a:cubicBezTo>
                  <a:cubicBezTo>
                    <a:pt x="61800" y="18990"/>
                    <a:pt x="65757" y="18558"/>
                    <a:pt x="68781" y="16294"/>
                  </a:cubicBezTo>
                  <a:lnTo>
                    <a:pt x="69455" y="15828"/>
                  </a:lnTo>
                  <a:cubicBezTo>
                    <a:pt x="70337" y="15586"/>
                    <a:pt x="71218" y="15206"/>
                    <a:pt x="72117" y="15119"/>
                  </a:cubicBezTo>
                  <a:cubicBezTo>
                    <a:pt x="74346" y="14912"/>
                    <a:pt x="75331" y="13910"/>
                    <a:pt x="75262" y="11767"/>
                  </a:cubicBezTo>
                  <a:cubicBezTo>
                    <a:pt x="75262" y="11596"/>
                    <a:pt x="75299" y="11543"/>
                    <a:pt x="75353" y="11543"/>
                  </a:cubicBezTo>
                  <a:cubicBezTo>
                    <a:pt x="75441" y="11543"/>
                    <a:pt x="75574" y="11687"/>
                    <a:pt x="75659" y="11698"/>
                  </a:cubicBezTo>
                  <a:cubicBezTo>
                    <a:pt x="76835" y="11749"/>
                    <a:pt x="77733" y="12683"/>
                    <a:pt x="78943" y="12752"/>
                  </a:cubicBezTo>
                  <a:cubicBezTo>
                    <a:pt x="79461" y="12769"/>
                    <a:pt x="79945" y="13391"/>
                    <a:pt x="80412" y="13789"/>
                  </a:cubicBezTo>
                  <a:cubicBezTo>
                    <a:pt x="80395" y="13944"/>
                    <a:pt x="80325" y="14082"/>
                    <a:pt x="80204" y="14203"/>
                  </a:cubicBezTo>
                  <a:cubicBezTo>
                    <a:pt x="79099" y="14649"/>
                    <a:pt x="78211" y="15599"/>
                    <a:pt x="76924" y="15599"/>
                  </a:cubicBezTo>
                  <a:cubicBezTo>
                    <a:pt x="76763" y="15599"/>
                    <a:pt x="76595" y="15584"/>
                    <a:pt x="76420" y="15551"/>
                  </a:cubicBezTo>
                  <a:cubicBezTo>
                    <a:pt x="76325" y="15534"/>
                    <a:pt x="76229" y="15525"/>
                    <a:pt x="76135" y="15525"/>
                  </a:cubicBezTo>
                  <a:cubicBezTo>
                    <a:pt x="75478" y="15525"/>
                    <a:pt x="74895" y="15947"/>
                    <a:pt x="74985" y="16778"/>
                  </a:cubicBezTo>
                  <a:cubicBezTo>
                    <a:pt x="75041" y="17437"/>
                    <a:pt x="75422" y="17620"/>
                    <a:pt x="75866" y="17620"/>
                  </a:cubicBezTo>
                  <a:cubicBezTo>
                    <a:pt x="76109" y="17620"/>
                    <a:pt x="76372" y="17565"/>
                    <a:pt x="76610" y="17504"/>
                  </a:cubicBezTo>
                  <a:cubicBezTo>
                    <a:pt x="76822" y="17451"/>
                    <a:pt x="77015" y="17425"/>
                    <a:pt x="77193" y="17425"/>
                  </a:cubicBezTo>
                  <a:cubicBezTo>
                    <a:pt x="77828" y="17425"/>
                    <a:pt x="78286" y="17750"/>
                    <a:pt x="78839" y="18316"/>
                  </a:cubicBezTo>
                  <a:cubicBezTo>
                    <a:pt x="79617" y="19094"/>
                    <a:pt x="80723" y="19612"/>
                    <a:pt x="81794" y="19993"/>
                  </a:cubicBezTo>
                  <a:cubicBezTo>
                    <a:pt x="81906" y="20034"/>
                    <a:pt x="82005" y="20053"/>
                    <a:pt x="82094" y="20053"/>
                  </a:cubicBezTo>
                  <a:cubicBezTo>
                    <a:pt x="82595" y="20053"/>
                    <a:pt x="82747" y="19445"/>
                    <a:pt x="82762" y="18887"/>
                  </a:cubicBezTo>
                  <a:cubicBezTo>
                    <a:pt x="82805" y="18878"/>
                    <a:pt x="82849" y="18874"/>
                    <a:pt x="82892" y="18874"/>
                  </a:cubicBezTo>
                  <a:cubicBezTo>
                    <a:pt x="82935" y="18874"/>
                    <a:pt x="82978" y="18878"/>
                    <a:pt x="83021" y="18887"/>
                  </a:cubicBezTo>
                  <a:cubicBezTo>
                    <a:pt x="83375" y="18985"/>
                    <a:pt x="83662" y="19030"/>
                    <a:pt x="83892" y="19030"/>
                  </a:cubicBezTo>
                  <a:cubicBezTo>
                    <a:pt x="85038" y="19030"/>
                    <a:pt x="84816" y="17932"/>
                    <a:pt x="84629" y="16882"/>
                  </a:cubicBezTo>
                  <a:cubicBezTo>
                    <a:pt x="84577" y="16588"/>
                    <a:pt x="84404" y="16122"/>
                    <a:pt x="84525" y="16018"/>
                  </a:cubicBezTo>
                  <a:cubicBezTo>
                    <a:pt x="84606" y="15948"/>
                    <a:pt x="84680" y="15920"/>
                    <a:pt x="84749" y="15920"/>
                  </a:cubicBezTo>
                  <a:cubicBezTo>
                    <a:pt x="84985" y="15920"/>
                    <a:pt x="85161" y="16252"/>
                    <a:pt x="85389" y="16346"/>
                  </a:cubicBezTo>
                  <a:cubicBezTo>
                    <a:pt x="85637" y="16436"/>
                    <a:pt x="85876" y="16474"/>
                    <a:pt x="86110" y="16474"/>
                  </a:cubicBezTo>
                  <a:cubicBezTo>
                    <a:pt x="86771" y="16474"/>
                    <a:pt x="87381" y="16174"/>
                    <a:pt x="87981" y="15931"/>
                  </a:cubicBezTo>
                  <a:cubicBezTo>
                    <a:pt x="88344" y="15793"/>
                    <a:pt x="88500" y="15275"/>
                    <a:pt x="88258" y="15033"/>
                  </a:cubicBezTo>
                  <a:cubicBezTo>
                    <a:pt x="87065" y="13754"/>
                    <a:pt x="85976" y="12406"/>
                    <a:pt x="84819" y="11110"/>
                  </a:cubicBezTo>
                  <a:cubicBezTo>
                    <a:pt x="84162" y="10350"/>
                    <a:pt x="83160" y="9779"/>
                    <a:pt x="82537" y="8915"/>
                  </a:cubicBezTo>
                  <a:cubicBezTo>
                    <a:pt x="82209" y="8379"/>
                    <a:pt x="81639" y="8034"/>
                    <a:pt x="81017" y="7999"/>
                  </a:cubicBezTo>
                  <a:cubicBezTo>
                    <a:pt x="80983" y="7995"/>
                    <a:pt x="80950" y="7994"/>
                    <a:pt x="80916" y="7994"/>
                  </a:cubicBezTo>
                  <a:cubicBezTo>
                    <a:pt x="80688" y="7994"/>
                    <a:pt x="80453" y="8074"/>
                    <a:pt x="80228" y="8074"/>
                  </a:cubicBezTo>
                  <a:cubicBezTo>
                    <a:pt x="80056" y="8074"/>
                    <a:pt x="79890" y="8027"/>
                    <a:pt x="79738" y="7861"/>
                  </a:cubicBezTo>
                  <a:cubicBezTo>
                    <a:pt x="80170" y="7757"/>
                    <a:pt x="80602" y="7654"/>
                    <a:pt x="81017" y="7585"/>
                  </a:cubicBezTo>
                  <a:cubicBezTo>
                    <a:pt x="81518" y="7481"/>
                    <a:pt x="82192" y="7567"/>
                    <a:pt x="82226" y="6859"/>
                  </a:cubicBezTo>
                  <a:cubicBezTo>
                    <a:pt x="82278" y="6202"/>
                    <a:pt x="81673" y="6167"/>
                    <a:pt x="81207" y="6046"/>
                  </a:cubicBezTo>
                  <a:cubicBezTo>
                    <a:pt x="81086" y="6012"/>
                    <a:pt x="80948" y="5960"/>
                    <a:pt x="80844" y="5891"/>
                  </a:cubicBezTo>
                  <a:cubicBezTo>
                    <a:pt x="80958" y="5878"/>
                    <a:pt x="81101" y="5837"/>
                    <a:pt x="81223" y="5837"/>
                  </a:cubicBezTo>
                  <a:cubicBezTo>
                    <a:pt x="81267" y="5837"/>
                    <a:pt x="81309" y="5843"/>
                    <a:pt x="81345" y="5856"/>
                  </a:cubicBezTo>
                  <a:cubicBezTo>
                    <a:pt x="81816" y="6065"/>
                    <a:pt x="82272" y="6151"/>
                    <a:pt x="82714" y="6151"/>
                  </a:cubicBezTo>
                  <a:cubicBezTo>
                    <a:pt x="83993" y="6151"/>
                    <a:pt x="85157" y="5437"/>
                    <a:pt x="86236" y="4923"/>
                  </a:cubicBezTo>
                  <a:cubicBezTo>
                    <a:pt x="89182" y="3528"/>
                    <a:pt x="92334" y="3094"/>
                    <a:pt x="95401" y="2235"/>
                  </a:cubicBezTo>
                  <a:lnTo>
                    <a:pt x="95401" y="2235"/>
                  </a:lnTo>
                  <a:cubicBezTo>
                    <a:pt x="93986" y="3267"/>
                    <a:pt x="92263" y="3834"/>
                    <a:pt x="90504" y="3834"/>
                  </a:cubicBezTo>
                  <a:cubicBezTo>
                    <a:pt x="90401" y="3834"/>
                    <a:pt x="90295" y="3831"/>
                    <a:pt x="90191" y="3831"/>
                  </a:cubicBezTo>
                  <a:cubicBezTo>
                    <a:pt x="89827" y="3831"/>
                    <a:pt x="89479" y="3873"/>
                    <a:pt x="89277" y="4249"/>
                  </a:cubicBezTo>
                  <a:cubicBezTo>
                    <a:pt x="89018" y="4802"/>
                    <a:pt x="89467" y="5113"/>
                    <a:pt x="89744" y="5528"/>
                  </a:cubicBezTo>
                  <a:cubicBezTo>
                    <a:pt x="90251" y="6307"/>
                    <a:pt x="90887" y="6586"/>
                    <a:pt x="91608" y="6586"/>
                  </a:cubicBezTo>
                  <a:cubicBezTo>
                    <a:pt x="91943" y="6586"/>
                    <a:pt x="92297" y="6525"/>
                    <a:pt x="92664" y="6427"/>
                  </a:cubicBezTo>
                  <a:cubicBezTo>
                    <a:pt x="93037" y="6322"/>
                    <a:pt x="93404" y="6272"/>
                    <a:pt x="93755" y="6272"/>
                  </a:cubicBezTo>
                  <a:cubicBezTo>
                    <a:pt x="95314" y="6272"/>
                    <a:pt x="96561" y="7243"/>
                    <a:pt x="96518" y="8639"/>
                  </a:cubicBezTo>
                  <a:cubicBezTo>
                    <a:pt x="96501" y="9123"/>
                    <a:pt x="96000" y="9710"/>
                    <a:pt x="96155" y="10073"/>
                  </a:cubicBezTo>
                  <a:cubicBezTo>
                    <a:pt x="96656" y="11300"/>
                    <a:pt x="95758" y="12302"/>
                    <a:pt x="95378" y="13045"/>
                  </a:cubicBezTo>
                  <a:cubicBezTo>
                    <a:pt x="94393" y="15016"/>
                    <a:pt x="93649" y="16709"/>
                    <a:pt x="95412" y="18541"/>
                  </a:cubicBezTo>
                  <a:cubicBezTo>
                    <a:pt x="95602" y="18714"/>
                    <a:pt x="95723" y="18938"/>
                    <a:pt x="95758" y="19180"/>
                  </a:cubicBezTo>
                  <a:cubicBezTo>
                    <a:pt x="95810" y="21358"/>
                    <a:pt x="97901" y="20788"/>
                    <a:pt x="99007" y="21479"/>
                  </a:cubicBezTo>
                  <a:cubicBezTo>
                    <a:pt x="99192" y="21597"/>
                    <a:pt x="99367" y="21648"/>
                    <a:pt x="99531" y="21648"/>
                  </a:cubicBezTo>
                  <a:cubicBezTo>
                    <a:pt x="100207" y="21648"/>
                    <a:pt x="100708" y="20784"/>
                    <a:pt x="101098" y="20200"/>
                  </a:cubicBezTo>
                  <a:cubicBezTo>
                    <a:pt x="102256" y="18472"/>
                    <a:pt x="104088" y="17055"/>
                    <a:pt x="105729" y="16536"/>
                  </a:cubicBezTo>
                  <a:cubicBezTo>
                    <a:pt x="109220" y="15396"/>
                    <a:pt x="112486" y="13547"/>
                    <a:pt x="116254" y="13115"/>
                  </a:cubicBezTo>
                  <a:cubicBezTo>
                    <a:pt x="117965" y="12907"/>
                    <a:pt x="119935" y="12320"/>
                    <a:pt x="120021" y="9883"/>
                  </a:cubicBezTo>
                  <a:cubicBezTo>
                    <a:pt x="120021" y="9693"/>
                    <a:pt x="120349" y="9485"/>
                    <a:pt x="120557" y="9330"/>
                  </a:cubicBezTo>
                  <a:cubicBezTo>
                    <a:pt x="121663" y="8552"/>
                    <a:pt x="123132" y="8034"/>
                    <a:pt x="122631" y="6202"/>
                  </a:cubicBezTo>
                  <a:cubicBezTo>
                    <a:pt x="122594" y="6055"/>
                    <a:pt x="122626" y="6020"/>
                    <a:pt x="122682" y="6020"/>
                  </a:cubicBezTo>
                  <a:cubicBezTo>
                    <a:pt x="122731" y="6020"/>
                    <a:pt x="122799" y="6046"/>
                    <a:pt x="122855" y="6046"/>
                  </a:cubicBezTo>
                  <a:cubicBezTo>
                    <a:pt x="122928" y="6051"/>
                    <a:pt x="122998" y="6053"/>
                    <a:pt x="123064" y="6053"/>
                  </a:cubicBezTo>
                  <a:cubicBezTo>
                    <a:pt x="124269" y="6053"/>
                    <a:pt x="124381" y="5321"/>
                    <a:pt x="123840" y="4387"/>
                  </a:cubicBezTo>
                  <a:cubicBezTo>
                    <a:pt x="123581" y="3921"/>
                    <a:pt x="123875" y="3955"/>
                    <a:pt x="124048" y="3817"/>
                  </a:cubicBezTo>
                  <a:cubicBezTo>
                    <a:pt x="125240" y="2867"/>
                    <a:pt x="126640" y="2728"/>
                    <a:pt x="128092" y="2659"/>
                  </a:cubicBezTo>
                  <a:cubicBezTo>
                    <a:pt x="128575" y="2625"/>
                    <a:pt x="129180" y="2521"/>
                    <a:pt x="129249" y="1934"/>
                  </a:cubicBezTo>
                  <a:cubicBezTo>
                    <a:pt x="129301" y="1363"/>
                    <a:pt x="128714" y="1242"/>
                    <a:pt x="128299" y="1190"/>
                  </a:cubicBezTo>
                  <a:cubicBezTo>
                    <a:pt x="125707" y="948"/>
                    <a:pt x="123132" y="430"/>
                    <a:pt x="120557" y="171"/>
                  </a:cubicBezTo>
                  <a:cubicBezTo>
                    <a:pt x="119360" y="50"/>
                    <a:pt x="118163" y="0"/>
                    <a:pt x="1169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846" name="Google Shape;846;p39"/>
            <p:cNvSpPr/>
            <p:nvPr/>
          </p:nvSpPr>
          <p:spPr>
            <a:xfrm>
              <a:off x="1581325" y="1051125"/>
              <a:ext cx="283000" cy="91675"/>
            </a:xfrm>
            <a:custGeom>
              <a:rect b="b" l="l" r="r" t="t"/>
              <a:pathLst>
                <a:path extrusionOk="0" h="3667" w="11320">
                  <a:moveTo>
                    <a:pt x="6214" y="0"/>
                  </a:moveTo>
                  <a:cubicBezTo>
                    <a:pt x="5926" y="0"/>
                    <a:pt x="5584" y="48"/>
                    <a:pt x="5219" y="71"/>
                  </a:cubicBezTo>
                  <a:cubicBezTo>
                    <a:pt x="5082" y="56"/>
                    <a:pt x="4943" y="49"/>
                    <a:pt x="4804" y="49"/>
                  </a:cubicBezTo>
                  <a:cubicBezTo>
                    <a:pt x="3493" y="49"/>
                    <a:pt x="2115" y="667"/>
                    <a:pt x="709" y="1073"/>
                  </a:cubicBezTo>
                  <a:cubicBezTo>
                    <a:pt x="432" y="1177"/>
                    <a:pt x="208" y="1401"/>
                    <a:pt x="69" y="1678"/>
                  </a:cubicBezTo>
                  <a:cubicBezTo>
                    <a:pt x="0" y="1781"/>
                    <a:pt x="242" y="2213"/>
                    <a:pt x="363" y="2231"/>
                  </a:cubicBezTo>
                  <a:cubicBezTo>
                    <a:pt x="2163" y="2438"/>
                    <a:pt x="3786" y="3667"/>
                    <a:pt x="5640" y="3667"/>
                  </a:cubicBezTo>
                  <a:cubicBezTo>
                    <a:pt x="6100" y="3667"/>
                    <a:pt x="6574" y="3591"/>
                    <a:pt x="7068" y="3406"/>
                  </a:cubicBezTo>
                  <a:cubicBezTo>
                    <a:pt x="7396" y="3281"/>
                    <a:pt x="7767" y="3236"/>
                    <a:pt x="8142" y="3236"/>
                  </a:cubicBezTo>
                  <a:cubicBezTo>
                    <a:pt x="8439" y="3236"/>
                    <a:pt x="8738" y="3264"/>
                    <a:pt x="9021" y="3302"/>
                  </a:cubicBezTo>
                  <a:cubicBezTo>
                    <a:pt x="9277" y="3340"/>
                    <a:pt x="9523" y="3370"/>
                    <a:pt x="9759" y="3370"/>
                  </a:cubicBezTo>
                  <a:cubicBezTo>
                    <a:pt x="10271" y="3370"/>
                    <a:pt x="10728" y="3229"/>
                    <a:pt x="11095" y="2732"/>
                  </a:cubicBezTo>
                  <a:cubicBezTo>
                    <a:pt x="11320" y="2473"/>
                    <a:pt x="11268" y="2075"/>
                    <a:pt x="10991" y="1885"/>
                  </a:cubicBezTo>
                  <a:cubicBezTo>
                    <a:pt x="10479" y="1524"/>
                    <a:pt x="10006" y="1077"/>
                    <a:pt x="9430" y="1077"/>
                  </a:cubicBezTo>
                  <a:cubicBezTo>
                    <a:pt x="9151" y="1077"/>
                    <a:pt x="8847" y="1182"/>
                    <a:pt x="8503" y="1453"/>
                  </a:cubicBezTo>
                  <a:cubicBezTo>
                    <a:pt x="8280" y="1626"/>
                    <a:pt x="7919" y="1737"/>
                    <a:pt x="7612" y="1737"/>
                  </a:cubicBezTo>
                  <a:cubicBezTo>
                    <a:pt x="7277" y="1737"/>
                    <a:pt x="7006" y="1605"/>
                    <a:pt x="7051" y="1280"/>
                  </a:cubicBezTo>
                  <a:cubicBezTo>
                    <a:pt x="7179" y="207"/>
                    <a:pt x="6812" y="0"/>
                    <a:pt x="62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847" name="Google Shape;847;p39"/>
            <p:cNvSpPr/>
            <p:nvPr/>
          </p:nvSpPr>
          <p:spPr>
            <a:xfrm>
              <a:off x="3144425" y="1319375"/>
              <a:ext cx="213450" cy="95575"/>
            </a:xfrm>
            <a:custGeom>
              <a:rect b="b" l="l" r="r" t="t"/>
              <a:pathLst>
                <a:path extrusionOk="0" h="3823" w="8538">
                  <a:moveTo>
                    <a:pt x="6155" y="1"/>
                  </a:moveTo>
                  <a:cubicBezTo>
                    <a:pt x="6054" y="1"/>
                    <a:pt x="5950" y="7"/>
                    <a:pt x="5842" y="20"/>
                  </a:cubicBezTo>
                  <a:cubicBezTo>
                    <a:pt x="4846" y="139"/>
                    <a:pt x="3874" y="469"/>
                    <a:pt x="2859" y="469"/>
                  </a:cubicBezTo>
                  <a:cubicBezTo>
                    <a:pt x="2396" y="469"/>
                    <a:pt x="1923" y="400"/>
                    <a:pt x="1435" y="211"/>
                  </a:cubicBezTo>
                  <a:cubicBezTo>
                    <a:pt x="1292" y="150"/>
                    <a:pt x="1133" y="113"/>
                    <a:pt x="974" y="113"/>
                  </a:cubicBezTo>
                  <a:cubicBezTo>
                    <a:pt x="501" y="113"/>
                    <a:pt x="35" y="441"/>
                    <a:pt x="35" y="1438"/>
                  </a:cubicBezTo>
                  <a:cubicBezTo>
                    <a:pt x="1" y="3771"/>
                    <a:pt x="1573" y="3580"/>
                    <a:pt x="3025" y="3822"/>
                  </a:cubicBezTo>
                  <a:cubicBezTo>
                    <a:pt x="4338" y="3753"/>
                    <a:pt x="5617" y="3408"/>
                    <a:pt x="6792" y="2837"/>
                  </a:cubicBezTo>
                  <a:cubicBezTo>
                    <a:pt x="7415" y="2526"/>
                    <a:pt x="8538" y="2474"/>
                    <a:pt x="8192" y="1541"/>
                  </a:cubicBezTo>
                  <a:cubicBezTo>
                    <a:pt x="7892" y="720"/>
                    <a:pt x="7218" y="1"/>
                    <a:pt x="61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848" name="Google Shape;848;p39"/>
            <p:cNvSpPr/>
            <p:nvPr/>
          </p:nvSpPr>
          <p:spPr>
            <a:xfrm>
              <a:off x="1453000" y="2509000"/>
              <a:ext cx="263575" cy="113100"/>
            </a:xfrm>
            <a:custGeom>
              <a:rect b="b" l="l" r="r" t="t"/>
              <a:pathLst>
                <a:path extrusionOk="0" h="4524" w="10543">
                  <a:moveTo>
                    <a:pt x="3451" y="1"/>
                  </a:moveTo>
                  <a:cubicBezTo>
                    <a:pt x="2445" y="1"/>
                    <a:pt x="1486" y="228"/>
                    <a:pt x="761" y="702"/>
                  </a:cubicBezTo>
                  <a:cubicBezTo>
                    <a:pt x="398" y="927"/>
                    <a:pt x="1" y="1186"/>
                    <a:pt x="243" y="1687"/>
                  </a:cubicBezTo>
                  <a:cubicBezTo>
                    <a:pt x="390" y="1972"/>
                    <a:pt x="609" y="2083"/>
                    <a:pt x="855" y="2083"/>
                  </a:cubicBezTo>
                  <a:cubicBezTo>
                    <a:pt x="1012" y="2083"/>
                    <a:pt x="1180" y="2038"/>
                    <a:pt x="1349" y="1964"/>
                  </a:cubicBezTo>
                  <a:cubicBezTo>
                    <a:pt x="1677" y="1828"/>
                    <a:pt x="1990" y="1776"/>
                    <a:pt x="2298" y="1776"/>
                  </a:cubicBezTo>
                  <a:cubicBezTo>
                    <a:pt x="2932" y="1776"/>
                    <a:pt x="3543" y="1997"/>
                    <a:pt x="4217" y="2171"/>
                  </a:cubicBezTo>
                  <a:cubicBezTo>
                    <a:pt x="5708" y="2540"/>
                    <a:pt x="6405" y="4523"/>
                    <a:pt x="7868" y="4523"/>
                  </a:cubicBezTo>
                  <a:cubicBezTo>
                    <a:pt x="8118" y="4523"/>
                    <a:pt x="8391" y="4465"/>
                    <a:pt x="8693" y="4332"/>
                  </a:cubicBezTo>
                  <a:cubicBezTo>
                    <a:pt x="8824" y="4337"/>
                    <a:pt x="8947" y="4340"/>
                    <a:pt x="9062" y="4340"/>
                  </a:cubicBezTo>
                  <a:cubicBezTo>
                    <a:pt x="10032" y="4340"/>
                    <a:pt x="10475" y="4144"/>
                    <a:pt x="10491" y="3727"/>
                  </a:cubicBezTo>
                  <a:cubicBezTo>
                    <a:pt x="10542" y="2897"/>
                    <a:pt x="9817" y="2724"/>
                    <a:pt x="9264" y="2517"/>
                  </a:cubicBezTo>
                  <a:cubicBezTo>
                    <a:pt x="8711" y="2292"/>
                    <a:pt x="8209" y="1964"/>
                    <a:pt x="7777" y="1567"/>
                  </a:cubicBezTo>
                  <a:cubicBezTo>
                    <a:pt x="6685" y="547"/>
                    <a:pt x="5011" y="1"/>
                    <a:pt x="34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849" name="Google Shape;849;p39"/>
            <p:cNvSpPr/>
            <p:nvPr/>
          </p:nvSpPr>
          <p:spPr>
            <a:xfrm>
              <a:off x="1880725" y="1020350"/>
              <a:ext cx="162025" cy="112025"/>
            </a:xfrm>
            <a:custGeom>
              <a:rect b="b" l="l" r="r" t="t"/>
              <a:pathLst>
                <a:path extrusionOk="0" h="4481" w="6481">
                  <a:moveTo>
                    <a:pt x="4294" y="0"/>
                  </a:moveTo>
                  <a:cubicBezTo>
                    <a:pt x="4062" y="0"/>
                    <a:pt x="3818" y="44"/>
                    <a:pt x="3560" y="144"/>
                  </a:cubicBezTo>
                  <a:cubicBezTo>
                    <a:pt x="3094" y="317"/>
                    <a:pt x="2593" y="541"/>
                    <a:pt x="2886" y="1198"/>
                  </a:cubicBezTo>
                  <a:cubicBezTo>
                    <a:pt x="3042" y="1509"/>
                    <a:pt x="3232" y="1820"/>
                    <a:pt x="3457" y="2114"/>
                  </a:cubicBezTo>
                  <a:cubicBezTo>
                    <a:pt x="3147" y="2260"/>
                    <a:pt x="2851" y="2348"/>
                    <a:pt x="2545" y="2348"/>
                  </a:cubicBezTo>
                  <a:cubicBezTo>
                    <a:pt x="2270" y="2348"/>
                    <a:pt x="1987" y="2277"/>
                    <a:pt x="1677" y="2114"/>
                  </a:cubicBezTo>
                  <a:cubicBezTo>
                    <a:pt x="1531" y="2037"/>
                    <a:pt x="1393" y="2002"/>
                    <a:pt x="1262" y="2002"/>
                  </a:cubicBezTo>
                  <a:cubicBezTo>
                    <a:pt x="867" y="2002"/>
                    <a:pt x="545" y="2320"/>
                    <a:pt x="311" y="2736"/>
                  </a:cubicBezTo>
                  <a:cubicBezTo>
                    <a:pt x="0" y="3289"/>
                    <a:pt x="467" y="3479"/>
                    <a:pt x="813" y="3807"/>
                  </a:cubicBezTo>
                  <a:cubicBezTo>
                    <a:pt x="1327" y="4309"/>
                    <a:pt x="1837" y="4480"/>
                    <a:pt x="2344" y="4480"/>
                  </a:cubicBezTo>
                  <a:cubicBezTo>
                    <a:pt x="3164" y="4480"/>
                    <a:pt x="3976" y="4032"/>
                    <a:pt x="4787" y="3807"/>
                  </a:cubicBezTo>
                  <a:lnTo>
                    <a:pt x="5081" y="3514"/>
                  </a:lnTo>
                  <a:cubicBezTo>
                    <a:pt x="5237" y="2788"/>
                    <a:pt x="5098" y="1924"/>
                    <a:pt x="6204" y="1734"/>
                  </a:cubicBezTo>
                  <a:cubicBezTo>
                    <a:pt x="6464" y="1699"/>
                    <a:pt x="6481" y="1129"/>
                    <a:pt x="6222" y="921"/>
                  </a:cubicBezTo>
                  <a:cubicBezTo>
                    <a:pt x="5644" y="436"/>
                    <a:pt x="5027" y="0"/>
                    <a:pt x="42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850" name="Google Shape;850;p39"/>
            <p:cNvSpPr/>
            <p:nvPr/>
          </p:nvSpPr>
          <p:spPr>
            <a:xfrm>
              <a:off x="1688900" y="2603450"/>
              <a:ext cx="165050" cy="73950"/>
            </a:xfrm>
            <a:custGeom>
              <a:rect b="b" l="l" r="r" t="t"/>
              <a:pathLst>
                <a:path extrusionOk="0" h="2958" w="6602">
                  <a:moveTo>
                    <a:pt x="2842" y="0"/>
                  </a:moveTo>
                  <a:cubicBezTo>
                    <a:pt x="2588" y="0"/>
                    <a:pt x="2332" y="28"/>
                    <a:pt x="2074" y="87"/>
                  </a:cubicBezTo>
                  <a:cubicBezTo>
                    <a:pt x="1452" y="225"/>
                    <a:pt x="1055" y="1331"/>
                    <a:pt x="225" y="1694"/>
                  </a:cubicBezTo>
                  <a:cubicBezTo>
                    <a:pt x="0" y="1798"/>
                    <a:pt x="277" y="2247"/>
                    <a:pt x="536" y="2454"/>
                  </a:cubicBezTo>
                  <a:cubicBezTo>
                    <a:pt x="957" y="2789"/>
                    <a:pt x="2162" y="2958"/>
                    <a:pt x="3373" y="2958"/>
                  </a:cubicBezTo>
                  <a:cubicBezTo>
                    <a:pt x="4599" y="2958"/>
                    <a:pt x="5830" y="2785"/>
                    <a:pt x="6256" y="2437"/>
                  </a:cubicBezTo>
                  <a:cubicBezTo>
                    <a:pt x="6395" y="2282"/>
                    <a:pt x="6515" y="2109"/>
                    <a:pt x="6602" y="1919"/>
                  </a:cubicBezTo>
                  <a:cubicBezTo>
                    <a:pt x="6481" y="1711"/>
                    <a:pt x="6429" y="1469"/>
                    <a:pt x="6291" y="1366"/>
                  </a:cubicBezTo>
                  <a:cubicBezTo>
                    <a:pt x="5231" y="636"/>
                    <a:pt x="4065" y="0"/>
                    <a:pt x="28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851" name="Google Shape;851;p39"/>
            <p:cNvSpPr/>
            <p:nvPr/>
          </p:nvSpPr>
          <p:spPr>
            <a:xfrm>
              <a:off x="1922200" y="1344925"/>
              <a:ext cx="129625" cy="64525"/>
            </a:xfrm>
            <a:custGeom>
              <a:rect b="b" l="l" r="r" t="t"/>
              <a:pathLst>
                <a:path extrusionOk="0" h="2581" w="5185">
                  <a:moveTo>
                    <a:pt x="1901" y="1"/>
                  </a:moveTo>
                  <a:lnTo>
                    <a:pt x="1227" y="467"/>
                  </a:lnTo>
                  <a:cubicBezTo>
                    <a:pt x="934" y="1020"/>
                    <a:pt x="0" y="1383"/>
                    <a:pt x="415" y="2144"/>
                  </a:cubicBezTo>
                  <a:cubicBezTo>
                    <a:pt x="602" y="2475"/>
                    <a:pt x="838" y="2581"/>
                    <a:pt x="1096" y="2581"/>
                  </a:cubicBezTo>
                  <a:cubicBezTo>
                    <a:pt x="1482" y="2581"/>
                    <a:pt x="1915" y="2344"/>
                    <a:pt x="2299" y="2282"/>
                  </a:cubicBezTo>
                  <a:cubicBezTo>
                    <a:pt x="2552" y="2236"/>
                    <a:pt x="2806" y="2213"/>
                    <a:pt x="3064" y="2213"/>
                  </a:cubicBezTo>
                  <a:cubicBezTo>
                    <a:pt x="3194" y="2213"/>
                    <a:pt x="3324" y="2219"/>
                    <a:pt x="3457" y="2230"/>
                  </a:cubicBezTo>
                  <a:cubicBezTo>
                    <a:pt x="3730" y="2245"/>
                    <a:pt x="4039" y="2324"/>
                    <a:pt x="4314" y="2324"/>
                  </a:cubicBezTo>
                  <a:cubicBezTo>
                    <a:pt x="4665" y="2324"/>
                    <a:pt x="4959" y="2195"/>
                    <a:pt x="5047" y="1643"/>
                  </a:cubicBezTo>
                  <a:cubicBezTo>
                    <a:pt x="5185" y="744"/>
                    <a:pt x="4563" y="277"/>
                    <a:pt x="3768" y="122"/>
                  </a:cubicBezTo>
                  <a:cubicBezTo>
                    <a:pt x="3146" y="35"/>
                    <a:pt x="2523" y="1"/>
                    <a:pt x="19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852" name="Google Shape;852;p39"/>
            <p:cNvSpPr/>
            <p:nvPr/>
          </p:nvSpPr>
          <p:spPr>
            <a:xfrm>
              <a:off x="1787825" y="1030550"/>
              <a:ext cx="94250" cy="44825"/>
            </a:xfrm>
            <a:custGeom>
              <a:rect b="b" l="l" r="r" t="t"/>
              <a:pathLst>
                <a:path extrusionOk="0" h="1793" w="3770">
                  <a:moveTo>
                    <a:pt x="2929" y="0"/>
                  </a:moveTo>
                  <a:cubicBezTo>
                    <a:pt x="2800" y="0"/>
                    <a:pt x="2676" y="17"/>
                    <a:pt x="2576" y="47"/>
                  </a:cubicBezTo>
                  <a:cubicBezTo>
                    <a:pt x="2412" y="93"/>
                    <a:pt x="2229" y="105"/>
                    <a:pt x="2039" y="105"/>
                  </a:cubicBezTo>
                  <a:cubicBezTo>
                    <a:pt x="1817" y="105"/>
                    <a:pt x="1584" y="88"/>
                    <a:pt x="1360" y="88"/>
                  </a:cubicBezTo>
                  <a:cubicBezTo>
                    <a:pt x="763" y="88"/>
                    <a:pt x="227" y="208"/>
                    <a:pt x="105" y="1084"/>
                  </a:cubicBezTo>
                  <a:cubicBezTo>
                    <a:pt x="1" y="1792"/>
                    <a:pt x="865" y="1688"/>
                    <a:pt x="1504" y="1740"/>
                  </a:cubicBezTo>
                  <a:cubicBezTo>
                    <a:pt x="2265" y="1568"/>
                    <a:pt x="3405" y="1792"/>
                    <a:pt x="3665" y="652"/>
                  </a:cubicBezTo>
                  <a:cubicBezTo>
                    <a:pt x="3769" y="167"/>
                    <a:pt x="3329" y="0"/>
                    <a:pt x="29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853" name="Google Shape;853;p39"/>
            <p:cNvSpPr/>
            <p:nvPr/>
          </p:nvSpPr>
          <p:spPr>
            <a:xfrm>
              <a:off x="1870350" y="2639275"/>
              <a:ext cx="59225" cy="44325"/>
            </a:xfrm>
            <a:custGeom>
              <a:rect b="b" l="l" r="r" t="t"/>
              <a:pathLst>
                <a:path extrusionOk="0" h="1773" w="2369">
                  <a:moveTo>
                    <a:pt x="922" y="1"/>
                  </a:moveTo>
                  <a:cubicBezTo>
                    <a:pt x="435" y="1"/>
                    <a:pt x="1" y="156"/>
                    <a:pt x="1" y="762"/>
                  </a:cubicBezTo>
                  <a:cubicBezTo>
                    <a:pt x="1" y="1414"/>
                    <a:pt x="337" y="1773"/>
                    <a:pt x="982" y="1773"/>
                  </a:cubicBezTo>
                  <a:cubicBezTo>
                    <a:pt x="1038" y="1773"/>
                    <a:pt x="1097" y="1770"/>
                    <a:pt x="1158" y="1765"/>
                  </a:cubicBezTo>
                  <a:cubicBezTo>
                    <a:pt x="1711" y="1730"/>
                    <a:pt x="2368" y="1678"/>
                    <a:pt x="2299" y="901"/>
                  </a:cubicBezTo>
                  <a:cubicBezTo>
                    <a:pt x="2264" y="175"/>
                    <a:pt x="1642" y="2"/>
                    <a:pt x="1003" y="2"/>
                  </a:cubicBezTo>
                  <a:cubicBezTo>
                    <a:pt x="976" y="1"/>
                    <a:pt x="949" y="1"/>
                    <a:pt x="9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854" name="Google Shape;854;p39"/>
            <p:cNvSpPr/>
            <p:nvPr/>
          </p:nvSpPr>
          <p:spPr>
            <a:xfrm>
              <a:off x="2264800" y="4630125"/>
              <a:ext cx="62675" cy="39225"/>
            </a:xfrm>
            <a:custGeom>
              <a:rect b="b" l="l" r="r" t="t"/>
              <a:pathLst>
                <a:path extrusionOk="0" h="1569" w="2507">
                  <a:moveTo>
                    <a:pt x="1176" y="52"/>
                  </a:moveTo>
                  <a:cubicBezTo>
                    <a:pt x="675" y="87"/>
                    <a:pt x="1" y="1"/>
                    <a:pt x="1" y="813"/>
                  </a:cubicBezTo>
                  <a:cubicBezTo>
                    <a:pt x="1" y="1241"/>
                    <a:pt x="341" y="1568"/>
                    <a:pt x="742" y="1568"/>
                  </a:cubicBezTo>
                  <a:cubicBezTo>
                    <a:pt x="811" y="1568"/>
                    <a:pt x="881" y="1559"/>
                    <a:pt x="951" y="1539"/>
                  </a:cubicBezTo>
                  <a:cubicBezTo>
                    <a:pt x="1077" y="1515"/>
                    <a:pt x="1221" y="1513"/>
                    <a:pt x="1369" y="1513"/>
                  </a:cubicBezTo>
                  <a:cubicBezTo>
                    <a:pt x="1403" y="1513"/>
                    <a:pt x="1437" y="1513"/>
                    <a:pt x="1471" y="1513"/>
                  </a:cubicBezTo>
                  <a:cubicBezTo>
                    <a:pt x="1947" y="1513"/>
                    <a:pt x="2434" y="1491"/>
                    <a:pt x="2472" y="830"/>
                  </a:cubicBezTo>
                  <a:cubicBezTo>
                    <a:pt x="2506" y="52"/>
                    <a:pt x="1781" y="87"/>
                    <a:pt x="1176" y="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855" name="Google Shape;855;p39"/>
            <p:cNvSpPr/>
            <p:nvPr/>
          </p:nvSpPr>
          <p:spPr>
            <a:xfrm>
              <a:off x="1604225" y="2645350"/>
              <a:ext cx="56175" cy="38275"/>
            </a:xfrm>
            <a:custGeom>
              <a:rect b="b" l="l" r="r" t="t"/>
              <a:pathLst>
                <a:path extrusionOk="0" h="1531" w="2247">
                  <a:moveTo>
                    <a:pt x="1003" y="1"/>
                  </a:moveTo>
                  <a:cubicBezTo>
                    <a:pt x="536" y="35"/>
                    <a:pt x="0" y="1"/>
                    <a:pt x="17" y="554"/>
                  </a:cubicBezTo>
                  <a:cubicBezTo>
                    <a:pt x="17" y="1297"/>
                    <a:pt x="640" y="1452"/>
                    <a:pt x="1262" y="1522"/>
                  </a:cubicBezTo>
                  <a:cubicBezTo>
                    <a:pt x="1319" y="1528"/>
                    <a:pt x="1377" y="1531"/>
                    <a:pt x="1434" y="1531"/>
                  </a:cubicBezTo>
                  <a:cubicBezTo>
                    <a:pt x="1857" y="1531"/>
                    <a:pt x="2247" y="1352"/>
                    <a:pt x="2247" y="865"/>
                  </a:cubicBezTo>
                  <a:cubicBezTo>
                    <a:pt x="2247" y="18"/>
                    <a:pt x="1504" y="139"/>
                    <a:pt x="10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856" name="Google Shape;856;p39"/>
            <p:cNvSpPr/>
            <p:nvPr/>
          </p:nvSpPr>
          <p:spPr>
            <a:xfrm>
              <a:off x="7045475" y="3384250"/>
              <a:ext cx="47375" cy="53550"/>
            </a:xfrm>
            <a:custGeom>
              <a:rect b="b" l="l" r="r" t="t"/>
              <a:pathLst>
                <a:path extrusionOk="0" h="2142" w="1895">
                  <a:moveTo>
                    <a:pt x="416" y="1"/>
                  </a:moveTo>
                  <a:cubicBezTo>
                    <a:pt x="93" y="1"/>
                    <a:pt x="0" y="338"/>
                    <a:pt x="63" y="618"/>
                  </a:cubicBezTo>
                  <a:cubicBezTo>
                    <a:pt x="201" y="1292"/>
                    <a:pt x="339" y="2035"/>
                    <a:pt x="1203" y="2139"/>
                  </a:cubicBezTo>
                  <a:cubicBezTo>
                    <a:pt x="1224" y="2141"/>
                    <a:pt x="1245" y="2142"/>
                    <a:pt x="1265" y="2142"/>
                  </a:cubicBezTo>
                  <a:cubicBezTo>
                    <a:pt x="1645" y="2142"/>
                    <a:pt x="1895" y="1835"/>
                    <a:pt x="1895" y="1327"/>
                  </a:cubicBezTo>
                  <a:cubicBezTo>
                    <a:pt x="1670" y="705"/>
                    <a:pt x="1273" y="169"/>
                    <a:pt x="529" y="13"/>
                  </a:cubicBezTo>
                  <a:cubicBezTo>
                    <a:pt x="489" y="5"/>
                    <a:pt x="451" y="1"/>
                    <a:pt x="4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857" name="Google Shape;857;p39"/>
            <p:cNvSpPr/>
            <p:nvPr/>
          </p:nvSpPr>
          <p:spPr>
            <a:xfrm>
              <a:off x="4291500" y="1250400"/>
              <a:ext cx="54900" cy="37900"/>
            </a:xfrm>
            <a:custGeom>
              <a:rect b="b" l="l" r="r" t="t"/>
              <a:pathLst>
                <a:path extrusionOk="0" h="1516" w="2196">
                  <a:moveTo>
                    <a:pt x="1013" y="0"/>
                  </a:moveTo>
                  <a:cubicBezTo>
                    <a:pt x="676" y="0"/>
                    <a:pt x="369" y="181"/>
                    <a:pt x="190" y="464"/>
                  </a:cubicBezTo>
                  <a:cubicBezTo>
                    <a:pt x="0" y="706"/>
                    <a:pt x="35" y="1034"/>
                    <a:pt x="259" y="1224"/>
                  </a:cubicBezTo>
                  <a:cubicBezTo>
                    <a:pt x="466" y="1444"/>
                    <a:pt x="678" y="1515"/>
                    <a:pt x="892" y="1515"/>
                  </a:cubicBezTo>
                  <a:cubicBezTo>
                    <a:pt x="1233" y="1515"/>
                    <a:pt x="1579" y="1336"/>
                    <a:pt x="1919" y="1293"/>
                  </a:cubicBezTo>
                  <a:cubicBezTo>
                    <a:pt x="2195" y="567"/>
                    <a:pt x="1901" y="153"/>
                    <a:pt x="1175" y="14"/>
                  </a:cubicBezTo>
                  <a:cubicBezTo>
                    <a:pt x="1121" y="5"/>
                    <a:pt x="1066" y="0"/>
                    <a:pt x="10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858" name="Google Shape;858;p39"/>
            <p:cNvSpPr/>
            <p:nvPr/>
          </p:nvSpPr>
          <p:spPr>
            <a:xfrm>
              <a:off x="6323375" y="3314875"/>
              <a:ext cx="50125" cy="37325"/>
            </a:xfrm>
            <a:custGeom>
              <a:rect b="b" l="l" r="r" t="t"/>
              <a:pathLst>
                <a:path extrusionOk="0" h="1493" w="2005">
                  <a:moveTo>
                    <a:pt x="754" y="1"/>
                  </a:moveTo>
                  <a:cubicBezTo>
                    <a:pt x="409" y="1"/>
                    <a:pt x="93" y="129"/>
                    <a:pt x="52" y="542"/>
                  </a:cubicBezTo>
                  <a:cubicBezTo>
                    <a:pt x="0" y="1198"/>
                    <a:pt x="536" y="1371"/>
                    <a:pt x="1106" y="1492"/>
                  </a:cubicBezTo>
                  <a:cubicBezTo>
                    <a:pt x="1504" y="1475"/>
                    <a:pt x="1988" y="1440"/>
                    <a:pt x="1988" y="905"/>
                  </a:cubicBezTo>
                  <a:cubicBezTo>
                    <a:pt x="2005" y="317"/>
                    <a:pt x="1504" y="110"/>
                    <a:pt x="1020" y="23"/>
                  </a:cubicBezTo>
                  <a:cubicBezTo>
                    <a:pt x="932" y="9"/>
                    <a:pt x="842" y="1"/>
                    <a:pt x="7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859" name="Google Shape;859;p39"/>
            <p:cNvSpPr/>
            <p:nvPr/>
          </p:nvSpPr>
          <p:spPr>
            <a:xfrm>
              <a:off x="6680225" y="1890750"/>
              <a:ext cx="46075" cy="42200"/>
            </a:xfrm>
            <a:custGeom>
              <a:rect b="b" l="l" r="r" t="t"/>
              <a:pathLst>
                <a:path extrusionOk="0" h="1688" w="1843">
                  <a:moveTo>
                    <a:pt x="1376" y="1"/>
                  </a:moveTo>
                  <a:cubicBezTo>
                    <a:pt x="1345" y="1"/>
                    <a:pt x="1312" y="4"/>
                    <a:pt x="1280" y="11"/>
                  </a:cubicBezTo>
                  <a:cubicBezTo>
                    <a:pt x="675" y="29"/>
                    <a:pt x="156" y="478"/>
                    <a:pt x="70" y="1083"/>
                  </a:cubicBezTo>
                  <a:cubicBezTo>
                    <a:pt x="1" y="1446"/>
                    <a:pt x="208" y="1670"/>
                    <a:pt x="675" y="1688"/>
                  </a:cubicBezTo>
                  <a:cubicBezTo>
                    <a:pt x="1193" y="1480"/>
                    <a:pt x="1643" y="1135"/>
                    <a:pt x="1781" y="513"/>
                  </a:cubicBezTo>
                  <a:cubicBezTo>
                    <a:pt x="1843" y="250"/>
                    <a:pt x="1642" y="1"/>
                    <a:pt x="13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860" name="Google Shape;860;p39"/>
            <p:cNvSpPr/>
            <p:nvPr/>
          </p:nvSpPr>
          <p:spPr>
            <a:xfrm>
              <a:off x="3550975" y="1955400"/>
              <a:ext cx="53600" cy="126175"/>
            </a:xfrm>
            <a:custGeom>
              <a:rect b="b" l="l" r="r" t="t"/>
              <a:pathLst>
                <a:path extrusionOk="0" h="5047" w="2144">
                  <a:moveTo>
                    <a:pt x="1297" y="0"/>
                  </a:moveTo>
                  <a:cubicBezTo>
                    <a:pt x="778" y="0"/>
                    <a:pt x="260" y="363"/>
                    <a:pt x="364" y="795"/>
                  </a:cubicBezTo>
                  <a:cubicBezTo>
                    <a:pt x="640" y="1850"/>
                    <a:pt x="122" y="2731"/>
                    <a:pt x="1" y="3491"/>
                  </a:cubicBezTo>
                  <a:cubicBezTo>
                    <a:pt x="70" y="4338"/>
                    <a:pt x="1" y="5047"/>
                    <a:pt x="951" y="5047"/>
                  </a:cubicBezTo>
                  <a:cubicBezTo>
                    <a:pt x="1781" y="5047"/>
                    <a:pt x="1971" y="4476"/>
                    <a:pt x="2040" y="3785"/>
                  </a:cubicBezTo>
                  <a:cubicBezTo>
                    <a:pt x="2144" y="2748"/>
                    <a:pt x="1642" y="1746"/>
                    <a:pt x="1936" y="692"/>
                  </a:cubicBezTo>
                  <a:cubicBezTo>
                    <a:pt x="2023" y="381"/>
                    <a:pt x="1712" y="0"/>
                    <a:pt x="12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861" name="Google Shape;861;p39"/>
            <p:cNvSpPr/>
            <p:nvPr/>
          </p:nvSpPr>
          <p:spPr>
            <a:xfrm>
              <a:off x="3910000" y="2161475"/>
              <a:ext cx="93775" cy="45400"/>
            </a:xfrm>
            <a:custGeom>
              <a:rect b="b" l="l" r="r" t="t"/>
              <a:pathLst>
                <a:path extrusionOk="0" h="1816" w="3751">
                  <a:moveTo>
                    <a:pt x="1383" y="1"/>
                  </a:moveTo>
                  <a:cubicBezTo>
                    <a:pt x="778" y="87"/>
                    <a:pt x="1" y="18"/>
                    <a:pt x="122" y="640"/>
                  </a:cubicBezTo>
                  <a:cubicBezTo>
                    <a:pt x="329" y="1625"/>
                    <a:pt x="1297" y="1815"/>
                    <a:pt x="2195" y="1815"/>
                  </a:cubicBezTo>
                  <a:cubicBezTo>
                    <a:pt x="2835" y="1815"/>
                    <a:pt x="3751" y="1712"/>
                    <a:pt x="3613" y="951"/>
                  </a:cubicBezTo>
                  <a:cubicBezTo>
                    <a:pt x="3466" y="240"/>
                    <a:pt x="2970" y="188"/>
                    <a:pt x="2455" y="188"/>
                  </a:cubicBezTo>
                  <a:cubicBezTo>
                    <a:pt x="2366" y="188"/>
                    <a:pt x="2276" y="189"/>
                    <a:pt x="2187" y="189"/>
                  </a:cubicBezTo>
                  <a:cubicBezTo>
                    <a:pt x="1880" y="189"/>
                    <a:pt x="1588" y="170"/>
                    <a:pt x="13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862" name="Google Shape;862;p39"/>
            <p:cNvSpPr/>
            <p:nvPr/>
          </p:nvSpPr>
          <p:spPr>
            <a:xfrm>
              <a:off x="4125600" y="2173875"/>
              <a:ext cx="50575" cy="37600"/>
            </a:xfrm>
            <a:custGeom>
              <a:rect b="b" l="l" r="r" t="t"/>
              <a:pathLst>
                <a:path extrusionOk="0" h="1504" w="2023">
                  <a:moveTo>
                    <a:pt x="1294" y="1"/>
                  </a:moveTo>
                  <a:cubicBezTo>
                    <a:pt x="1249" y="1"/>
                    <a:pt x="1204" y="3"/>
                    <a:pt x="1158" y="6"/>
                  </a:cubicBezTo>
                  <a:cubicBezTo>
                    <a:pt x="691" y="144"/>
                    <a:pt x="0" y="109"/>
                    <a:pt x="17" y="904"/>
                  </a:cubicBezTo>
                  <a:cubicBezTo>
                    <a:pt x="17" y="1352"/>
                    <a:pt x="364" y="1503"/>
                    <a:pt x="748" y="1503"/>
                  </a:cubicBezTo>
                  <a:cubicBezTo>
                    <a:pt x="809" y="1503"/>
                    <a:pt x="872" y="1499"/>
                    <a:pt x="933" y="1492"/>
                  </a:cubicBezTo>
                  <a:cubicBezTo>
                    <a:pt x="1486" y="1440"/>
                    <a:pt x="2022" y="1233"/>
                    <a:pt x="2022" y="593"/>
                  </a:cubicBezTo>
                  <a:cubicBezTo>
                    <a:pt x="2022" y="156"/>
                    <a:pt x="1711" y="1"/>
                    <a:pt x="12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863" name="Google Shape;863;p39"/>
            <p:cNvSpPr/>
            <p:nvPr/>
          </p:nvSpPr>
          <p:spPr>
            <a:xfrm>
              <a:off x="3415775" y="2038325"/>
              <a:ext cx="44925" cy="38175"/>
            </a:xfrm>
            <a:custGeom>
              <a:rect b="b" l="l" r="r" t="t"/>
              <a:pathLst>
                <a:path extrusionOk="0" h="1527" w="1797">
                  <a:moveTo>
                    <a:pt x="812" y="0"/>
                  </a:moveTo>
                  <a:cubicBezTo>
                    <a:pt x="383" y="0"/>
                    <a:pt x="1" y="211"/>
                    <a:pt x="34" y="710"/>
                  </a:cubicBezTo>
                  <a:cubicBezTo>
                    <a:pt x="34" y="1164"/>
                    <a:pt x="400" y="1527"/>
                    <a:pt x="845" y="1527"/>
                  </a:cubicBezTo>
                  <a:cubicBezTo>
                    <a:pt x="874" y="1527"/>
                    <a:pt x="903" y="1525"/>
                    <a:pt x="933" y="1522"/>
                  </a:cubicBezTo>
                  <a:cubicBezTo>
                    <a:pt x="1382" y="1522"/>
                    <a:pt x="1745" y="1315"/>
                    <a:pt x="1797" y="796"/>
                  </a:cubicBezTo>
                  <a:cubicBezTo>
                    <a:pt x="1745" y="226"/>
                    <a:pt x="1330" y="19"/>
                    <a:pt x="864" y="1"/>
                  </a:cubicBezTo>
                  <a:cubicBezTo>
                    <a:pt x="847" y="1"/>
                    <a:pt x="829" y="0"/>
                    <a:pt x="8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2"/>
                </a:solidFill>
              </a:endParaRPr>
            </a:p>
          </p:txBody>
        </p:sp>
      </p:grpSp>
      <p:sp>
        <p:nvSpPr>
          <p:cNvPr id="864" name="Google Shape;864;p39"/>
          <p:cNvSpPr/>
          <p:nvPr/>
        </p:nvSpPr>
        <p:spPr>
          <a:xfrm>
            <a:off x="2962025" y="3141175"/>
            <a:ext cx="1113900" cy="287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65" name="Google Shape;865;p39"/>
          <p:cNvGrpSpPr/>
          <p:nvPr/>
        </p:nvGrpSpPr>
        <p:grpSpPr>
          <a:xfrm>
            <a:off x="4725602" y="3908865"/>
            <a:ext cx="270467" cy="353615"/>
            <a:chOff x="-35089175" y="3919600"/>
            <a:chExt cx="222900" cy="291425"/>
          </a:xfrm>
        </p:grpSpPr>
        <p:sp>
          <p:nvSpPr>
            <p:cNvPr id="866" name="Google Shape;866;p39"/>
            <p:cNvSpPr/>
            <p:nvPr/>
          </p:nvSpPr>
          <p:spPr>
            <a:xfrm>
              <a:off x="-35089175" y="3919600"/>
              <a:ext cx="222900" cy="291425"/>
            </a:xfrm>
            <a:custGeom>
              <a:rect b="b" l="l" r="r" t="t"/>
              <a:pathLst>
                <a:path extrusionOk="0" h="11657" w="8916">
                  <a:moveTo>
                    <a:pt x="4474" y="1418"/>
                  </a:moveTo>
                  <a:cubicBezTo>
                    <a:pt x="6143" y="1418"/>
                    <a:pt x="7530" y="2804"/>
                    <a:pt x="7530" y="4474"/>
                  </a:cubicBezTo>
                  <a:cubicBezTo>
                    <a:pt x="7561" y="6175"/>
                    <a:pt x="6143" y="7561"/>
                    <a:pt x="4474" y="7561"/>
                  </a:cubicBezTo>
                  <a:cubicBezTo>
                    <a:pt x="2772" y="7561"/>
                    <a:pt x="1386" y="6175"/>
                    <a:pt x="1386" y="4474"/>
                  </a:cubicBezTo>
                  <a:cubicBezTo>
                    <a:pt x="1386" y="2804"/>
                    <a:pt x="2772" y="1418"/>
                    <a:pt x="4474" y="1418"/>
                  </a:cubicBezTo>
                  <a:close/>
                  <a:moveTo>
                    <a:pt x="4474" y="0"/>
                  </a:moveTo>
                  <a:cubicBezTo>
                    <a:pt x="2016" y="0"/>
                    <a:pt x="0" y="2017"/>
                    <a:pt x="0" y="4442"/>
                  </a:cubicBezTo>
                  <a:cubicBezTo>
                    <a:pt x="0" y="5419"/>
                    <a:pt x="315" y="6333"/>
                    <a:pt x="914" y="7120"/>
                  </a:cubicBezTo>
                  <a:lnTo>
                    <a:pt x="4190" y="11531"/>
                  </a:lnTo>
                  <a:cubicBezTo>
                    <a:pt x="4253" y="11626"/>
                    <a:pt x="4348" y="11657"/>
                    <a:pt x="4474" y="11657"/>
                  </a:cubicBezTo>
                  <a:cubicBezTo>
                    <a:pt x="4568" y="11657"/>
                    <a:pt x="4663" y="11626"/>
                    <a:pt x="4726" y="11531"/>
                  </a:cubicBezTo>
                  <a:lnTo>
                    <a:pt x="8002" y="7120"/>
                  </a:lnTo>
                  <a:cubicBezTo>
                    <a:pt x="8601" y="6333"/>
                    <a:pt x="8916" y="5419"/>
                    <a:pt x="8916" y="4442"/>
                  </a:cubicBezTo>
                  <a:cubicBezTo>
                    <a:pt x="8916" y="2017"/>
                    <a:pt x="6931" y="0"/>
                    <a:pt x="4474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39"/>
            <p:cNvSpPr/>
            <p:nvPr/>
          </p:nvSpPr>
          <p:spPr>
            <a:xfrm>
              <a:off x="-35038000" y="3971575"/>
              <a:ext cx="120525" cy="120525"/>
            </a:xfrm>
            <a:custGeom>
              <a:rect b="b" l="l" r="r" t="t"/>
              <a:pathLst>
                <a:path extrusionOk="0" h="4821" w="4821">
                  <a:moveTo>
                    <a:pt x="2427" y="662"/>
                  </a:moveTo>
                  <a:cubicBezTo>
                    <a:pt x="2616" y="662"/>
                    <a:pt x="2773" y="820"/>
                    <a:pt x="2773" y="1040"/>
                  </a:cubicBezTo>
                  <a:cubicBezTo>
                    <a:pt x="2773" y="1229"/>
                    <a:pt x="2616" y="1387"/>
                    <a:pt x="2427" y="1387"/>
                  </a:cubicBezTo>
                  <a:cubicBezTo>
                    <a:pt x="2206" y="1387"/>
                    <a:pt x="2049" y="1229"/>
                    <a:pt x="2049" y="1040"/>
                  </a:cubicBezTo>
                  <a:cubicBezTo>
                    <a:pt x="2049" y="820"/>
                    <a:pt x="2206" y="662"/>
                    <a:pt x="2427" y="662"/>
                  </a:cubicBezTo>
                  <a:close/>
                  <a:moveTo>
                    <a:pt x="2427" y="2017"/>
                  </a:moveTo>
                  <a:cubicBezTo>
                    <a:pt x="2616" y="2017"/>
                    <a:pt x="2773" y="2174"/>
                    <a:pt x="2773" y="2363"/>
                  </a:cubicBezTo>
                  <a:lnTo>
                    <a:pt x="2773" y="3750"/>
                  </a:lnTo>
                  <a:cubicBezTo>
                    <a:pt x="2773" y="3939"/>
                    <a:pt x="2616" y="4096"/>
                    <a:pt x="2427" y="4096"/>
                  </a:cubicBezTo>
                  <a:cubicBezTo>
                    <a:pt x="2206" y="4096"/>
                    <a:pt x="2049" y="3939"/>
                    <a:pt x="2049" y="3750"/>
                  </a:cubicBezTo>
                  <a:lnTo>
                    <a:pt x="2049" y="2363"/>
                  </a:lnTo>
                  <a:cubicBezTo>
                    <a:pt x="2049" y="2174"/>
                    <a:pt x="2206" y="2017"/>
                    <a:pt x="2427" y="2017"/>
                  </a:cubicBezTo>
                  <a:close/>
                  <a:moveTo>
                    <a:pt x="2427" y="1"/>
                  </a:moveTo>
                  <a:cubicBezTo>
                    <a:pt x="1072" y="1"/>
                    <a:pt x="1" y="1072"/>
                    <a:pt x="1" y="2395"/>
                  </a:cubicBezTo>
                  <a:cubicBezTo>
                    <a:pt x="1" y="3750"/>
                    <a:pt x="1072" y="4821"/>
                    <a:pt x="2427" y="4821"/>
                  </a:cubicBezTo>
                  <a:cubicBezTo>
                    <a:pt x="3750" y="4821"/>
                    <a:pt x="4821" y="3750"/>
                    <a:pt x="4821" y="2395"/>
                  </a:cubicBezTo>
                  <a:cubicBezTo>
                    <a:pt x="4821" y="1072"/>
                    <a:pt x="3750" y="1"/>
                    <a:pt x="242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68" name="Google Shape;868;p39"/>
          <p:cNvGrpSpPr/>
          <p:nvPr/>
        </p:nvGrpSpPr>
        <p:grpSpPr>
          <a:xfrm>
            <a:off x="5664465" y="3485590"/>
            <a:ext cx="270467" cy="353615"/>
            <a:chOff x="-35089175" y="3919600"/>
            <a:chExt cx="222900" cy="291425"/>
          </a:xfrm>
        </p:grpSpPr>
        <p:sp>
          <p:nvSpPr>
            <p:cNvPr id="869" name="Google Shape;869;p39"/>
            <p:cNvSpPr/>
            <p:nvPr/>
          </p:nvSpPr>
          <p:spPr>
            <a:xfrm>
              <a:off x="-35089175" y="3919600"/>
              <a:ext cx="222900" cy="291425"/>
            </a:xfrm>
            <a:custGeom>
              <a:rect b="b" l="l" r="r" t="t"/>
              <a:pathLst>
                <a:path extrusionOk="0" h="11657" w="8916">
                  <a:moveTo>
                    <a:pt x="4474" y="1418"/>
                  </a:moveTo>
                  <a:cubicBezTo>
                    <a:pt x="6143" y="1418"/>
                    <a:pt x="7530" y="2804"/>
                    <a:pt x="7530" y="4474"/>
                  </a:cubicBezTo>
                  <a:cubicBezTo>
                    <a:pt x="7561" y="6175"/>
                    <a:pt x="6143" y="7561"/>
                    <a:pt x="4474" y="7561"/>
                  </a:cubicBezTo>
                  <a:cubicBezTo>
                    <a:pt x="2772" y="7561"/>
                    <a:pt x="1386" y="6175"/>
                    <a:pt x="1386" y="4474"/>
                  </a:cubicBezTo>
                  <a:cubicBezTo>
                    <a:pt x="1386" y="2804"/>
                    <a:pt x="2772" y="1418"/>
                    <a:pt x="4474" y="1418"/>
                  </a:cubicBezTo>
                  <a:close/>
                  <a:moveTo>
                    <a:pt x="4474" y="0"/>
                  </a:moveTo>
                  <a:cubicBezTo>
                    <a:pt x="2016" y="0"/>
                    <a:pt x="0" y="2017"/>
                    <a:pt x="0" y="4442"/>
                  </a:cubicBezTo>
                  <a:cubicBezTo>
                    <a:pt x="0" y="5419"/>
                    <a:pt x="315" y="6333"/>
                    <a:pt x="914" y="7120"/>
                  </a:cubicBezTo>
                  <a:lnTo>
                    <a:pt x="4190" y="11531"/>
                  </a:lnTo>
                  <a:cubicBezTo>
                    <a:pt x="4253" y="11626"/>
                    <a:pt x="4348" y="11657"/>
                    <a:pt x="4474" y="11657"/>
                  </a:cubicBezTo>
                  <a:cubicBezTo>
                    <a:pt x="4568" y="11657"/>
                    <a:pt x="4663" y="11626"/>
                    <a:pt x="4726" y="11531"/>
                  </a:cubicBezTo>
                  <a:lnTo>
                    <a:pt x="8002" y="7120"/>
                  </a:lnTo>
                  <a:cubicBezTo>
                    <a:pt x="8601" y="6333"/>
                    <a:pt x="8916" y="5419"/>
                    <a:pt x="8916" y="4442"/>
                  </a:cubicBezTo>
                  <a:cubicBezTo>
                    <a:pt x="8916" y="2017"/>
                    <a:pt x="6931" y="0"/>
                    <a:pt x="4474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39"/>
            <p:cNvSpPr/>
            <p:nvPr/>
          </p:nvSpPr>
          <p:spPr>
            <a:xfrm>
              <a:off x="-35038000" y="3971575"/>
              <a:ext cx="120525" cy="120525"/>
            </a:xfrm>
            <a:custGeom>
              <a:rect b="b" l="l" r="r" t="t"/>
              <a:pathLst>
                <a:path extrusionOk="0" h="4821" w="4821">
                  <a:moveTo>
                    <a:pt x="2427" y="662"/>
                  </a:moveTo>
                  <a:cubicBezTo>
                    <a:pt x="2616" y="662"/>
                    <a:pt x="2773" y="820"/>
                    <a:pt x="2773" y="1040"/>
                  </a:cubicBezTo>
                  <a:cubicBezTo>
                    <a:pt x="2773" y="1229"/>
                    <a:pt x="2616" y="1387"/>
                    <a:pt x="2427" y="1387"/>
                  </a:cubicBezTo>
                  <a:cubicBezTo>
                    <a:pt x="2206" y="1387"/>
                    <a:pt x="2049" y="1229"/>
                    <a:pt x="2049" y="1040"/>
                  </a:cubicBezTo>
                  <a:cubicBezTo>
                    <a:pt x="2049" y="820"/>
                    <a:pt x="2206" y="662"/>
                    <a:pt x="2427" y="662"/>
                  </a:cubicBezTo>
                  <a:close/>
                  <a:moveTo>
                    <a:pt x="2427" y="2017"/>
                  </a:moveTo>
                  <a:cubicBezTo>
                    <a:pt x="2616" y="2017"/>
                    <a:pt x="2773" y="2174"/>
                    <a:pt x="2773" y="2363"/>
                  </a:cubicBezTo>
                  <a:lnTo>
                    <a:pt x="2773" y="3750"/>
                  </a:lnTo>
                  <a:cubicBezTo>
                    <a:pt x="2773" y="3939"/>
                    <a:pt x="2616" y="4096"/>
                    <a:pt x="2427" y="4096"/>
                  </a:cubicBezTo>
                  <a:cubicBezTo>
                    <a:pt x="2206" y="4096"/>
                    <a:pt x="2049" y="3939"/>
                    <a:pt x="2049" y="3750"/>
                  </a:cubicBezTo>
                  <a:lnTo>
                    <a:pt x="2049" y="2363"/>
                  </a:lnTo>
                  <a:cubicBezTo>
                    <a:pt x="2049" y="2174"/>
                    <a:pt x="2206" y="2017"/>
                    <a:pt x="2427" y="2017"/>
                  </a:cubicBezTo>
                  <a:close/>
                  <a:moveTo>
                    <a:pt x="2427" y="1"/>
                  </a:moveTo>
                  <a:cubicBezTo>
                    <a:pt x="1072" y="1"/>
                    <a:pt x="1" y="1072"/>
                    <a:pt x="1" y="2395"/>
                  </a:cubicBezTo>
                  <a:cubicBezTo>
                    <a:pt x="1" y="3750"/>
                    <a:pt x="1072" y="4821"/>
                    <a:pt x="2427" y="4821"/>
                  </a:cubicBezTo>
                  <a:cubicBezTo>
                    <a:pt x="3750" y="4821"/>
                    <a:pt x="4821" y="3750"/>
                    <a:pt x="4821" y="2395"/>
                  </a:cubicBezTo>
                  <a:cubicBezTo>
                    <a:pt x="4821" y="1072"/>
                    <a:pt x="3750" y="1"/>
                    <a:pt x="242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1" name="Google Shape;871;p39"/>
          <p:cNvGrpSpPr/>
          <p:nvPr/>
        </p:nvGrpSpPr>
        <p:grpSpPr>
          <a:xfrm>
            <a:off x="7095327" y="4201165"/>
            <a:ext cx="270467" cy="353615"/>
            <a:chOff x="-35089175" y="3919600"/>
            <a:chExt cx="222900" cy="291425"/>
          </a:xfrm>
        </p:grpSpPr>
        <p:sp>
          <p:nvSpPr>
            <p:cNvPr id="872" name="Google Shape;872;p39"/>
            <p:cNvSpPr/>
            <p:nvPr/>
          </p:nvSpPr>
          <p:spPr>
            <a:xfrm>
              <a:off x="-35089175" y="3919600"/>
              <a:ext cx="222900" cy="291425"/>
            </a:xfrm>
            <a:custGeom>
              <a:rect b="b" l="l" r="r" t="t"/>
              <a:pathLst>
                <a:path extrusionOk="0" h="11657" w="8916">
                  <a:moveTo>
                    <a:pt x="4474" y="1418"/>
                  </a:moveTo>
                  <a:cubicBezTo>
                    <a:pt x="6143" y="1418"/>
                    <a:pt x="7530" y="2804"/>
                    <a:pt x="7530" y="4474"/>
                  </a:cubicBezTo>
                  <a:cubicBezTo>
                    <a:pt x="7561" y="6175"/>
                    <a:pt x="6143" y="7561"/>
                    <a:pt x="4474" y="7561"/>
                  </a:cubicBezTo>
                  <a:cubicBezTo>
                    <a:pt x="2772" y="7561"/>
                    <a:pt x="1386" y="6175"/>
                    <a:pt x="1386" y="4474"/>
                  </a:cubicBezTo>
                  <a:cubicBezTo>
                    <a:pt x="1386" y="2804"/>
                    <a:pt x="2772" y="1418"/>
                    <a:pt x="4474" y="1418"/>
                  </a:cubicBezTo>
                  <a:close/>
                  <a:moveTo>
                    <a:pt x="4474" y="0"/>
                  </a:moveTo>
                  <a:cubicBezTo>
                    <a:pt x="2016" y="0"/>
                    <a:pt x="0" y="2017"/>
                    <a:pt x="0" y="4442"/>
                  </a:cubicBezTo>
                  <a:cubicBezTo>
                    <a:pt x="0" y="5419"/>
                    <a:pt x="315" y="6333"/>
                    <a:pt x="914" y="7120"/>
                  </a:cubicBezTo>
                  <a:lnTo>
                    <a:pt x="4190" y="11531"/>
                  </a:lnTo>
                  <a:cubicBezTo>
                    <a:pt x="4253" y="11626"/>
                    <a:pt x="4348" y="11657"/>
                    <a:pt x="4474" y="11657"/>
                  </a:cubicBezTo>
                  <a:cubicBezTo>
                    <a:pt x="4568" y="11657"/>
                    <a:pt x="4663" y="11626"/>
                    <a:pt x="4726" y="11531"/>
                  </a:cubicBezTo>
                  <a:lnTo>
                    <a:pt x="8002" y="7120"/>
                  </a:lnTo>
                  <a:cubicBezTo>
                    <a:pt x="8601" y="6333"/>
                    <a:pt x="8916" y="5419"/>
                    <a:pt x="8916" y="4442"/>
                  </a:cubicBezTo>
                  <a:cubicBezTo>
                    <a:pt x="8916" y="2017"/>
                    <a:pt x="6931" y="0"/>
                    <a:pt x="4474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39"/>
            <p:cNvSpPr/>
            <p:nvPr/>
          </p:nvSpPr>
          <p:spPr>
            <a:xfrm>
              <a:off x="-35038000" y="3971575"/>
              <a:ext cx="120525" cy="120525"/>
            </a:xfrm>
            <a:custGeom>
              <a:rect b="b" l="l" r="r" t="t"/>
              <a:pathLst>
                <a:path extrusionOk="0" h="4821" w="4821">
                  <a:moveTo>
                    <a:pt x="2427" y="662"/>
                  </a:moveTo>
                  <a:cubicBezTo>
                    <a:pt x="2616" y="662"/>
                    <a:pt x="2773" y="820"/>
                    <a:pt x="2773" y="1040"/>
                  </a:cubicBezTo>
                  <a:cubicBezTo>
                    <a:pt x="2773" y="1229"/>
                    <a:pt x="2616" y="1387"/>
                    <a:pt x="2427" y="1387"/>
                  </a:cubicBezTo>
                  <a:cubicBezTo>
                    <a:pt x="2206" y="1387"/>
                    <a:pt x="2049" y="1229"/>
                    <a:pt x="2049" y="1040"/>
                  </a:cubicBezTo>
                  <a:cubicBezTo>
                    <a:pt x="2049" y="820"/>
                    <a:pt x="2206" y="662"/>
                    <a:pt x="2427" y="662"/>
                  </a:cubicBezTo>
                  <a:close/>
                  <a:moveTo>
                    <a:pt x="2427" y="2017"/>
                  </a:moveTo>
                  <a:cubicBezTo>
                    <a:pt x="2616" y="2017"/>
                    <a:pt x="2773" y="2174"/>
                    <a:pt x="2773" y="2363"/>
                  </a:cubicBezTo>
                  <a:lnTo>
                    <a:pt x="2773" y="3750"/>
                  </a:lnTo>
                  <a:cubicBezTo>
                    <a:pt x="2773" y="3939"/>
                    <a:pt x="2616" y="4096"/>
                    <a:pt x="2427" y="4096"/>
                  </a:cubicBezTo>
                  <a:cubicBezTo>
                    <a:pt x="2206" y="4096"/>
                    <a:pt x="2049" y="3939"/>
                    <a:pt x="2049" y="3750"/>
                  </a:cubicBezTo>
                  <a:lnTo>
                    <a:pt x="2049" y="2363"/>
                  </a:lnTo>
                  <a:cubicBezTo>
                    <a:pt x="2049" y="2174"/>
                    <a:pt x="2206" y="2017"/>
                    <a:pt x="2427" y="2017"/>
                  </a:cubicBezTo>
                  <a:close/>
                  <a:moveTo>
                    <a:pt x="2427" y="1"/>
                  </a:moveTo>
                  <a:cubicBezTo>
                    <a:pt x="1072" y="1"/>
                    <a:pt x="1" y="1072"/>
                    <a:pt x="1" y="2395"/>
                  </a:cubicBezTo>
                  <a:cubicBezTo>
                    <a:pt x="1" y="3750"/>
                    <a:pt x="1072" y="4821"/>
                    <a:pt x="2427" y="4821"/>
                  </a:cubicBezTo>
                  <a:cubicBezTo>
                    <a:pt x="3750" y="4821"/>
                    <a:pt x="4821" y="3750"/>
                    <a:pt x="4821" y="2395"/>
                  </a:cubicBezTo>
                  <a:cubicBezTo>
                    <a:pt x="4821" y="1072"/>
                    <a:pt x="3750" y="1"/>
                    <a:pt x="242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4" name="Google Shape;874;p39"/>
          <p:cNvGrpSpPr/>
          <p:nvPr/>
        </p:nvGrpSpPr>
        <p:grpSpPr>
          <a:xfrm>
            <a:off x="6432577" y="2964440"/>
            <a:ext cx="270467" cy="353615"/>
            <a:chOff x="-35089175" y="3919600"/>
            <a:chExt cx="222900" cy="291425"/>
          </a:xfrm>
        </p:grpSpPr>
        <p:sp>
          <p:nvSpPr>
            <p:cNvPr id="875" name="Google Shape;875;p39"/>
            <p:cNvSpPr/>
            <p:nvPr/>
          </p:nvSpPr>
          <p:spPr>
            <a:xfrm>
              <a:off x="-35089175" y="3919600"/>
              <a:ext cx="222900" cy="291425"/>
            </a:xfrm>
            <a:custGeom>
              <a:rect b="b" l="l" r="r" t="t"/>
              <a:pathLst>
                <a:path extrusionOk="0" h="11657" w="8916">
                  <a:moveTo>
                    <a:pt x="4474" y="1418"/>
                  </a:moveTo>
                  <a:cubicBezTo>
                    <a:pt x="6143" y="1418"/>
                    <a:pt x="7530" y="2804"/>
                    <a:pt x="7530" y="4474"/>
                  </a:cubicBezTo>
                  <a:cubicBezTo>
                    <a:pt x="7561" y="6175"/>
                    <a:pt x="6143" y="7561"/>
                    <a:pt x="4474" y="7561"/>
                  </a:cubicBezTo>
                  <a:cubicBezTo>
                    <a:pt x="2772" y="7561"/>
                    <a:pt x="1386" y="6175"/>
                    <a:pt x="1386" y="4474"/>
                  </a:cubicBezTo>
                  <a:cubicBezTo>
                    <a:pt x="1386" y="2804"/>
                    <a:pt x="2772" y="1418"/>
                    <a:pt x="4474" y="1418"/>
                  </a:cubicBezTo>
                  <a:close/>
                  <a:moveTo>
                    <a:pt x="4474" y="0"/>
                  </a:moveTo>
                  <a:cubicBezTo>
                    <a:pt x="2016" y="0"/>
                    <a:pt x="0" y="2017"/>
                    <a:pt x="0" y="4442"/>
                  </a:cubicBezTo>
                  <a:cubicBezTo>
                    <a:pt x="0" y="5419"/>
                    <a:pt x="315" y="6333"/>
                    <a:pt x="914" y="7120"/>
                  </a:cubicBezTo>
                  <a:lnTo>
                    <a:pt x="4190" y="11531"/>
                  </a:lnTo>
                  <a:cubicBezTo>
                    <a:pt x="4253" y="11626"/>
                    <a:pt x="4348" y="11657"/>
                    <a:pt x="4474" y="11657"/>
                  </a:cubicBezTo>
                  <a:cubicBezTo>
                    <a:pt x="4568" y="11657"/>
                    <a:pt x="4663" y="11626"/>
                    <a:pt x="4726" y="11531"/>
                  </a:cubicBezTo>
                  <a:lnTo>
                    <a:pt x="8002" y="7120"/>
                  </a:lnTo>
                  <a:cubicBezTo>
                    <a:pt x="8601" y="6333"/>
                    <a:pt x="8916" y="5419"/>
                    <a:pt x="8916" y="4442"/>
                  </a:cubicBezTo>
                  <a:cubicBezTo>
                    <a:pt x="8916" y="2017"/>
                    <a:pt x="6931" y="0"/>
                    <a:pt x="4474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39"/>
            <p:cNvSpPr/>
            <p:nvPr/>
          </p:nvSpPr>
          <p:spPr>
            <a:xfrm>
              <a:off x="-35038000" y="3971575"/>
              <a:ext cx="120525" cy="120525"/>
            </a:xfrm>
            <a:custGeom>
              <a:rect b="b" l="l" r="r" t="t"/>
              <a:pathLst>
                <a:path extrusionOk="0" h="4821" w="4821">
                  <a:moveTo>
                    <a:pt x="2427" y="662"/>
                  </a:moveTo>
                  <a:cubicBezTo>
                    <a:pt x="2616" y="662"/>
                    <a:pt x="2773" y="820"/>
                    <a:pt x="2773" y="1040"/>
                  </a:cubicBezTo>
                  <a:cubicBezTo>
                    <a:pt x="2773" y="1229"/>
                    <a:pt x="2616" y="1387"/>
                    <a:pt x="2427" y="1387"/>
                  </a:cubicBezTo>
                  <a:cubicBezTo>
                    <a:pt x="2206" y="1387"/>
                    <a:pt x="2049" y="1229"/>
                    <a:pt x="2049" y="1040"/>
                  </a:cubicBezTo>
                  <a:cubicBezTo>
                    <a:pt x="2049" y="820"/>
                    <a:pt x="2206" y="662"/>
                    <a:pt x="2427" y="662"/>
                  </a:cubicBezTo>
                  <a:close/>
                  <a:moveTo>
                    <a:pt x="2427" y="2017"/>
                  </a:moveTo>
                  <a:cubicBezTo>
                    <a:pt x="2616" y="2017"/>
                    <a:pt x="2773" y="2174"/>
                    <a:pt x="2773" y="2363"/>
                  </a:cubicBezTo>
                  <a:lnTo>
                    <a:pt x="2773" y="3750"/>
                  </a:lnTo>
                  <a:cubicBezTo>
                    <a:pt x="2773" y="3939"/>
                    <a:pt x="2616" y="4096"/>
                    <a:pt x="2427" y="4096"/>
                  </a:cubicBezTo>
                  <a:cubicBezTo>
                    <a:pt x="2206" y="4096"/>
                    <a:pt x="2049" y="3939"/>
                    <a:pt x="2049" y="3750"/>
                  </a:cubicBezTo>
                  <a:lnTo>
                    <a:pt x="2049" y="2363"/>
                  </a:lnTo>
                  <a:cubicBezTo>
                    <a:pt x="2049" y="2174"/>
                    <a:pt x="2206" y="2017"/>
                    <a:pt x="2427" y="2017"/>
                  </a:cubicBezTo>
                  <a:close/>
                  <a:moveTo>
                    <a:pt x="2427" y="1"/>
                  </a:moveTo>
                  <a:cubicBezTo>
                    <a:pt x="1072" y="1"/>
                    <a:pt x="1" y="1072"/>
                    <a:pt x="1" y="2395"/>
                  </a:cubicBezTo>
                  <a:cubicBezTo>
                    <a:pt x="1" y="3750"/>
                    <a:pt x="1072" y="4821"/>
                    <a:pt x="2427" y="4821"/>
                  </a:cubicBezTo>
                  <a:cubicBezTo>
                    <a:pt x="3750" y="4821"/>
                    <a:pt x="4821" y="3750"/>
                    <a:pt x="4821" y="2395"/>
                  </a:cubicBezTo>
                  <a:cubicBezTo>
                    <a:pt x="4821" y="1072"/>
                    <a:pt x="3750" y="1"/>
                    <a:pt x="242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7" name="Google Shape;877;p39"/>
          <p:cNvGrpSpPr/>
          <p:nvPr/>
        </p:nvGrpSpPr>
        <p:grpSpPr>
          <a:xfrm>
            <a:off x="5247627" y="2491115"/>
            <a:ext cx="270467" cy="353615"/>
            <a:chOff x="-35089175" y="3919600"/>
            <a:chExt cx="222900" cy="291425"/>
          </a:xfrm>
        </p:grpSpPr>
        <p:sp>
          <p:nvSpPr>
            <p:cNvPr id="878" name="Google Shape;878;p39"/>
            <p:cNvSpPr/>
            <p:nvPr/>
          </p:nvSpPr>
          <p:spPr>
            <a:xfrm>
              <a:off x="-35089175" y="3919600"/>
              <a:ext cx="222900" cy="291425"/>
            </a:xfrm>
            <a:custGeom>
              <a:rect b="b" l="l" r="r" t="t"/>
              <a:pathLst>
                <a:path extrusionOk="0" h="11657" w="8916">
                  <a:moveTo>
                    <a:pt x="4474" y="1418"/>
                  </a:moveTo>
                  <a:cubicBezTo>
                    <a:pt x="6143" y="1418"/>
                    <a:pt x="7530" y="2804"/>
                    <a:pt x="7530" y="4474"/>
                  </a:cubicBezTo>
                  <a:cubicBezTo>
                    <a:pt x="7561" y="6175"/>
                    <a:pt x="6143" y="7561"/>
                    <a:pt x="4474" y="7561"/>
                  </a:cubicBezTo>
                  <a:cubicBezTo>
                    <a:pt x="2772" y="7561"/>
                    <a:pt x="1386" y="6175"/>
                    <a:pt x="1386" y="4474"/>
                  </a:cubicBezTo>
                  <a:cubicBezTo>
                    <a:pt x="1386" y="2804"/>
                    <a:pt x="2772" y="1418"/>
                    <a:pt x="4474" y="1418"/>
                  </a:cubicBezTo>
                  <a:close/>
                  <a:moveTo>
                    <a:pt x="4474" y="0"/>
                  </a:moveTo>
                  <a:cubicBezTo>
                    <a:pt x="2016" y="0"/>
                    <a:pt x="0" y="2017"/>
                    <a:pt x="0" y="4442"/>
                  </a:cubicBezTo>
                  <a:cubicBezTo>
                    <a:pt x="0" y="5419"/>
                    <a:pt x="315" y="6333"/>
                    <a:pt x="914" y="7120"/>
                  </a:cubicBezTo>
                  <a:lnTo>
                    <a:pt x="4190" y="11531"/>
                  </a:lnTo>
                  <a:cubicBezTo>
                    <a:pt x="4253" y="11626"/>
                    <a:pt x="4348" y="11657"/>
                    <a:pt x="4474" y="11657"/>
                  </a:cubicBezTo>
                  <a:cubicBezTo>
                    <a:pt x="4568" y="11657"/>
                    <a:pt x="4663" y="11626"/>
                    <a:pt x="4726" y="11531"/>
                  </a:cubicBezTo>
                  <a:lnTo>
                    <a:pt x="8002" y="7120"/>
                  </a:lnTo>
                  <a:cubicBezTo>
                    <a:pt x="8601" y="6333"/>
                    <a:pt x="8916" y="5419"/>
                    <a:pt x="8916" y="4442"/>
                  </a:cubicBezTo>
                  <a:cubicBezTo>
                    <a:pt x="8916" y="2017"/>
                    <a:pt x="6931" y="0"/>
                    <a:pt x="4474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39"/>
            <p:cNvSpPr/>
            <p:nvPr/>
          </p:nvSpPr>
          <p:spPr>
            <a:xfrm>
              <a:off x="-35038000" y="3971575"/>
              <a:ext cx="120525" cy="120525"/>
            </a:xfrm>
            <a:custGeom>
              <a:rect b="b" l="l" r="r" t="t"/>
              <a:pathLst>
                <a:path extrusionOk="0" h="4821" w="4821">
                  <a:moveTo>
                    <a:pt x="2427" y="662"/>
                  </a:moveTo>
                  <a:cubicBezTo>
                    <a:pt x="2616" y="662"/>
                    <a:pt x="2773" y="820"/>
                    <a:pt x="2773" y="1040"/>
                  </a:cubicBezTo>
                  <a:cubicBezTo>
                    <a:pt x="2773" y="1229"/>
                    <a:pt x="2616" y="1387"/>
                    <a:pt x="2427" y="1387"/>
                  </a:cubicBezTo>
                  <a:cubicBezTo>
                    <a:pt x="2206" y="1387"/>
                    <a:pt x="2049" y="1229"/>
                    <a:pt x="2049" y="1040"/>
                  </a:cubicBezTo>
                  <a:cubicBezTo>
                    <a:pt x="2049" y="820"/>
                    <a:pt x="2206" y="662"/>
                    <a:pt x="2427" y="662"/>
                  </a:cubicBezTo>
                  <a:close/>
                  <a:moveTo>
                    <a:pt x="2427" y="2017"/>
                  </a:moveTo>
                  <a:cubicBezTo>
                    <a:pt x="2616" y="2017"/>
                    <a:pt x="2773" y="2174"/>
                    <a:pt x="2773" y="2363"/>
                  </a:cubicBezTo>
                  <a:lnTo>
                    <a:pt x="2773" y="3750"/>
                  </a:lnTo>
                  <a:cubicBezTo>
                    <a:pt x="2773" y="3939"/>
                    <a:pt x="2616" y="4096"/>
                    <a:pt x="2427" y="4096"/>
                  </a:cubicBezTo>
                  <a:cubicBezTo>
                    <a:pt x="2206" y="4096"/>
                    <a:pt x="2049" y="3939"/>
                    <a:pt x="2049" y="3750"/>
                  </a:cubicBezTo>
                  <a:lnTo>
                    <a:pt x="2049" y="2363"/>
                  </a:lnTo>
                  <a:cubicBezTo>
                    <a:pt x="2049" y="2174"/>
                    <a:pt x="2206" y="2017"/>
                    <a:pt x="2427" y="2017"/>
                  </a:cubicBezTo>
                  <a:close/>
                  <a:moveTo>
                    <a:pt x="2427" y="1"/>
                  </a:moveTo>
                  <a:cubicBezTo>
                    <a:pt x="1072" y="1"/>
                    <a:pt x="1" y="1072"/>
                    <a:pt x="1" y="2395"/>
                  </a:cubicBezTo>
                  <a:cubicBezTo>
                    <a:pt x="1" y="3750"/>
                    <a:pt x="1072" y="4821"/>
                    <a:pt x="2427" y="4821"/>
                  </a:cubicBezTo>
                  <a:cubicBezTo>
                    <a:pt x="3750" y="4821"/>
                    <a:pt x="4821" y="3750"/>
                    <a:pt x="4821" y="2395"/>
                  </a:cubicBezTo>
                  <a:cubicBezTo>
                    <a:pt x="4821" y="1072"/>
                    <a:pt x="3750" y="1"/>
                    <a:pt x="242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3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Google Shape;884;p40"/>
          <p:cNvSpPr txBox="1"/>
          <p:nvPr>
            <p:ph type="title"/>
          </p:nvPr>
        </p:nvSpPr>
        <p:spPr>
          <a:xfrm>
            <a:off x="2998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PROPUESTA DE SOLUCIÓN</a:t>
            </a:r>
            <a:endParaRPr/>
          </a:p>
        </p:txBody>
      </p:sp>
      <p:grpSp>
        <p:nvGrpSpPr>
          <p:cNvPr id="885" name="Google Shape;885;p40"/>
          <p:cNvGrpSpPr/>
          <p:nvPr/>
        </p:nvGrpSpPr>
        <p:grpSpPr>
          <a:xfrm>
            <a:off x="5644418" y="-140396"/>
            <a:ext cx="3546345" cy="2060630"/>
            <a:chOff x="5644418" y="-490821"/>
            <a:chExt cx="3546345" cy="2060630"/>
          </a:xfrm>
        </p:grpSpPr>
        <p:sp>
          <p:nvSpPr>
            <p:cNvPr id="886" name="Google Shape;886;p40"/>
            <p:cNvSpPr/>
            <p:nvPr/>
          </p:nvSpPr>
          <p:spPr>
            <a:xfrm rot="1194811">
              <a:off x="6464402" y="-87147"/>
              <a:ext cx="2590368" cy="1253284"/>
            </a:xfrm>
            <a:custGeom>
              <a:rect b="b" l="l" r="r" t="t"/>
              <a:pathLst>
                <a:path extrusionOk="0" h="9078" w="18763">
                  <a:moveTo>
                    <a:pt x="18121" y="0"/>
                  </a:moveTo>
                  <a:cubicBezTo>
                    <a:pt x="18025" y="0"/>
                    <a:pt x="17907" y="11"/>
                    <a:pt x="17811" y="11"/>
                  </a:cubicBezTo>
                  <a:lnTo>
                    <a:pt x="17811" y="76"/>
                  </a:lnTo>
                  <a:cubicBezTo>
                    <a:pt x="17918" y="64"/>
                    <a:pt x="18025" y="64"/>
                    <a:pt x="18132" y="64"/>
                  </a:cubicBezTo>
                  <a:lnTo>
                    <a:pt x="18121" y="0"/>
                  </a:lnTo>
                  <a:close/>
                  <a:moveTo>
                    <a:pt x="18442" y="0"/>
                  </a:moveTo>
                  <a:lnTo>
                    <a:pt x="18442" y="64"/>
                  </a:lnTo>
                  <a:cubicBezTo>
                    <a:pt x="18549" y="64"/>
                    <a:pt x="18655" y="64"/>
                    <a:pt x="18762" y="76"/>
                  </a:cubicBezTo>
                  <a:lnTo>
                    <a:pt x="18762" y="11"/>
                  </a:lnTo>
                  <a:cubicBezTo>
                    <a:pt x="18655" y="11"/>
                    <a:pt x="18549" y="0"/>
                    <a:pt x="18442" y="0"/>
                  </a:cubicBezTo>
                  <a:close/>
                  <a:moveTo>
                    <a:pt x="17491" y="43"/>
                  </a:moveTo>
                  <a:lnTo>
                    <a:pt x="17170" y="76"/>
                  </a:lnTo>
                  <a:lnTo>
                    <a:pt x="17180" y="140"/>
                  </a:lnTo>
                  <a:cubicBezTo>
                    <a:pt x="17287" y="118"/>
                    <a:pt x="17394" y="107"/>
                    <a:pt x="17491" y="97"/>
                  </a:cubicBezTo>
                  <a:lnTo>
                    <a:pt x="17491" y="43"/>
                  </a:lnTo>
                  <a:close/>
                  <a:moveTo>
                    <a:pt x="16859" y="129"/>
                  </a:moveTo>
                  <a:cubicBezTo>
                    <a:pt x="16752" y="150"/>
                    <a:pt x="16646" y="171"/>
                    <a:pt x="16550" y="193"/>
                  </a:cubicBezTo>
                  <a:lnTo>
                    <a:pt x="16560" y="257"/>
                  </a:lnTo>
                  <a:cubicBezTo>
                    <a:pt x="16667" y="236"/>
                    <a:pt x="16764" y="214"/>
                    <a:pt x="16871" y="193"/>
                  </a:cubicBezTo>
                  <a:lnTo>
                    <a:pt x="16859" y="129"/>
                  </a:lnTo>
                  <a:close/>
                  <a:moveTo>
                    <a:pt x="16239" y="278"/>
                  </a:moveTo>
                  <a:cubicBezTo>
                    <a:pt x="16132" y="311"/>
                    <a:pt x="16037" y="332"/>
                    <a:pt x="15930" y="364"/>
                  </a:cubicBezTo>
                  <a:lnTo>
                    <a:pt x="15951" y="428"/>
                  </a:lnTo>
                  <a:cubicBezTo>
                    <a:pt x="16047" y="396"/>
                    <a:pt x="16154" y="364"/>
                    <a:pt x="16250" y="332"/>
                  </a:cubicBezTo>
                  <a:lnTo>
                    <a:pt x="16239" y="278"/>
                  </a:lnTo>
                  <a:close/>
                  <a:moveTo>
                    <a:pt x="15630" y="471"/>
                  </a:moveTo>
                  <a:cubicBezTo>
                    <a:pt x="15534" y="514"/>
                    <a:pt x="15438" y="546"/>
                    <a:pt x="15331" y="589"/>
                  </a:cubicBezTo>
                  <a:lnTo>
                    <a:pt x="15363" y="642"/>
                  </a:lnTo>
                  <a:cubicBezTo>
                    <a:pt x="15459" y="599"/>
                    <a:pt x="15555" y="567"/>
                    <a:pt x="15652" y="525"/>
                  </a:cubicBezTo>
                  <a:lnTo>
                    <a:pt x="15630" y="471"/>
                  </a:lnTo>
                  <a:close/>
                  <a:moveTo>
                    <a:pt x="15042" y="717"/>
                  </a:moveTo>
                  <a:cubicBezTo>
                    <a:pt x="14946" y="760"/>
                    <a:pt x="14849" y="813"/>
                    <a:pt x="14754" y="867"/>
                  </a:cubicBezTo>
                  <a:lnTo>
                    <a:pt x="14785" y="910"/>
                  </a:lnTo>
                  <a:cubicBezTo>
                    <a:pt x="14882" y="867"/>
                    <a:pt x="14978" y="813"/>
                    <a:pt x="15074" y="770"/>
                  </a:cubicBezTo>
                  <a:lnTo>
                    <a:pt x="15042" y="717"/>
                  </a:lnTo>
                  <a:close/>
                  <a:moveTo>
                    <a:pt x="14476" y="1016"/>
                  </a:moveTo>
                  <a:cubicBezTo>
                    <a:pt x="14390" y="1069"/>
                    <a:pt x="14294" y="1123"/>
                    <a:pt x="14208" y="1176"/>
                  </a:cubicBezTo>
                  <a:lnTo>
                    <a:pt x="14241" y="1230"/>
                  </a:lnTo>
                  <a:cubicBezTo>
                    <a:pt x="14326" y="1176"/>
                    <a:pt x="14422" y="1123"/>
                    <a:pt x="14507" y="1069"/>
                  </a:cubicBezTo>
                  <a:lnTo>
                    <a:pt x="14476" y="1016"/>
                  </a:lnTo>
                  <a:close/>
                  <a:moveTo>
                    <a:pt x="13941" y="1359"/>
                  </a:moveTo>
                  <a:lnTo>
                    <a:pt x="13685" y="1551"/>
                  </a:lnTo>
                  <a:lnTo>
                    <a:pt x="13716" y="1594"/>
                  </a:lnTo>
                  <a:cubicBezTo>
                    <a:pt x="13802" y="1530"/>
                    <a:pt x="13887" y="1465"/>
                    <a:pt x="13973" y="1412"/>
                  </a:cubicBezTo>
                  <a:lnTo>
                    <a:pt x="13941" y="1359"/>
                  </a:lnTo>
                  <a:close/>
                  <a:moveTo>
                    <a:pt x="13438" y="1743"/>
                  </a:moveTo>
                  <a:cubicBezTo>
                    <a:pt x="13353" y="1818"/>
                    <a:pt x="13278" y="1882"/>
                    <a:pt x="13193" y="1957"/>
                  </a:cubicBezTo>
                  <a:lnTo>
                    <a:pt x="13236" y="2000"/>
                  </a:lnTo>
                  <a:cubicBezTo>
                    <a:pt x="13321" y="1936"/>
                    <a:pt x="13395" y="1861"/>
                    <a:pt x="13471" y="1796"/>
                  </a:cubicBezTo>
                  <a:lnTo>
                    <a:pt x="13438" y="1743"/>
                  </a:lnTo>
                  <a:close/>
                  <a:moveTo>
                    <a:pt x="12968" y="2181"/>
                  </a:moveTo>
                  <a:lnTo>
                    <a:pt x="12744" y="2406"/>
                  </a:lnTo>
                  <a:lnTo>
                    <a:pt x="12787" y="2449"/>
                  </a:lnTo>
                  <a:lnTo>
                    <a:pt x="13011" y="2224"/>
                  </a:lnTo>
                  <a:lnTo>
                    <a:pt x="12968" y="2181"/>
                  </a:lnTo>
                  <a:close/>
                  <a:moveTo>
                    <a:pt x="12540" y="2652"/>
                  </a:moveTo>
                  <a:cubicBezTo>
                    <a:pt x="12466" y="2727"/>
                    <a:pt x="12402" y="2813"/>
                    <a:pt x="12338" y="2898"/>
                  </a:cubicBezTo>
                  <a:lnTo>
                    <a:pt x="12380" y="2930"/>
                  </a:lnTo>
                  <a:cubicBezTo>
                    <a:pt x="12444" y="2844"/>
                    <a:pt x="12519" y="2770"/>
                    <a:pt x="12583" y="2684"/>
                  </a:cubicBezTo>
                  <a:lnTo>
                    <a:pt x="12540" y="2652"/>
                  </a:lnTo>
                  <a:close/>
                  <a:moveTo>
                    <a:pt x="12145" y="3155"/>
                  </a:moveTo>
                  <a:cubicBezTo>
                    <a:pt x="12081" y="3240"/>
                    <a:pt x="12027" y="3326"/>
                    <a:pt x="11963" y="3411"/>
                  </a:cubicBezTo>
                  <a:lnTo>
                    <a:pt x="12017" y="3443"/>
                  </a:lnTo>
                  <a:cubicBezTo>
                    <a:pt x="12070" y="3357"/>
                    <a:pt x="12134" y="3272"/>
                    <a:pt x="12198" y="3186"/>
                  </a:cubicBezTo>
                  <a:lnTo>
                    <a:pt x="12145" y="3155"/>
                  </a:lnTo>
                  <a:close/>
                  <a:moveTo>
                    <a:pt x="11803" y="3689"/>
                  </a:moveTo>
                  <a:cubicBezTo>
                    <a:pt x="11749" y="3775"/>
                    <a:pt x="11696" y="3871"/>
                    <a:pt x="11642" y="3967"/>
                  </a:cubicBezTo>
                  <a:lnTo>
                    <a:pt x="11696" y="3989"/>
                  </a:lnTo>
                  <a:cubicBezTo>
                    <a:pt x="11749" y="3903"/>
                    <a:pt x="11792" y="3806"/>
                    <a:pt x="11846" y="3721"/>
                  </a:cubicBezTo>
                  <a:lnTo>
                    <a:pt x="11803" y="3689"/>
                  </a:lnTo>
                  <a:close/>
                  <a:moveTo>
                    <a:pt x="11492" y="4245"/>
                  </a:moveTo>
                  <a:lnTo>
                    <a:pt x="11364" y="4533"/>
                  </a:lnTo>
                  <a:lnTo>
                    <a:pt x="11418" y="4566"/>
                  </a:lnTo>
                  <a:lnTo>
                    <a:pt x="11546" y="4277"/>
                  </a:lnTo>
                  <a:lnTo>
                    <a:pt x="11492" y="4245"/>
                  </a:lnTo>
                  <a:close/>
                  <a:moveTo>
                    <a:pt x="11247" y="4833"/>
                  </a:moveTo>
                  <a:cubicBezTo>
                    <a:pt x="11204" y="4929"/>
                    <a:pt x="11172" y="5036"/>
                    <a:pt x="11140" y="5132"/>
                  </a:cubicBezTo>
                  <a:lnTo>
                    <a:pt x="11193" y="5153"/>
                  </a:lnTo>
                  <a:cubicBezTo>
                    <a:pt x="11226" y="5058"/>
                    <a:pt x="11268" y="4951"/>
                    <a:pt x="11300" y="4854"/>
                  </a:cubicBezTo>
                  <a:lnTo>
                    <a:pt x="11247" y="4833"/>
                  </a:lnTo>
                  <a:close/>
                  <a:moveTo>
                    <a:pt x="11043" y="5443"/>
                  </a:moveTo>
                  <a:lnTo>
                    <a:pt x="11012" y="5538"/>
                  </a:lnTo>
                  <a:cubicBezTo>
                    <a:pt x="11001" y="5602"/>
                    <a:pt x="10979" y="5667"/>
                    <a:pt x="10958" y="5742"/>
                  </a:cubicBezTo>
                  <a:lnTo>
                    <a:pt x="11022" y="5763"/>
                  </a:lnTo>
                  <a:cubicBezTo>
                    <a:pt x="11043" y="5688"/>
                    <a:pt x="11055" y="5624"/>
                    <a:pt x="11076" y="5560"/>
                  </a:cubicBezTo>
                  <a:cubicBezTo>
                    <a:pt x="11086" y="5528"/>
                    <a:pt x="11086" y="5485"/>
                    <a:pt x="11097" y="5453"/>
                  </a:cubicBezTo>
                  <a:lnTo>
                    <a:pt x="11043" y="5443"/>
                  </a:lnTo>
                  <a:close/>
                  <a:moveTo>
                    <a:pt x="10894" y="6052"/>
                  </a:moveTo>
                  <a:lnTo>
                    <a:pt x="10884" y="6105"/>
                  </a:lnTo>
                  <a:lnTo>
                    <a:pt x="10819" y="6362"/>
                  </a:lnTo>
                  <a:lnTo>
                    <a:pt x="10872" y="6383"/>
                  </a:lnTo>
                  <a:cubicBezTo>
                    <a:pt x="10894" y="6287"/>
                    <a:pt x="10915" y="6201"/>
                    <a:pt x="10937" y="6116"/>
                  </a:cubicBezTo>
                  <a:lnTo>
                    <a:pt x="10948" y="6073"/>
                  </a:lnTo>
                  <a:lnTo>
                    <a:pt x="10894" y="6052"/>
                  </a:lnTo>
                  <a:close/>
                  <a:moveTo>
                    <a:pt x="10744" y="6672"/>
                  </a:moveTo>
                  <a:cubicBezTo>
                    <a:pt x="10712" y="6779"/>
                    <a:pt x="10680" y="6885"/>
                    <a:pt x="10648" y="6971"/>
                  </a:cubicBezTo>
                  <a:lnTo>
                    <a:pt x="10712" y="6992"/>
                  </a:lnTo>
                  <a:cubicBezTo>
                    <a:pt x="10744" y="6897"/>
                    <a:pt x="10765" y="6800"/>
                    <a:pt x="10798" y="6683"/>
                  </a:cubicBezTo>
                  <a:lnTo>
                    <a:pt x="10744" y="6672"/>
                  </a:lnTo>
                  <a:close/>
                  <a:moveTo>
                    <a:pt x="10541" y="7270"/>
                  </a:moveTo>
                  <a:cubicBezTo>
                    <a:pt x="10499" y="7367"/>
                    <a:pt x="10456" y="7463"/>
                    <a:pt x="10402" y="7548"/>
                  </a:cubicBezTo>
                  <a:lnTo>
                    <a:pt x="10456" y="7581"/>
                  </a:lnTo>
                  <a:cubicBezTo>
                    <a:pt x="10509" y="7495"/>
                    <a:pt x="10552" y="7399"/>
                    <a:pt x="10594" y="7292"/>
                  </a:cubicBezTo>
                  <a:lnTo>
                    <a:pt x="10541" y="7270"/>
                  </a:lnTo>
                  <a:close/>
                  <a:moveTo>
                    <a:pt x="2854" y="7805"/>
                  </a:moveTo>
                  <a:lnTo>
                    <a:pt x="2865" y="7859"/>
                  </a:lnTo>
                  <a:lnTo>
                    <a:pt x="3175" y="7859"/>
                  </a:lnTo>
                  <a:lnTo>
                    <a:pt x="3175" y="7805"/>
                  </a:lnTo>
                  <a:close/>
                  <a:moveTo>
                    <a:pt x="2544" y="7826"/>
                  </a:moveTo>
                  <a:cubicBezTo>
                    <a:pt x="2438" y="7837"/>
                    <a:pt x="2331" y="7848"/>
                    <a:pt x="2224" y="7869"/>
                  </a:cubicBezTo>
                  <a:lnTo>
                    <a:pt x="2234" y="7923"/>
                  </a:lnTo>
                  <a:cubicBezTo>
                    <a:pt x="2341" y="7912"/>
                    <a:pt x="2438" y="7890"/>
                    <a:pt x="2544" y="7880"/>
                  </a:cubicBezTo>
                  <a:lnTo>
                    <a:pt x="2544" y="7826"/>
                  </a:lnTo>
                  <a:close/>
                  <a:moveTo>
                    <a:pt x="3496" y="7826"/>
                  </a:moveTo>
                  <a:lnTo>
                    <a:pt x="3496" y="7880"/>
                  </a:lnTo>
                  <a:cubicBezTo>
                    <a:pt x="3592" y="7890"/>
                    <a:pt x="3699" y="7901"/>
                    <a:pt x="3806" y="7923"/>
                  </a:cubicBezTo>
                  <a:lnTo>
                    <a:pt x="3816" y="7859"/>
                  </a:lnTo>
                  <a:lnTo>
                    <a:pt x="3496" y="7826"/>
                  </a:lnTo>
                  <a:close/>
                  <a:moveTo>
                    <a:pt x="4127" y="7923"/>
                  </a:moveTo>
                  <a:lnTo>
                    <a:pt x="4116" y="7976"/>
                  </a:lnTo>
                  <a:cubicBezTo>
                    <a:pt x="4212" y="7997"/>
                    <a:pt x="4319" y="8030"/>
                    <a:pt x="4426" y="8051"/>
                  </a:cubicBezTo>
                  <a:lnTo>
                    <a:pt x="4436" y="7997"/>
                  </a:lnTo>
                  <a:cubicBezTo>
                    <a:pt x="4329" y="7966"/>
                    <a:pt x="4223" y="7944"/>
                    <a:pt x="4127" y="7923"/>
                  </a:cubicBezTo>
                  <a:close/>
                  <a:moveTo>
                    <a:pt x="1913" y="7933"/>
                  </a:moveTo>
                  <a:cubicBezTo>
                    <a:pt x="1806" y="7955"/>
                    <a:pt x="1699" y="7987"/>
                    <a:pt x="1604" y="8019"/>
                  </a:cubicBezTo>
                  <a:lnTo>
                    <a:pt x="1625" y="8073"/>
                  </a:lnTo>
                  <a:cubicBezTo>
                    <a:pt x="1721" y="8040"/>
                    <a:pt x="1828" y="8019"/>
                    <a:pt x="1924" y="7987"/>
                  </a:cubicBezTo>
                  <a:lnTo>
                    <a:pt x="1913" y="7933"/>
                  </a:lnTo>
                  <a:close/>
                  <a:moveTo>
                    <a:pt x="10242" y="7816"/>
                  </a:moveTo>
                  <a:cubicBezTo>
                    <a:pt x="10178" y="7901"/>
                    <a:pt x="10114" y="7987"/>
                    <a:pt x="10038" y="8061"/>
                  </a:cubicBezTo>
                  <a:lnTo>
                    <a:pt x="10081" y="8104"/>
                  </a:lnTo>
                  <a:cubicBezTo>
                    <a:pt x="10157" y="8019"/>
                    <a:pt x="10221" y="7944"/>
                    <a:pt x="10285" y="7859"/>
                  </a:cubicBezTo>
                  <a:lnTo>
                    <a:pt x="10242" y="7816"/>
                  </a:lnTo>
                  <a:close/>
                  <a:moveTo>
                    <a:pt x="4747" y="8094"/>
                  </a:moveTo>
                  <a:lnTo>
                    <a:pt x="4725" y="8147"/>
                  </a:lnTo>
                  <a:cubicBezTo>
                    <a:pt x="4821" y="8179"/>
                    <a:pt x="4918" y="8211"/>
                    <a:pt x="5025" y="8254"/>
                  </a:cubicBezTo>
                  <a:lnTo>
                    <a:pt x="5046" y="8190"/>
                  </a:lnTo>
                  <a:cubicBezTo>
                    <a:pt x="4939" y="8158"/>
                    <a:pt x="4832" y="8115"/>
                    <a:pt x="4747" y="8094"/>
                  </a:cubicBezTo>
                  <a:close/>
                  <a:moveTo>
                    <a:pt x="1304" y="8137"/>
                  </a:moveTo>
                  <a:cubicBezTo>
                    <a:pt x="1208" y="8179"/>
                    <a:pt x="1112" y="8222"/>
                    <a:pt x="1015" y="8275"/>
                  </a:cubicBezTo>
                  <a:lnTo>
                    <a:pt x="1048" y="8329"/>
                  </a:lnTo>
                  <a:cubicBezTo>
                    <a:pt x="1133" y="8275"/>
                    <a:pt x="1229" y="8232"/>
                    <a:pt x="1326" y="8190"/>
                  </a:cubicBezTo>
                  <a:lnTo>
                    <a:pt x="1304" y="8137"/>
                  </a:lnTo>
                  <a:close/>
                  <a:moveTo>
                    <a:pt x="5346" y="8308"/>
                  </a:moveTo>
                  <a:lnTo>
                    <a:pt x="5324" y="8361"/>
                  </a:lnTo>
                  <a:lnTo>
                    <a:pt x="5581" y="8457"/>
                  </a:lnTo>
                  <a:lnTo>
                    <a:pt x="5612" y="8468"/>
                  </a:lnTo>
                  <a:lnTo>
                    <a:pt x="5634" y="8415"/>
                  </a:lnTo>
                  <a:lnTo>
                    <a:pt x="5602" y="8404"/>
                  </a:lnTo>
                  <a:lnTo>
                    <a:pt x="5346" y="8308"/>
                  </a:lnTo>
                  <a:close/>
                  <a:moveTo>
                    <a:pt x="9814" y="8275"/>
                  </a:moveTo>
                  <a:cubicBezTo>
                    <a:pt x="9729" y="8339"/>
                    <a:pt x="9643" y="8404"/>
                    <a:pt x="9558" y="8457"/>
                  </a:cubicBezTo>
                  <a:lnTo>
                    <a:pt x="9589" y="8510"/>
                  </a:lnTo>
                  <a:cubicBezTo>
                    <a:pt x="9686" y="8457"/>
                    <a:pt x="9772" y="8393"/>
                    <a:pt x="9846" y="8318"/>
                  </a:cubicBezTo>
                  <a:lnTo>
                    <a:pt x="9814" y="8275"/>
                  </a:lnTo>
                  <a:close/>
                  <a:moveTo>
                    <a:pt x="737" y="8436"/>
                  </a:moveTo>
                  <a:cubicBezTo>
                    <a:pt x="652" y="8489"/>
                    <a:pt x="566" y="8553"/>
                    <a:pt x="481" y="8617"/>
                  </a:cubicBezTo>
                  <a:lnTo>
                    <a:pt x="513" y="8660"/>
                  </a:lnTo>
                  <a:cubicBezTo>
                    <a:pt x="599" y="8596"/>
                    <a:pt x="684" y="8543"/>
                    <a:pt x="770" y="8479"/>
                  </a:cubicBezTo>
                  <a:lnTo>
                    <a:pt x="737" y="8436"/>
                  </a:lnTo>
                  <a:close/>
                  <a:moveTo>
                    <a:pt x="5933" y="8532"/>
                  </a:moveTo>
                  <a:lnTo>
                    <a:pt x="5912" y="8586"/>
                  </a:lnTo>
                  <a:cubicBezTo>
                    <a:pt x="6030" y="8628"/>
                    <a:pt x="6126" y="8660"/>
                    <a:pt x="6211" y="8693"/>
                  </a:cubicBezTo>
                  <a:lnTo>
                    <a:pt x="6232" y="8639"/>
                  </a:lnTo>
                  <a:cubicBezTo>
                    <a:pt x="6147" y="8607"/>
                    <a:pt x="6051" y="8575"/>
                    <a:pt x="5933" y="8532"/>
                  </a:cubicBezTo>
                  <a:close/>
                  <a:moveTo>
                    <a:pt x="9290" y="8617"/>
                  </a:moveTo>
                  <a:cubicBezTo>
                    <a:pt x="9194" y="8671"/>
                    <a:pt x="9098" y="8714"/>
                    <a:pt x="9002" y="8746"/>
                  </a:cubicBezTo>
                  <a:lnTo>
                    <a:pt x="9023" y="8810"/>
                  </a:lnTo>
                  <a:cubicBezTo>
                    <a:pt x="9119" y="8767"/>
                    <a:pt x="9216" y="8724"/>
                    <a:pt x="9312" y="8671"/>
                  </a:cubicBezTo>
                  <a:lnTo>
                    <a:pt x="9290" y="8617"/>
                  </a:lnTo>
                  <a:close/>
                  <a:moveTo>
                    <a:pt x="6532" y="8735"/>
                  </a:moveTo>
                  <a:lnTo>
                    <a:pt x="6522" y="8800"/>
                  </a:lnTo>
                  <a:cubicBezTo>
                    <a:pt x="6628" y="8831"/>
                    <a:pt x="6724" y="8853"/>
                    <a:pt x="6821" y="8885"/>
                  </a:cubicBezTo>
                  <a:lnTo>
                    <a:pt x="6842" y="8821"/>
                  </a:lnTo>
                  <a:cubicBezTo>
                    <a:pt x="6735" y="8800"/>
                    <a:pt x="6639" y="8767"/>
                    <a:pt x="6532" y="8735"/>
                  </a:cubicBezTo>
                  <a:close/>
                  <a:moveTo>
                    <a:pt x="8703" y="8853"/>
                  </a:moveTo>
                  <a:cubicBezTo>
                    <a:pt x="8606" y="8874"/>
                    <a:pt x="8499" y="8906"/>
                    <a:pt x="8392" y="8917"/>
                  </a:cubicBezTo>
                  <a:lnTo>
                    <a:pt x="8403" y="8981"/>
                  </a:lnTo>
                  <a:cubicBezTo>
                    <a:pt x="8510" y="8959"/>
                    <a:pt x="8617" y="8938"/>
                    <a:pt x="8724" y="8906"/>
                  </a:cubicBezTo>
                  <a:lnTo>
                    <a:pt x="8703" y="8853"/>
                  </a:lnTo>
                  <a:close/>
                  <a:moveTo>
                    <a:pt x="7142" y="8895"/>
                  </a:moveTo>
                  <a:lnTo>
                    <a:pt x="7131" y="8949"/>
                  </a:lnTo>
                  <a:cubicBezTo>
                    <a:pt x="7237" y="8971"/>
                    <a:pt x="7344" y="8992"/>
                    <a:pt x="7451" y="9002"/>
                  </a:cubicBezTo>
                  <a:lnTo>
                    <a:pt x="7451" y="8949"/>
                  </a:lnTo>
                  <a:cubicBezTo>
                    <a:pt x="7355" y="8928"/>
                    <a:pt x="7249" y="8917"/>
                    <a:pt x="7142" y="8895"/>
                  </a:cubicBezTo>
                  <a:close/>
                  <a:moveTo>
                    <a:pt x="8082" y="8959"/>
                  </a:moveTo>
                  <a:cubicBezTo>
                    <a:pt x="7986" y="8971"/>
                    <a:pt x="7879" y="8971"/>
                    <a:pt x="7772" y="8971"/>
                  </a:cubicBezTo>
                  <a:lnTo>
                    <a:pt x="7772" y="9024"/>
                  </a:lnTo>
                  <a:lnTo>
                    <a:pt x="8093" y="9024"/>
                  </a:lnTo>
                  <a:lnTo>
                    <a:pt x="8082" y="8959"/>
                  </a:lnTo>
                  <a:close/>
                  <a:moveTo>
                    <a:pt x="224" y="8821"/>
                  </a:moveTo>
                  <a:cubicBezTo>
                    <a:pt x="150" y="8885"/>
                    <a:pt x="74" y="8959"/>
                    <a:pt x="0" y="9035"/>
                  </a:cubicBezTo>
                  <a:lnTo>
                    <a:pt x="43" y="9078"/>
                  </a:lnTo>
                  <a:cubicBezTo>
                    <a:pt x="117" y="9002"/>
                    <a:pt x="192" y="8928"/>
                    <a:pt x="267" y="8864"/>
                  </a:cubicBezTo>
                  <a:lnTo>
                    <a:pt x="224" y="882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87" name="Google Shape;887;p40"/>
            <p:cNvGrpSpPr/>
            <p:nvPr/>
          </p:nvGrpSpPr>
          <p:grpSpPr>
            <a:xfrm flipH="1" rot="324734">
              <a:off x="5682932" y="246985"/>
              <a:ext cx="758202" cy="923493"/>
              <a:chOff x="601243" y="325205"/>
              <a:chExt cx="912171" cy="1032184"/>
            </a:xfrm>
          </p:grpSpPr>
          <p:grpSp>
            <p:nvGrpSpPr>
              <p:cNvPr id="888" name="Google Shape;888;p40"/>
              <p:cNvGrpSpPr/>
              <p:nvPr/>
            </p:nvGrpSpPr>
            <p:grpSpPr>
              <a:xfrm>
                <a:off x="601243" y="325205"/>
                <a:ext cx="912171" cy="1032184"/>
                <a:chOff x="601218" y="5"/>
                <a:chExt cx="912171" cy="1032184"/>
              </a:xfrm>
            </p:grpSpPr>
            <p:sp>
              <p:nvSpPr>
                <p:cNvPr id="889" name="Google Shape;889;p40"/>
                <p:cNvSpPr/>
                <p:nvPr/>
              </p:nvSpPr>
              <p:spPr>
                <a:xfrm>
                  <a:off x="758458" y="570672"/>
                  <a:ext cx="431977" cy="461517"/>
                </a:xfrm>
                <a:custGeom>
                  <a:rect b="b" l="l" r="r" t="t"/>
                  <a:pathLst>
                    <a:path extrusionOk="0" h="3484" w="3261">
                      <a:moveTo>
                        <a:pt x="12" y="3435"/>
                      </a:moveTo>
                      <a:cubicBezTo>
                        <a:pt x="0" y="3435"/>
                        <a:pt x="11" y="3443"/>
                        <a:pt x="11" y="3443"/>
                      </a:cubicBezTo>
                      <a:lnTo>
                        <a:pt x="15" y="3436"/>
                      </a:lnTo>
                      <a:lnTo>
                        <a:pt x="15" y="3436"/>
                      </a:lnTo>
                      <a:cubicBezTo>
                        <a:pt x="14" y="3435"/>
                        <a:pt x="13" y="3435"/>
                        <a:pt x="12" y="3435"/>
                      </a:cubicBezTo>
                      <a:close/>
                      <a:moveTo>
                        <a:pt x="1871" y="1"/>
                      </a:moveTo>
                      <a:lnTo>
                        <a:pt x="15" y="3436"/>
                      </a:lnTo>
                      <a:lnTo>
                        <a:pt x="15" y="3436"/>
                      </a:lnTo>
                      <a:cubicBezTo>
                        <a:pt x="29" y="3437"/>
                        <a:pt x="65" y="3446"/>
                        <a:pt x="150" y="3476"/>
                      </a:cubicBezTo>
                      <a:cubicBezTo>
                        <a:pt x="166" y="3481"/>
                        <a:pt x="183" y="3484"/>
                        <a:pt x="200" y="3484"/>
                      </a:cubicBezTo>
                      <a:cubicBezTo>
                        <a:pt x="380" y="3484"/>
                        <a:pt x="620" y="3208"/>
                        <a:pt x="620" y="3208"/>
                      </a:cubicBezTo>
                      <a:lnTo>
                        <a:pt x="3261" y="739"/>
                      </a:lnTo>
                      <a:lnTo>
                        <a:pt x="1871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90" name="Google Shape;890;p40"/>
                <p:cNvSpPr/>
                <p:nvPr/>
              </p:nvSpPr>
              <p:spPr>
                <a:xfrm>
                  <a:off x="601218" y="464566"/>
                  <a:ext cx="187044" cy="140680"/>
                </a:xfrm>
                <a:custGeom>
                  <a:rect b="b" l="l" r="r" t="t"/>
                  <a:pathLst>
                    <a:path extrusionOk="0" h="1062" w="1412">
                      <a:moveTo>
                        <a:pt x="674" y="0"/>
                      </a:moveTo>
                      <a:lnTo>
                        <a:pt x="0" y="941"/>
                      </a:lnTo>
                      <a:cubicBezTo>
                        <a:pt x="0" y="941"/>
                        <a:pt x="246" y="1027"/>
                        <a:pt x="385" y="1058"/>
                      </a:cubicBezTo>
                      <a:cubicBezTo>
                        <a:pt x="396" y="1061"/>
                        <a:pt x="408" y="1062"/>
                        <a:pt x="419" y="1062"/>
                      </a:cubicBezTo>
                      <a:cubicBezTo>
                        <a:pt x="565" y="1062"/>
                        <a:pt x="749" y="887"/>
                        <a:pt x="749" y="887"/>
                      </a:cubicBezTo>
                      <a:lnTo>
                        <a:pt x="1411" y="417"/>
                      </a:lnTo>
                      <a:lnTo>
                        <a:pt x="674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91" name="Google Shape;891;p40"/>
                <p:cNvSpPr/>
                <p:nvPr/>
              </p:nvSpPr>
              <p:spPr>
                <a:xfrm>
                  <a:off x="1011869" y="740627"/>
                  <a:ext cx="107696" cy="113790"/>
                </a:xfrm>
                <a:custGeom>
                  <a:rect b="b" l="l" r="r" t="t"/>
                  <a:pathLst>
                    <a:path extrusionOk="0" h="859" w="813">
                      <a:moveTo>
                        <a:pt x="428" y="1"/>
                      </a:moveTo>
                      <a:lnTo>
                        <a:pt x="1" y="610"/>
                      </a:lnTo>
                      <a:cubicBezTo>
                        <a:pt x="1" y="610"/>
                        <a:pt x="247" y="813"/>
                        <a:pt x="343" y="856"/>
                      </a:cubicBezTo>
                      <a:cubicBezTo>
                        <a:pt x="346" y="857"/>
                        <a:pt x="349" y="858"/>
                        <a:pt x="353" y="858"/>
                      </a:cubicBezTo>
                      <a:cubicBezTo>
                        <a:pt x="464" y="858"/>
                        <a:pt x="812" y="276"/>
                        <a:pt x="792" y="214"/>
                      </a:cubicBezTo>
                      <a:cubicBezTo>
                        <a:pt x="770" y="150"/>
                        <a:pt x="428" y="1"/>
                        <a:pt x="428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92" name="Google Shape;892;p40"/>
                <p:cNvSpPr/>
                <p:nvPr/>
              </p:nvSpPr>
              <p:spPr>
                <a:xfrm>
                  <a:off x="649304" y="425223"/>
                  <a:ext cx="864086" cy="302158"/>
                </a:xfrm>
                <a:custGeom>
                  <a:rect b="b" l="l" r="r" t="t"/>
                  <a:pathLst>
                    <a:path extrusionOk="0" h="2281" w="6523">
                      <a:moveTo>
                        <a:pt x="494" y="0"/>
                      </a:moveTo>
                      <a:cubicBezTo>
                        <a:pt x="249" y="0"/>
                        <a:pt x="87" y="33"/>
                        <a:pt x="65" y="115"/>
                      </a:cubicBezTo>
                      <a:cubicBezTo>
                        <a:pt x="1" y="319"/>
                        <a:pt x="835" y="725"/>
                        <a:pt x="1668" y="1067"/>
                      </a:cubicBezTo>
                      <a:cubicBezTo>
                        <a:pt x="2513" y="1419"/>
                        <a:pt x="4106" y="1911"/>
                        <a:pt x="5090" y="2189"/>
                      </a:cubicBezTo>
                      <a:cubicBezTo>
                        <a:pt x="5309" y="2255"/>
                        <a:pt x="5504" y="2280"/>
                        <a:pt x="5673" y="2280"/>
                      </a:cubicBezTo>
                      <a:cubicBezTo>
                        <a:pt x="6056" y="2280"/>
                        <a:pt x="6311" y="2150"/>
                        <a:pt x="6437" y="2061"/>
                      </a:cubicBezTo>
                      <a:cubicBezTo>
                        <a:pt x="6501" y="2018"/>
                        <a:pt x="6522" y="1933"/>
                        <a:pt x="6491" y="1868"/>
                      </a:cubicBezTo>
                      <a:cubicBezTo>
                        <a:pt x="6405" y="1655"/>
                        <a:pt x="6137" y="1248"/>
                        <a:pt x="5421" y="1035"/>
                      </a:cubicBezTo>
                      <a:cubicBezTo>
                        <a:pt x="4438" y="757"/>
                        <a:pt x="2823" y="319"/>
                        <a:pt x="1936" y="169"/>
                      </a:cubicBezTo>
                      <a:cubicBezTo>
                        <a:pt x="1400" y="73"/>
                        <a:pt x="856" y="0"/>
                        <a:pt x="494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93" name="Google Shape;893;p40"/>
                <p:cNvSpPr/>
                <p:nvPr/>
              </p:nvSpPr>
              <p:spPr>
                <a:xfrm>
                  <a:off x="1021804" y="5"/>
                  <a:ext cx="208239" cy="531195"/>
                </a:xfrm>
                <a:custGeom>
                  <a:rect b="b" l="l" r="r" t="t"/>
                  <a:pathLst>
                    <a:path extrusionOk="0" h="4010" w="1572">
                      <a:moveTo>
                        <a:pt x="268" y="1"/>
                      </a:moveTo>
                      <a:cubicBezTo>
                        <a:pt x="268" y="1"/>
                        <a:pt x="252" y="1"/>
                        <a:pt x="267" y="6"/>
                      </a:cubicBezTo>
                      <a:lnTo>
                        <a:pt x="267" y="6"/>
                      </a:lnTo>
                      <a:lnTo>
                        <a:pt x="268" y="1"/>
                      </a:lnTo>
                      <a:close/>
                      <a:moveTo>
                        <a:pt x="267" y="6"/>
                      </a:moveTo>
                      <a:lnTo>
                        <a:pt x="1" y="3902"/>
                      </a:lnTo>
                      <a:lnTo>
                        <a:pt x="1572" y="4009"/>
                      </a:lnTo>
                      <a:lnTo>
                        <a:pt x="653" y="524"/>
                      </a:lnTo>
                      <a:cubicBezTo>
                        <a:pt x="653" y="524"/>
                        <a:pt x="588" y="75"/>
                        <a:pt x="396" y="32"/>
                      </a:cubicBezTo>
                      <a:cubicBezTo>
                        <a:pt x="314" y="18"/>
                        <a:pt x="280" y="10"/>
                        <a:pt x="267" y="6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94" name="Google Shape;894;p40"/>
                <p:cNvSpPr/>
                <p:nvPr/>
              </p:nvSpPr>
              <p:spPr>
                <a:xfrm>
                  <a:off x="689044" y="284676"/>
                  <a:ext cx="120545" cy="158696"/>
                </a:xfrm>
                <a:custGeom>
                  <a:rect b="b" l="l" r="r" t="t"/>
                  <a:pathLst>
                    <a:path extrusionOk="0" h="1198" w="910">
                      <a:moveTo>
                        <a:pt x="0" y="0"/>
                      </a:moveTo>
                      <a:lnTo>
                        <a:pt x="64" y="1155"/>
                      </a:lnTo>
                      <a:lnTo>
                        <a:pt x="909" y="1198"/>
                      </a:lnTo>
                      <a:lnTo>
                        <a:pt x="610" y="439"/>
                      </a:lnTo>
                      <a:cubicBezTo>
                        <a:pt x="610" y="439"/>
                        <a:pt x="535" y="161"/>
                        <a:pt x="396" y="107"/>
                      </a:cubicBezTo>
                      <a:cubicBezTo>
                        <a:pt x="257" y="54"/>
                        <a:pt x="0" y="0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95" name="Google Shape;895;p40"/>
                <p:cNvSpPr/>
                <p:nvPr/>
              </p:nvSpPr>
              <p:spPr>
                <a:xfrm>
                  <a:off x="1160630" y="302824"/>
                  <a:ext cx="68088" cy="107166"/>
                </a:xfrm>
                <a:custGeom>
                  <a:rect b="b" l="l" r="r" t="t"/>
                  <a:pathLst>
                    <a:path extrusionOk="0" h="809" w="514">
                      <a:moveTo>
                        <a:pt x="376" y="1"/>
                      </a:moveTo>
                      <a:cubicBezTo>
                        <a:pt x="252" y="1"/>
                        <a:pt x="1" y="34"/>
                        <a:pt x="1" y="34"/>
                      </a:cubicBezTo>
                      <a:lnTo>
                        <a:pt x="32" y="772"/>
                      </a:lnTo>
                      <a:cubicBezTo>
                        <a:pt x="32" y="772"/>
                        <a:pt x="243" y="808"/>
                        <a:pt x="371" y="808"/>
                      </a:cubicBezTo>
                      <a:cubicBezTo>
                        <a:pt x="413" y="808"/>
                        <a:pt x="447" y="804"/>
                        <a:pt x="460" y="794"/>
                      </a:cubicBezTo>
                      <a:cubicBezTo>
                        <a:pt x="514" y="740"/>
                        <a:pt x="514" y="24"/>
                        <a:pt x="417" y="3"/>
                      </a:cubicBezTo>
                      <a:cubicBezTo>
                        <a:pt x="406" y="1"/>
                        <a:pt x="392" y="1"/>
                        <a:pt x="376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896" name="Google Shape;896;p40"/>
              <p:cNvSpPr/>
              <p:nvPr/>
            </p:nvSpPr>
            <p:spPr>
              <a:xfrm>
                <a:off x="1414066" y="944090"/>
                <a:ext cx="59610" cy="87958"/>
              </a:xfrm>
              <a:custGeom>
                <a:rect b="b" l="l" r="r" t="t"/>
                <a:pathLst>
                  <a:path extrusionOk="0" h="664" w="450">
                    <a:moveTo>
                      <a:pt x="193" y="0"/>
                    </a:moveTo>
                    <a:lnTo>
                      <a:pt x="193" y="0"/>
                    </a:lnTo>
                    <a:cubicBezTo>
                      <a:pt x="226" y="97"/>
                      <a:pt x="257" y="171"/>
                      <a:pt x="269" y="235"/>
                    </a:cubicBezTo>
                    <a:cubicBezTo>
                      <a:pt x="290" y="332"/>
                      <a:pt x="257" y="439"/>
                      <a:pt x="193" y="503"/>
                    </a:cubicBezTo>
                    <a:cubicBezTo>
                      <a:pt x="151" y="546"/>
                      <a:pt x="86" y="610"/>
                      <a:pt x="1" y="663"/>
                    </a:cubicBezTo>
                    <a:cubicBezTo>
                      <a:pt x="172" y="620"/>
                      <a:pt x="300" y="556"/>
                      <a:pt x="375" y="503"/>
                    </a:cubicBezTo>
                    <a:cubicBezTo>
                      <a:pt x="428" y="471"/>
                      <a:pt x="450" y="396"/>
                      <a:pt x="418" y="332"/>
                    </a:cubicBezTo>
                    <a:cubicBezTo>
                      <a:pt x="386" y="247"/>
                      <a:pt x="322" y="129"/>
                      <a:pt x="19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7" name="Google Shape;897;p40"/>
              <p:cNvSpPr/>
              <p:nvPr/>
            </p:nvSpPr>
            <p:spPr>
              <a:xfrm>
                <a:off x="868961" y="887394"/>
                <a:ext cx="635976" cy="170088"/>
              </a:xfrm>
              <a:custGeom>
                <a:rect b="b" l="l" r="r" t="t"/>
                <a:pathLst>
                  <a:path extrusionOk="0" h="1284" w="4801">
                    <a:moveTo>
                      <a:pt x="32" y="1"/>
                    </a:moveTo>
                    <a:lnTo>
                      <a:pt x="0" y="76"/>
                    </a:lnTo>
                    <a:cubicBezTo>
                      <a:pt x="780" y="407"/>
                      <a:pt x="2277" y="867"/>
                      <a:pt x="3410" y="1198"/>
                    </a:cubicBezTo>
                    <a:cubicBezTo>
                      <a:pt x="3645" y="1262"/>
                      <a:pt x="3838" y="1284"/>
                      <a:pt x="4009" y="1284"/>
                    </a:cubicBezTo>
                    <a:cubicBezTo>
                      <a:pt x="4394" y="1284"/>
                      <a:pt x="4662" y="1166"/>
                      <a:pt x="4800" y="1070"/>
                    </a:cubicBezTo>
                    <a:lnTo>
                      <a:pt x="4757" y="995"/>
                    </a:lnTo>
                    <a:cubicBezTo>
                      <a:pt x="4625" y="1091"/>
                      <a:pt x="4380" y="1207"/>
                      <a:pt x="4014" y="1207"/>
                    </a:cubicBezTo>
                    <a:cubicBezTo>
                      <a:pt x="3849" y="1207"/>
                      <a:pt x="3659" y="1183"/>
                      <a:pt x="3443" y="1124"/>
                    </a:cubicBezTo>
                    <a:cubicBezTo>
                      <a:pt x="2309" y="792"/>
                      <a:pt x="813" y="332"/>
                      <a:pt x="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8" name="Google Shape;898;p40"/>
              <p:cNvSpPr/>
              <p:nvPr/>
            </p:nvSpPr>
            <p:spPr>
              <a:xfrm>
                <a:off x="1072829" y="325205"/>
                <a:ext cx="147436" cy="475956"/>
              </a:xfrm>
              <a:custGeom>
                <a:rect b="b" l="l" r="r" t="t"/>
                <a:pathLst>
                  <a:path extrusionOk="0" h="3593" w="1113">
                    <a:moveTo>
                      <a:pt x="22" y="1"/>
                    </a:moveTo>
                    <a:lnTo>
                      <a:pt x="1" y="75"/>
                    </a:lnTo>
                    <a:cubicBezTo>
                      <a:pt x="139" y="108"/>
                      <a:pt x="215" y="417"/>
                      <a:pt x="225" y="524"/>
                    </a:cubicBezTo>
                    <a:lnTo>
                      <a:pt x="1037" y="3593"/>
                    </a:lnTo>
                    <a:lnTo>
                      <a:pt x="1113" y="3582"/>
                    </a:lnTo>
                    <a:lnTo>
                      <a:pt x="300" y="514"/>
                    </a:lnTo>
                    <a:cubicBezTo>
                      <a:pt x="300" y="450"/>
                      <a:pt x="225" y="43"/>
                      <a:pt x="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9" name="Google Shape;899;p40"/>
              <p:cNvSpPr/>
              <p:nvPr/>
            </p:nvSpPr>
            <p:spPr>
              <a:xfrm>
                <a:off x="674895" y="762742"/>
                <a:ext cx="162935" cy="59610"/>
              </a:xfrm>
              <a:custGeom>
                <a:rect b="b" l="l" r="r" t="t"/>
                <a:pathLst>
                  <a:path extrusionOk="0" h="450" w="1230">
                    <a:moveTo>
                      <a:pt x="33" y="1"/>
                    </a:moveTo>
                    <a:lnTo>
                      <a:pt x="0" y="76"/>
                    </a:lnTo>
                    <a:lnTo>
                      <a:pt x="1209" y="450"/>
                    </a:lnTo>
                    <a:lnTo>
                      <a:pt x="1230" y="375"/>
                    </a:lnTo>
                    <a:lnTo>
                      <a:pt x="3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0" name="Google Shape;900;p40"/>
              <p:cNvSpPr/>
              <p:nvPr/>
            </p:nvSpPr>
            <p:spPr>
              <a:xfrm>
                <a:off x="796633" y="932697"/>
                <a:ext cx="192740" cy="344416"/>
              </a:xfrm>
              <a:custGeom>
                <a:rect b="b" l="l" r="r" t="t"/>
                <a:pathLst>
                  <a:path extrusionOk="0" h="2600" w="1455">
                    <a:moveTo>
                      <a:pt x="1380" y="1"/>
                    </a:moveTo>
                    <a:lnTo>
                      <a:pt x="1" y="2567"/>
                    </a:lnTo>
                    <a:lnTo>
                      <a:pt x="76" y="2599"/>
                    </a:lnTo>
                    <a:lnTo>
                      <a:pt x="1455" y="33"/>
                    </a:lnTo>
                    <a:lnTo>
                      <a:pt x="138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1" name="Google Shape;901;p40"/>
              <p:cNvSpPr/>
              <p:nvPr/>
            </p:nvSpPr>
            <p:spPr>
              <a:xfrm>
                <a:off x="929764" y="1048871"/>
                <a:ext cx="201218" cy="188501"/>
              </a:xfrm>
              <a:custGeom>
                <a:rect b="b" l="l" r="r" t="t"/>
                <a:pathLst>
                  <a:path extrusionOk="0" h="1423" w="1519">
                    <a:moveTo>
                      <a:pt x="1466" y="0"/>
                    </a:moveTo>
                    <a:lnTo>
                      <a:pt x="0" y="1359"/>
                    </a:lnTo>
                    <a:lnTo>
                      <a:pt x="54" y="1423"/>
                    </a:lnTo>
                    <a:lnTo>
                      <a:pt x="1519" y="54"/>
                    </a:lnTo>
                    <a:lnTo>
                      <a:pt x="146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902" name="Google Shape;902;p40"/>
          <p:cNvSpPr txBox="1"/>
          <p:nvPr>
            <p:ph type="title"/>
          </p:nvPr>
        </p:nvSpPr>
        <p:spPr>
          <a:xfrm>
            <a:off x="402125" y="1430175"/>
            <a:ext cx="7704000" cy="268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200">
                <a:latin typeface="Montserrat"/>
                <a:ea typeface="Montserrat"/>
                <a:cs typeface="Montserrat"/>
                <a:sym typeface="Montserrat"/>
              </a:rPr>
              <a:t>La propuesta </a:t>
            </a:r>
            <a:r>
              <a:rPr lang="pt-PT" sz="2200">
                <a:latin typeface="Montserrat"/>
                <a:ea typeface="Montserrat"/>
                <a:cs typeface="Montserrat"/>
                <a:sym typeface="Montserrat"/>
              </a:rPr>
              <a:t>sería</a:t>
            </a:r>
            <a:r>
              <a:rPr lang="pt-PT" sz="2200">
                <a:latin typeface="Montserrat"/>
                <a:ea typeface="Montserrat"/>
                <a:cs typeface="Montserrat"/>
                <a:sym typeface="Montserrat"/>
              </a:rPr>
              <a:t> implementar una arquitectura de datos compuesta por un Cloud Data Lake(GCS) como repositorio </a:t>
            </a:r>
            <a:r>
              <a:rPr lang="pt-PT" sz="2200">
                <a:latin typeface="Montserrat"/>
                <a:ea typeface="Montserrat"/>
                <a:cs typeface="Montserrat"/>
                <a:sym typeface="Montserrat"/>
              </a:rPr>
              <a:t>único</a:t>
            </a:r>
            <a:r>
              <a:rPr lang="pt-PT" sz="2200">
                <a:latin typeface="Montserrat"/>
                <a:ea typeface="Montserrat"/>
                <a:cs typeface="Montserrat"/>
                <a:sym typeface="Montserrat"/>
              </a:rPr>
              <a:t> de los datos iniciales(raw data) con pipelines ETL automatizados y orquestados para depositar los datos que </a:t>
            </a:r>
            <a:r>
              <a:rPr lang="pt-PT" sz="2200">
                <a:latin typeface="Montserrat"/>
                <a:ea typeface="Montserrat"/>
                <a:cs typeface="Montserrat"/>
                <a:sym typeface="Montserrat"/>
              </a:rPr>
              <a:t>estén</a:t>
            </a:r>
            <a:r>
              <a:rPr lang="pt-PT" sz="2200">
                <a:latin typeface="Montserrat"/>
                <a:ea typeface="Montserrat"/>
                <a:cs typeface="Montserrat"/>
                <a:sym typeface="Montserrat"/>
              </a:rPr>
              <a:t> listos (processed data) en un Data Warehouse (GBQ) para aplicarle BI y ejecutar los dashboards(PowerBI) para asi tener con claridad los datos analizados.</a:t>
            </a:r>
            <a:endParaRPr sz="22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6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p41"/>
          <p:cNvSpPr txBox="1"/>
          <p:nvPr>
            <p:ph type="title"/>
          </p:nvPr>
        </p:nvSpPr>
        <p:spPr>
          <a:xfrm>
            <a:off x="2998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PROPUESTA DE SOLUCIÓN</a:t>
            </a:r>
            <a:endParaRPr/>
          </a:p>
        </p:txBody>
      </p:sp>
      <p:sp>
        <p:nvSpPr>
          <p:cNvPr id="908" name="Google Shape;908;p41"/>
          <p:cNvSpPr txBox="1"/>
          <p:nvPr>
            <p:ph idx="1" type="subTitle"/>
          </p:nvPr>
        </p:nvSpPr>
        <p:spPr>
          <a:xfrm>
            <a:off x="1459325" y="2368858"/>
            <a:ext cx="28932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Vênus é o segundo planeta mais próximo do Sol</a:t>
            </a:r>
            <a:endParaRPr/>
          </a:p>
        </p:txBody>
      </p:sp>
      <p:sp>
        <p:nvSpPr>
          <p:cNvPr id="909" name="Google Shape;909;p41"/>
          <p:cNvSpPr txBox="1"/>
          <p:nvPr>
            <p:ph idx="2" type="subTitle"/>
          </p:nvPr>
        </p:nvSpPr>
        <p:spPr>
          <a:xfrm>
            <a:off x="5537582" y="2368864"/>
            <a:ext cx="28932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Júpiter é o maior planeta do Sistema Solar</a:t>
            </a:r>
            <a:endParaRPr/>
          </a:p>
        </p:txBody>
      </p:sp>
      <p:sp>
        <p:nvSpPr>
          <p:cNvPr id="910" name="Google Shape;910;p41"/>
          <p:cNvSpPr txBox="1"/>
          <p:nvPr>
            <p:ph idx="3" type="subTitle"/>
          </p:nvPr>
        </p:nvSpPr>
        <p:spPr>
          <a:xfrm>
            <a:off x="1459325" y="3979189"/>
            <a:ext cx="28932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Apesar de ser vermelho, Marte é verdadeiramente frio</a:t>
            </a:r>
            <a:endParaRPr/>
          </a:p>
        </p:txBody>
      </p:sp>
      <p:sp>
        <p:nvSpPr>
          <p:cNvPr id="911" name="Google Shape;911;p41"/>
          <p:cNvSpPr txBox="1"/>
          <p:nvPr>
            <p:ph idx="4" type="subTitle"/>
          </p:nvPr>
        </p:nvSpPr>
        <p:spPr>
          <a:xfrm>
            <a:off x="5537582" y="3979189"/>
            <a:ext cx="28932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Saturno é composto por hidrogênio e hélio</a:t>
            </a:r>
            <a:endParaRPr/>
          </a:p>
        </p:txBody>
      </p:sp>
      <p:sp>
        <p:nvSpPr>
          <p:cNvPr id="912" name="Google Shape;912;p41"/>
          <p:cNvSpPr/>
          <p:nvPr/>
        </p:nvSpPr>
        <p:spPr>
          <a:xfrm>
            <a:off x="713234" y="2030817"/>
            <a:ext cx="669900" cy="6699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 sz="18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A</a:t>
            </a:r>
            <a:endParaRPr/>
          </a:p>
        </p:txBody>
      </p:sp>
      <p:sp>
        <p:nvSpPr>
          <p:cNvPr id="913" name="Google Shape;913;p41"/>
          <p:cNvSpPr/>
          <p:nvPr/>
        </p:nvSpPr>
        <p:spPr>
          <a:xfrm>
            <a:off x="713234" y="3641142"/>
            <a:ext cx="669900" cy="6699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 sz="18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M</a:t>
            </a:r>
            <a:endParaRPr/>
          </a:p>
        </p:txBody>
      </p:sp>
      <p:sp>
        <p:nvSpPr>
          <p:cNvPr id="914" name="Google Shape;914;p41"/>
          <p:cNvSpPr/>
          <p:nvPr/>
        </p:nvSpPr>
        <p:spPr>
          <a:xfrm>
            <a:off x="4791484" y="2030817"/>
            <a:ext cx="669900" cy="6699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 sz="18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P</a:t>
            </a:r>
            <a:endParaRPr/>
          </a:p>
        </p:txBody>
      </p:sp>
      <p:sp>
        <p:nvSpPr>
          <p:cNvPr id="915" name="Google Shape;915;p41"/>
          <p:cNvSpPr/>
          <p:nvPr/>
        </p:nvSpPr>
        <p:spPr>
          <a:xfrm>
            <a:off x="4791484" y="3641142"/>
            <a:ext cx="669900" cy="6699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 sz="18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P</a:t>
            </a:r>
            <a:endParaRPr/>
          </a:p>
        </p:txBody>
      </p:sp>
      <p:grpSp>
        <p:nvGrpSpPr>
          <p:cNvPr id="916" name="Google Shape;916;p41"/>
          <p:cNvGrpSpPr/>
          <p:nvPr/>
        </p:nvGrpSpPr>
        <p:grpSpPr>
          <a:xfrm>
            <a:off x="5644418" y="-140396"/>
            <a:ext cx="3546345" cy="2060630"/>
            <a:chOff x="5644418" y="-490821"/>
            <a:chExt cx="3546345" cy="2060630"/>
          </a:xfrm>
        </p:grpSpPr>
        <p:sp>
          <p:nvSpPr>
            <p:cNvPr id="917" name="Google Shape;917;p41"/>
            <p:cNvSpPr/>
            <p:nvPr/>
          </p:nvSpPr>
          <p:spPr>
            <a:xfrm rot="1194811">
              <a:off x="6464402" y="-87147"/>
              <a:ext cx="2590368" cy="1253284"/>
            </a:xfrm>
            <a:custGeom>
              <a:rect b="b" l="l" r="r" t="t"/>
              <a:pathLst>
                <a:path extrusionOk="0" h="9078" w="18763">
                  <a:moveTo>
                    <a:pt x="18121" y="0"/>
                  </a:moveTo>
                  <a:cubicBezTo>
                    <a:pt x="18025" y="0"/>
                    <a:pt x="17907" y="11"/>
                    <a:pt x="17811" y="11"/>
                  </a:cubicBezTo>
                  <a:lnTo>
                    <a:pt x="17811" y="76"/>
                  </a:lnTo>
                  <a:cubicBezTo>
                    <a:pt x="17918" y="64"/>
                    <a:pt x="18025" y="64"/>
                    <a:pt x="18132" y="64"/>
                  </a:cubicBezTo>
                  <a:lnTo>
                    <a:pt x="18121" y="0"/>
                  </a:lnTo>
                  <a:close/>
                  <a:moveTo>
                    <a:pt x="18442" y="0"/>
                  </a:moveTo>
                  <a:lnTo>
                    <a:pt x="18442" y="64"/>
                  </a:lnTo>
                  <a:cubicBezTo>
                    <a:pt x="18549" y="64"/>
                    <a:pt x="18655" y="64"/>
                    <a:pt x="18762" y="76"/>
                  </a:cubicBezTo>
                  <a:lnTo>
                    <a:pt x="18762" y="11"/>
                  </a:lnTo>
                  <a:cubicBezTo>
                    <a:pt x="18655" y="11"/>
                    <a:pt x="18549" y="0"/>
                    <a:pt x="18442" y="0"/>
                  </a:cubicBezTo>
                  <a:close/>
                  <a:moveTo>
                    <a:pt x="17491" y="43"/>
                  </a:moveTo>
                  <a:lnTo>
                    <a:pt x="17170" y="76"/>
                  </a:lnTo>
                  <a:lnTo>
                    <a:pt x="17180" y="140"/>
                  </a:lnTo>
                  <a:cubicBezTo>
                    <a:pt x="17287" y="118"/>
                    <a:pt x="17394" y="107"/>
                    <a:pt x="17491" y="97"/>
                  </a:cubicBezTo>
                  <a:lnTo>
                    <a:pt x="17491" y="43"/>
                  </a:lnTo>
                  <a:close/>
                  <a:moveTo>
                    <a:pt x="16859" y="129"/>
                  </a:moveTo>
                  <a:cubicBezTo>
                    <a:pt x="16752" y="150"/>
                    <a:pt x="16646" y="171"/>
                    <a:pt x="16550" y="193"/>
                  </a:cubicBezTo>
                  <a:lnTo>
                    <a:pt x="16560" y="257"/>
                  </a:lnTo>
                  <a:cubicBezTo>
                    <a:pt x="16667" y="236"/>
                    <a:pt x="16764" y="214"/>
                    <a:pt x="16871" y="193"/>
                  </a:cubicBezTo>
                  <a:lnTo>
                    <a:pt x="16859" y="129"/>
                  </a:lnTo>
                  <a:close/>
                  <a:moveTo>
                    <a:pt x="16239" y="278"/>
                  </a:moveTo>
                  <a:cubicBezTo>
                    <a:pt x="16132" y="311"/>
                    <a:pt x="16037" y="332"/>
                    <a:pt x="15930" y="364"/>
                  </a:cubicBezTo>
                  <a:lnTo>
                    <a:pt x="15951" y="428"/>
                  </a:lnTo>
                  <a:cubicBezTo>
                    <a:pt x="16047" y="396"/>
                    <a:pt x="16154" y="364"/>
                    <a:pt x="16250" y="332"/>
                  </a:cubicBezTo>
                  <a:lnTo>
                    <a:pt x="16239" y="278"/>
                  </a:lnTo>
                  <a:close/>
                  <a:moveTo>
                    <a:pt x="15630" y="471"/>
                  </a:moveTo>
                  <a:cubicBezTo>
                    <a:pt x="15534" y="514"/>
                    <a:pt x="15438" y="546"/>
                    <a:pt x="15331" y="589"/>
                  </a:cubicBezTo>
                  <a:lnTo>
                    <a:pt x="15363" y="642"/>
                  </a:lnTo>
                  <a:cubicBezTo>
                    <a:pt x="15459" y="599"/>
                    <a:pt x="15555" y="567"/>
                    <a:pt x="15652" y="525"/>
                  </a:cubicBezTo>
                  <a:lnTo>
                    <a:pt x="15630" y="471"/>
                  </a:lnTo>
                  <a:close/>
                  <a:moveTo>
                    <a:pt x="15042" y="717"/>
                  </a:moveTo>
                  <a:cubicBezTo>
                    <a:pt x="14946" y="760"/>
                    <a:pt x="14849" y="813"/>
                    <a:pt x="14754" y="867"/>
                  </a:cubicBezTo>
                  <a:lnTo>
                    <a:pt x="14785" y="910"/>
                  </a:lnTo>
                  <a:cubicBezTo>
                    <a:pt x="14882" y="867"/>
                    <a:pt x="14978" y="813"/>
                    <a:pt x="15074" y="770"/>
                  </a:cubicBezTo>
                  <a:lnTo>
                    <a:pt x="15042" y="717"/>
                  </a:lnTo>
                  <a:close/>
                  <a:moveTo>
                    <a:pt x="14476" y="1016"/>
                  </a:moveTo>
                  <a:cubicBezTo>
                    <a:pt x="14390" y="1069"/>
                    <a:pt x="14294" y="1123"/>
                    <a:pt x="14208" y="1176"/>
                  </a:cubicBezTo>
                  <a:lnTo>
                    <a:pt x="14241" y="1230"/>
                  </a:lnTo>
                  <a:cubicBezTo>
                    <a:pt x="14326" y="1176"/>
                    <a:pt x="14422" y="1123"/>
                    <a:pt x="14507" y="1069"/>
                  </a:cubicBezTo>
                  <a:lnTo>
                    <a:pt x="14476" y="1016"/>
                  </a:lnTo>
                  <a:close/>
                  <a:moveTo>
                    <a:pt x="13941" y="1359"/>
                  </a:moveTo>
                  <a:lnTo>
                    <a:pt x="13685" y="1551"/>
                  </a:lnTo>
                  <a:lnTo>
                    <a:pt x="13716" y="1594"/>
                  </a:lnTo>
                  <a:cubicBezTo>
                    <a:pt x="13802" y="1530"/>
                    <a:pt x="13887" y="1465"/>
                    <a:pt x="13973" y="1412"/>
                  </a:cubicBezTo>
                  <a:lnTo>
                    <a:pt x="13941" y="1359"/>
                  </a:lnTo>
                  <a:close/>
                  <a:moveTo>
                    <a:pt x="13438" y="1743"/>
                  </a:moveTo>
                  <a:cubicBezTo>
                    <a:pt x="13353" y="1818"/>
                    <a:pt x="13278" y="1882"/>
                    <a:pt x="13193" y="1957"/>
                  </a:cubicBezTo>
                  <a:lnTo>
                    <a:pt x="13236" y="2000"/>
                  </a:lnTo>
                  <a:cubicBezTo>
                    <a:pt x="13321" y="1936"/>
                    <a:pt x="13395" y="1861"/>
                    <a:pt x="13471" y="1796"/>
                  </a:cubicBezTo>
                  <a:lnTo>
                    <a:pt x="13438" y="1743"/>
                  </a:lnTo>
                  <a:close/>
                  <a:moveTo>
                    <a:pt x="12968" y="2181"/>
                  </a:moveTo>
                  <a:lnTo>
                    <a:pt x="12744" y="2406"/>
                  </a:lnTo>
                  <a:lnTo>
                    <a:pt x="12787" y="2449"/>
                  </a:lnTo>
                  <a:lnTo>
                    <a:pt x="13011" y="2224"/>
                  </a:lnTo>
                  <a:lnTo>
                    <a:pt x="12968" y="2181"/>
                  </a:lnTo>
                  <a:close/>
                  <a:moveTo>
                    <a:pt x="12540" y="2652"/>
                  </a:moveTo>
                  <a:cubicBezTo>
                    <a:pt x="12466" y="2727"/>
                    <a:pt x="12402" y="2813"/>
                    <a:pt x="12338" y="2898"/>
                  </a:cubicBezTo>
                  <a:lnTo>
                    <a:pt x="12380" y="2930"/>
                  </a:lnTo>
                  <a:cubicBezTo>
                    <a:pt x="12444" y="2844"/>
                    <a:pt x="12519" y="2770"/>
                    <a:pt x="12583" y="2684"/>
                  </a:cubicBezTo>
                  <a:lnTo>
                    <a:pt x="12540" y="2652"/>
                  </a:lnTo>
                  <a:close/>
                  <a:moveTo>
                    <a:pt x="12145" y="3155"/>
                  </a:moveTo>
                  <a:cubicBezTo>
                    <a:pt x="12081" y="3240"/>
                    <a:pt x="12027" y="3326"/>
                    <a:pt x="11963" y="3411"/>
                  </a:cubicBezTo>
                  <a:lnTo>
                    <a:pt x="12017" y="3443"/>
                  </a:lnTo>
                  <a:cubicBezTo>
                    <a:pt x="12070" y="3357"/>
                    <a:pt x="12134" y="3272"/>
                    <a:pt x="12198" y="3186"/>
                  </a:cubicBezTo>
                  <a:lnTo>
                    <a:pt x="12145" y="3155"/>
                  </a:lnTo>
                  <a:close/>
                  <a:moveTo>
                    <a:pt x="11803" y="3689"/>
                  </a:moveTo>
                  <a:cubicBezTo>
                    <a:pt x="11749" y="3775"/>
                    <a:pt x="11696" y="3871"/>
                    <a:pt x="11642" y="3967"/>
                  </a:cubicBezTo>
                  <a:lnTo>
                    <a:pt x="11696" y="3989"/>
                  </a:lnTo>
                  <a:cubicBezTo>
                    <a:pt x="11749" y="3903"/>
                    <a:pt x="11792" y="3806"/>
                    <a:pt x="11846" y="3721"/>
                  </a:cubicBezTo>
                  <a:lnTo>
                    <a:pt x="11803" y="3689"/>
                  </a:lnTo>
                  <a:close/>
                  <a:moveTo>
                    <a:pt x="11492" y="4245"/>
                  </a:moveTo>
                  <a:lnTo>
                    <a:pt x="11364" y="4533"/>
                  </a:lnTo>
                  <a:lnTo>
                    <a:pt x="11418" y="4566"/>
                  </a:lnTo>
                  <a:lnTo>
                    <a:pt x="11546" y="4277"/>
                  </a:lnTo>
                  <a:lnTo>
                    <a:pt x="11492" y="4245"/>
                  </a:lnTo>
                  <a:close/>
                  <a:moveTo>
                    <a:pt x="11247" y="4833"/>
                  </a:moveTo>
                  <a:cubicBezTo>
                    <a:pt x="11204" y="4929"/>
                    <a:pt x="11172" y="5036"/>
                    <a:pt x="11140" y="5132"/>
                  </a:cubicBezTo>
                  <a:lnTo>
                    <a:pt x="11193" y="5153"/>
                  </a:lnTo>
                  <a:cubicBezTo>
                    <a:pt x="11226" y="5058"/>
                    <a:pt x="11268" y="4951"/>
                    <a:pt x="11300" y="4854"/>
                  </a:cubicBezTo>
                  <a:lnTo>
                    <a:pt x="11247" y="4833"/>
                  </a:lnTo>
                  <a:close/>
                  <a:moveTo>
                    <a:pt x="11043" y="5443"/>
                  </a:moveTo>
                  <a:lnTo>
                    <a:pt x="11012" y="5538"/>
                  </a:lnTo>
                  <a:cubicBezTo>
                    <a:pt x="11001" y="5602"/>
                    <a:pt x="10979" y="5667"/>
                    <a:pt x="10958" y="5742"/>
                  </a:cubicBezTo>
                  <a:lnTo>
                    <a:pt x="11022" y="5763"/>
                  </a:lnTo>
                  <a:cubicBezTo>
                    <a:pt x="11043" y="5688"/>
                    <a:pt x="11055" y="5624"/>
                    <a:pt x="11076" y="5560"/>
                  </a:cubicBezTo>
                  <a:cubicBezTo>
                    <a:pt x="11086" y="5528"/>
                    <a:pt x="11086" y="5485"/>
                    <a:pt x="11097" y="5453"/>
                  </a:cubicBezTo>
                  <a:lnTo>
                    <a:pt x="11043" y="5443"/>
                  </a:lnTo>
                  <a:close/>
                  <a:moveTo>
                    <a:pt x="10894" y="6052"/>
                  </a:moveTo>
                  <a:lnTo>
                    <a:pt x="10884" y="6105"/>
                  </a:lnTo>
                  <a:lnTo>
                    <a:pt x="10819" y="6362"/>
                  </a:lnTo>
                  <a:lnTo>
                    <a:pt x="10872" y="6383"/>
                  </a:lnTo>
                  <a:cubicBezTo>
                    <a:pt x="10894" y="6287"/>
                    <a:pt x="10915" y="6201"/>
                    <a:pt x="10937" y="6116"/>
                  </a:cubicBezTo>
                  <a:lnTo>
                    <a:pt x="10948" y="6073"/>
                  </a:lnTo>
                  <a:lnTo>
                    <a:pt x="10894" y="6052"/>
                  </a:lnTo>
                  <a:close/>
                  <a:moveTo>
                    <a:pt x="10744" y="6672"/>
                  </a:moveTo>
                  <a:cubicBezTo>
                    <a:pt x="10712" y="6779"/>
                    <a:pt x="10680" y="6885"/>
                    <a:pt x="10648" y="6971"/>
                  </a:cubicBezTo>
                  <a:lnTo>
                    <a:pt x="10712" y="6992"/>
                  </a:lnTo>
                  <a:cubicBezTo>
                    <a:pt x="10744" y="6897"/>
                    <a:pt x="10765" y="6800"/>
                    <a:pt x="10798" y="6683"/>
                  </a:cubicBezTo>
                  <a:lnTo>
                    <a:pt x="10744" y="6672"/>
                  </a:lnTo>
                  <a:close/>
                  <a:moveTo>
                    <a:pt x="10541" y="7270"/>
                  </a:moveTo>
                  <a:cubicBezTo>
                    <a:pt x="10499" y="7367"/>
                    <a:pt x="10456" y="7463"/>
                    <a:pt x="10402" y="7548"/>
                  </a:cubicBezTo>
                  <a:lnTo>
                    <a:pt x="10456" y="7581"/>
                  </a:lnTo>
                  <a:cubicBezTo>
                    <a:pt x="10509" y="7495"/>
                    <a:pt x="10552" y="7399"/>
                    <a:pt x="10594" y="7292"/>
                  </a:cubicBezTo>
                  <a:lnTo>
                    <a:pt x="10541" y="7270"/>
                  </a:lnTo>
                  <a:close/>
                  <a:moveTo>
                    <a:pt x="2854" y="7805"/>
                  </a:moveTo>
                  <a:lnTo>
                    <a:pt x="2865" y="7859"/>
                  </a:lnTo>
                  <a:lnTo>
                    <a:pt x="3175" y="7859"/>
                  </a:lnTo>
                  <a:lnTo>
                    <a:pt x="3175" y="7805"/>
                  </a:lnTo>
                  <a:close/>
                  <a:moveTo>
                    <a:pt x="2544" y="7826"/>
                  </a:moveTo>
                  <a:cubicBezTo>
                    <a:pt x="2438" y="7837"/>
                    <a:pt x="2331" y="7848"/>
                    <a:pt x="2224" y="7869"/>
                  </a:cubicBezTo>
                  <a:lnTo>
                    <a:pt x="2234" y="7923"/>
                  </a:lnTo>
                  <a:cubicBezTo>
                    <a:pt x="2341" y="7912"/>
                    <a:pt x="2438" y="7890"/>
                    <a:pt x="2544" y="7880"/>
                  </a:cubicBezTo>
                  <a:lnTo>
                    <a:pt x="2544" y="7826"/>
                  </a:lnTo>
                  <a:close/>
                  <a:moveTo>
                    <a:pt x="3496" y="7826"/>
                  </a:moveTo>
                  <a:lnTo>
                    <a:pt x="3496" y="7880"/>
                  </a:lnTo>
                  <a:cubicBezTo>
                    <a:pt x="3592" y="7890"/>
                    <a:pt x="3699" y="7901"/>
                    <a:pt x="3806" y="7923"/>
                  </a:cubicBezTo>
                  <a:lnTo>
                    <a:pt x="3816" y="7859"/>
                  </a:lnTo>
                  <a:lnTo>
                    <a:pt x="3496" y="7826"/>
                  </a:lnTo>
                  <a:close/>
                  <a:moveTo>
                    <a:pt x="4127" y="7923"/>
                  </a:moveTo>
                  <a:lnTo>
                    <a:pt x="4116" y="7976"/>
                  </a:lnTo>
                  <a:cubicBezTo>
                    <a:pt x="4212" y="7997"/>
                    <a:pt x="4319" y="8030"/>
                    <a:pt x="4426" y="8051"/>
                  </a:cubicBezTo>
                  <a:lnTo>
                    <a:pt x="4436" y="7997"/>
                  </a:lnTo>
                  <a:cubicBezTo>
                    <a:pt x="4329" y="7966"/>
                    <a:pt x="4223" y="7944"/>
                    <a:pt x="4127" y="7923"/>
                  </a:cubicBezTo>
                  <a:close/>
                  <a:moveTo>
                    <a:pt x="1913" y="7933"/>
                  </a:moveTo>
                  <a:cubicBezTo>
                    <a:pt x="1806" y="7955"/>
                    <a:pt x="1699" y="7987"/>
                    <a:pt x="1604" y="8019"/>
                  </a:cubicBezTo>
                  <a:lnTo>
                    <a:pt x="1625" y="8073"/>
                  </a:lnTo>
                  <a:cubicBezTo>
                    <a:pt x="1721" y="8040"/>
                    <a:pt x="1828" y="8019"/>
                    <a:pt x="1924" y="7987"/>
                  </a:cubicBezTo>
                  <a:lnTo>
                    <a:pt x="1913" y="7933"/>
                  </a:lnTo>
                  <a:close/>
                  <a:moveTo>
                    <a:pt x="10242" y="7816"/>
                  </a:moveTo>
                  <a:cubicBezTo>
                    <a:pt x="10178" y="7901"/>
                    <a:pt x="10114" y="7987"/>
                    <a:pt x="10038" y="8061"/>
                  </a:cubicBezTo>
                  <a:lnTo>
                    <a:pt x="10081" y="8104"/>
                  </a:lnTo>
                  <a:cubicBezTo>
                    <a:pt x="10157" y="8019"/>
                    <a:pt x="10221" y="7944"/>
                    <a:pt x="10285" y="7859"/>
                  </a:cubicBezTo>
                  <a:lnTo>
                    <a:pt x="10242" y="7816"/>
                  </a:lnTo>
                  <a:close/>
                  <a:moveTo>
                    <a:pt x="4747" y="8094"/>
                  </a:moveTo>
                  <a:lnTo>
                    <a:pt x="4725" y="8147"/>
                  </a:lnTo>
                  <a:cubicBezTo>
                    <a:pt x="4821" y="8179"/>
                    <a:pt x="4918" y="8211"/>
                    <a:pt x="5025" y="8254"/>
                  </a:cubicBezTo>
                  <a:lnTo>
                    <a:pt x="5046" y="8190"/>
                  </a:lnTo>
                  <a:cubicBezTo>
                    <a:pt x="4939" y="8158"/>
                    <a:pt x="4832" y="8115"/>
                    <a:pt x="4747" y="8094"/>
                  </a:cubicBezTo>
                  <a:close/>
                  <a:moveTo>
                    <a:pt x="1304" y="8137"/>
                  </a:moveTo>
                  <a:cubicBezTo>
                    <a:pt x="1208" y="8179"/>
                    <a:pt x="1112" y="8222"/>
                    <a:pt x="1015" y="8275"/>
                  </a:cubicBezTo>
                  <a:lnTo>
                    <a:pt x="1048" y="8329"/>
                  </a:lnTo>
                  <a:cubicBezTo>
                    <a:pt x="1133" y="8275"/>
                    <a:pt x="1229" y="8232"/>
                    <a:pt x="1326" y="8190"/>
                  </a:cubicBezTo>
                  <a:lnTo>
                    <a:pt x="1304" y="8137"/>
                  </a:lnTo>
                  <a:close/>
                  <a:moveTo>
                    <a:pt x="5346" y="8308"/>
                  </a:moveTo>
                  <a:lnTo>
                    <a:pt x="5324" y="8361"/>
                  </a:lnTo>
                  <a:lnTo>
                    <a:pt x="5581" y="8457"/>
                  </a:lnTo>
                  <a:lnTo>
                    <a:pt x="5612" y="8468"/>
                  </a:lnTo>
                  <a:lnTo>
                    <a:pt x="5634" y="8415"/>
                  </a:lnTo>
                  <a:lnTo>
                    <a:pt x="5602" y="8404"/>
                  </a:lnTo>
                  <a:lnTo>
                    <a:pt x="5346" y="8308"/>
                  </a:lnTo>
                  <a:close/>
                  <a:moveTo>
                    <a:pt x="9814" y="8275"/>
                  </a:moveTo>
                  <a:cubicBezTo>
                    <a:pt x="9729" y="8339"/>
                    <a:pt x="9643" y="8404"/>
                    <a:pt x="9558" y="8457"/>
                  </a:cubicBezTo>
                  <a:lnTo>
                    <a:pt x="9589" y="8510"/>
                  </a:lnTo>
                  <a:cubicBezTo>
                    <a:pt x="9686" y="8457"/>
                    <a:pt x="9772" y="8393"/>
                    <a:pt x="9846" y="8318"/>
                  </a:cubicBezTo>
                  <a:lnTo>
                    <a:pt x="9814" y="8275"/>
                  </a:lnTo>
                  <a:close/>
                  <a:moveTo>
                    <a:pt x="737" y="8436"/>
                  </a:moveTo>
                  <a:cubicBezTo>
                    <a:pt x="652" y="8489"/>
                    <a:pt x="566" y="8553"/>
                    <a:pt x="481" y="8617"/>
                  </a:cubicBezTo>
                  <a:lnTo>
                    <a:pt x="513" y="8660"/>
                  </a:lnTo>
                  <a:cubicBezTo>
                    <a:pt x="599" y="8596"/>
                    <a:pt x="684" y="8543"/>
                    <a:pt x="770" y="8479"/>
                  </a:cubicBezTo>
                  <a:lnTo>
                    <a:pt x="737" y="8436"/>
                  </a:lnTo>
                  <a:close/>
                  <a:moveTo>
                    <a:pt x="5933" y="8532"/>
                  </a:moveTo>
                  <a:lnTo>
                    <a:pt x="5912" y="8586"/>
                  </a:lnTo>
                  <a:cubicBezTo>
                    <a:pt x="6030" y="8628"/>
                    <a:pt x="6126" y="8660"/>
                    <a:pt x="6211" y="8693"/>
                  </a:cubicBezTo>
                  <a:lnTo>
                    <a:pt x="6232" y="8639"/>
                  </a:lnTo>
                  <a:cubicBezTo>
                    <a:pt x="6147" y="8607"/>
                    <a:pt x="6051" y="8575"/>
                    <a:pt x="5933" y="8532"/>
                  </a:cubicBezTo>
                  <a:close/>
                  <a:moveTo>
                    <a:pt x="9290" y="8617"/>
                  </a:moveTo>
                  <a:cubicBezTo>
                    <a:pt x="9194" y="8671"/>
                    <a:pt x="9098" y="8714"/>
                    <a:pt x="9002" y="8746"/>
                  </a:cubicBezTo>
                  <a:lnTo>
                    <a:pt x="9023" y="8810"/>
                  </a:lnTo>
                  <a:cubicBezTo>
                    <a:pt x="9119" y="8767"/>
                    <a:pt x="9216" y="8724"/>
                    <a:pt x="9312" y="8671"/>
                  </a:cubicBezTo>
                  <a:lnTo>
                    <a:pt x="9290" y="8617"/>
                  </a:lnTo>
                  <a:close/>
                  <a:moveTo>
                    <a:pt x="6532" y="8735"/>
                  </a:moveTo>
                  <a:lnTo>
                    <a:pt x="6522" y="8800"/>
                  </a:lnTo>
                  <a:cubicBezTo>
                    <a:pt x="6628" y="8831"/>
                    <a:pt x="6724" y="8853"/>
                    <a:pt x="6821" y="8885"/>
                  </a:cubicBezTo>
                  <a:lnTo>
                    <a:pt x="6842" y="8821"/>
                  </a:lnTo>
                  <a:cubicBezTo>
                    <a:pt x="6735" y="8800"/>
                    <a:pt x="6639" y="8767"/>
                    <a:pt x="6532" y="8735"/>
                  </a:cubicBezTo>
                  <a:close/>
                  <a:moveTo>
                    <a:pt x="8703" y="8853"/>
                  </a:moveTo>
                  <a:cubicBezTo>
                    <a:pt x="8606" y="8874"/>
                    <a:pt x="8499" y="8906"/>
                    <a:pt x="8392" y="8917"/>
                  </a:cubicBezTo>
                  <a:lnTo>
                    <a:pt x="8403" y="8981"/>
                  </a:lnTo>
                  <a:cubicBezTo>
                    <a:pt x="8510" y="8959"/>
                    <a:pt x="8617" y="8938"/>
                    <a:pt x="8724" y="8906"/>
                  </a:cubicBezTo>
                  <a:lnTo>
                    <a:pt x="8703" y="8853"/>
                  </a:lnTo>
                  <a:close/>
                  <a:moveTo>
                    <a:pt x="7142" y="8895"/>
                  </a:moveTo>
                  <a:lnTo>
                    <a:pt x="7131" y="8949"/>
                  </a:lnTo>
                  <a:cubicBezTo>
                    <a:pt x="7237" y="8971"/>
                    <a:pt x="7344" y="8992"/>
                    <a:pt x="7451" y="9002"/>
                  </a:cubicBezTo>
                  <a:lnTo>
                    <a:pt x="7451" y="8949"/>
                  </a:lnTo>
                  <a:cubicBezTo>
                    <a:pt x="7355" y="8928"/>
                    <a:pt x="7249" y="8917"/>
                    <a:pt x="7142" y="8895"/>
                  </a:cubicBezTo>
                  <a:close/>
                  <a:moveTo>
                    <a:pt x="8082" y="8959"/>
                  </a:moveTo>
                  <a:cubicBezTo>
                    <a:pt x="7986" y="8971"/>
                    <a:pt x="7879" y="8971"/>
                    <a:pt x="7772" y="8971"/>
                  </a:cubicBezTo>
                  <a:lnTo>
                    <a:pt x="7772" y="9024"/>
                  </a:lnTo>
                  <a:lnTo>
                    <a:pt x="8093" y="9024"/>
                  </a:lnTo>
                  <a:lnTo>
                    <a:pt x="8082" y="8959"/>
                  </a:lnTo>
                  <a:close/>
                  <a:moveTo>
                    <a:pt x="224" y="8821"/>
                  </a:moveTo>
                  <a:cubicBezTo>
                    <a:pt x="150" y="8885"/>
                    <a:pt x="74" y="8959"/>
                    <a:pt x="0" y="9035"/>
                  </a:cubicBezTo>
                  <a:lnTo>
                    <a:pt x="43" y="9078"/>
                  </a:lnTo>
                  <a:cubicBezTo>
                    <a:pt x="117" y="9002"/>
                    <a:pt x="192" y="8928"/>
                    <a:pt x="267" y="8864"/>
                  </a:cubicBezTo>
                  <a:lnTo>
                    <a:pt x="224" y="882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18" name="Google Shape;918;p41"/>
            <p:cNvGrpSpPr/>
            <p:nvPr/>
          </p:nvGrpSpPr>
          <p:grpSpPr>
            <a:xfrm flipH="1" rot="324734">
              <a:off x="5682932" y="246985"/>
              <a:ext cx="758202" cy="923493"/>
              <a:chOff x="601243" y="325205"/>
              <a:chExt cx="912171" cy="1032184"/>
            </a:xfrm>
          </p:grpSpPr>
          <p:grpSp>
            <p:nvGrpSpPr>
              <p:cNvPr id="919" name="Google Shape;919;p41"/>
              <p:cNvGrpSpPr/>
              <p:nvPr/>
            </p:nvGrpSpPr>
            <p:grpSpPr>
              <a:xfrm>
                <a:off x="601243" y="325205"/>
                <a:ext cx="912171" cy="1032184"/>
                <a:chOff x="601218" y="5"/>
                <a:chExt cx="912171" cy="1032184"/>
              </a:xfrm>
            </p:grpSpPr>
            <p:sp>
              <p:nvSpPr>
                <p:cNvPr id="920" name="Google Shape;920;p41"/>
                <p:cNvSpPr/>
                <p:nvPr/>
              </p:nvSpPr>
              <p:spPr>
                <a:xfrm>
                  <a:off x="758458" y="570672"/>
                  <a:ext cx="431977" cy="461517"/>
                </a:xfrm>
                <a:custGeom>
                  <a:rect b="b" l="l" r="r" t="t"/>
                  <a:pathLst>
                    <a:path extrusionOk="0" h="3484" w="3261">
                      <a:moveTo>
                        <a:pt x="12" y="3435"/>
                      </a:moveTo>
                      <a:cubicBezTo>
                        <a:pt x="0" y="3435"/>
                        <a:pt x="11" y="3443"/>
                        <a:pt x="11" y="3443"/>
                      </a:cubicBezTo>
                      <a:lnTo>
                        <a:pt x="15" y="3436"/>
                      </a:lnTo>
                      <a:lnTo>
                        <a:pt x="15" y="3436"/>
                      </a:lnTo>
                      <a:cubicBezTo>
                        <a:pt x="14" y="3435"/>
                        <a:pt x="13" y="3435"/>
                        <a:pt x="12" y="3435"/>
                      </a:cubicBezTo>
                      <a:close/>
                      <a:moveTo>
                        <a:pt x="1871" y="1"/>
                      </a:moveTo>
                      <a:lnTo>
                        <a:pt x="15" y="3436"/>
                      </a:lnTo>
                      <a:lnTo>
                        <a:pt x="15" y="3436"/>
                      </a:lnTo>
                      <a:cubicBezTo>
                        <a:pt x="29" y="3437"/>
                        <a:pt x="65" y="3446"/>
                        <a:pt x="150" y="3476"/>
                      </a:cubicBezTo>
                      <a:cubicBezTo>
                        <a:pt x="166" y="3481"/>
                        <a:pt x="183" y="3484"/>
                        <a:pt x="200" y="3484"/>
                      </a:cubicBezTo>
                      <a:cubicBezTo>
                        <a:pt x="380" y="3484"/>
                        <a:pt x="620" y="3208"/>
                        <a:pt x="620" y="3208"/>
                      </a:cubicBezTo>
                      <a:lnTo>
                        <a:pt x="3261" y="739"/>
                      </a:lnTo>
                      <a:lnTo>
                        <a:pt x="1871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21" name="Google Shape;921;p41"/>
                <p:cNvSpPr/>
                <p:nvPr/>
              </p:nvSpPr>
              <p:spPr>
                <a:xfrm>
                  <a:off x="601218" y="464566"/>
                  <a:ext cx="187044" cy="140680"/>
                </a:xfrm>
                <a:custGeom>
                  <a:rect b="b" l="l" r="r" t="t"/>
                  <a:pathLst>
                    <a:path extrusionOk="0" h="1062" w="1412">
                      <a:moveTo>
                        <a:pt x="674" y="0"/>
                      </a:moveTo>
                      <a:lnTo>
                        <a:pt x="0" y="941"/>
                      </a:lnTo>
                      <a:cubicBezTo>
                        <a:pt x="0" y="941"/>
                        <a:pt x="246" y="1027"/>
                        <a:pt x="385" y="1058"/>
                      </a:cubicBezTo>
                      <a:cubicBezTo>
                        <a:pt x="396" y="1061"/>
                        <a:pt x="408" y="1062"/>
                        <a:pt x="419" y="1062"/>
                      </a:cubicBezTo>
                      <a:cubicBezTo>
                        <a:pt x="565" y="1062"/>
                        <a:pt x="749" y="887"/>
                        <a:pt x="749" y="887"/>
                      </a:cubicBezTo>
                      <a:lnTo>
                        <a:pt x="1411" y="417"/>
                      </a:lnTo>
                      <a:lnTo>
                        <a:pt x="674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22" name="Google Shape;922;p41"/>
                <p:cNvSpPr/>
                <p:nvPr/>
              </p:nvSpPr>
              <p:spPr>
                <a:xfrm>
                  <a:off x="1011869" y="740627"/>
                  <a:ext cx="107696" cy="113790"/>
                </a:xfrm>
                <a:custGeom>
                  <a:rect b="b" l="l" r="r" t="t"/>
                  <a:pathLst>
                    <a:path extrusionOk="0" h="859" w="813">
                      <a:moveTo>
                        <a:pt x="428" y="1"/>
                      </a:moveTo>
                      <a:lnTo>
                        <a:pt x="1" y="610"/>
                      </a:lnTo>
                      <a:cubicBezTo>
                        <a:pt x="1" y="610"/>
                        <a:pt x="247" y="813"/>
                        <a:pt x="343" y="856"/>
                      </a:cubicBezTo>
                      <a:cubicBezTo>
                        <a:pt x="346" y="857"/>
                        <a:pt x="349" y="858"/>
                        <a:pt x="353" y="858"/>
                      </a:cubicBezTo>
                      <a:cubicBezTo>
                        <a:pt x="464" y="858"/>
                        <a:pt x="812" y="276"/>
                        <a:pt x="792" y="214"/>
                      </a:cubicBezTo>
                      <a:cubicBezTo>
                        <a:pt x="770" y="150"/>
                        <a:pt x="428" y="1"/>
                        <a:pt x="428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23" name="Google Shape;923;p41"/>
                <p:cNvSpPr/>
                <p:nvPr/>
              </p:nvSpPr>
              <p:spPr>
                <a:xfrm>
                  <a:off x="649304" y="425223"/>
                  <a:ext cx="864086" cy="302158"/>
                </a:xfrm>
                <a:custGeom>
                  <a:rect b="b" l="l" r="r" t="t"/>
                  <a:pathLst>
                    <a:path extrusionOk="0" h="2281" w="6523">
                      <a:moveTo>
                        <a:pt x="494" y="0"/>
                      </a:moveTo>
                      <a:cubicBezTo>
                        <a:pt x="249" y="0"/>
                        <a:pt x="87" y="33"/>
                        <a:pt x="65" y="115"/>
                      </a:cubicBezTo>
                      <a:cubicBezTo>
                        <a:pt x="1" y="319"/>
                        <a:pt x="835" y="725"/>
                        <a:pt x="1668" y="1067"/>
                      </a:cubicBezTo>
                      <a:cubicBezTo>
                        <a:pt x="2513" y="1419"/>
                        <a:pt x="4106" y="1911"/>
                        <a:pt x="5090" y="2189"/>
                      </a:cubicBezTo>
                      <a:cubicBezTo>
                        <a:pt x="5309" y="2255"/>
                        <a:pt x="5504" y="2280"/>
                        <a:pt x="5673" y="2280"/>
                      </a:cubicBezTo>
                      <a:cubicBezTo>
                        <a:pt x="6056" y="2280"/>
                        <a:pt x="6311" y="2150"/>
                        <a:pt x="6437" y="2061"/>
                      </a:cubicBezTo>
                      <a:cubicBezTo>
                        <a:pt x="6501" y="2018"/>
                        <a:pt x="6522" y="1933"/>
                        <a:pt x="6491" y="1868"/>
                      </a:cubicBezTo>
                      <a:cubicBezTo>
                        <a:pt x="6405" y="1655"/>
                        <a:pt x="6137" y="1248"/>
                        <a:pt x="5421" y="1035"/>
                      </a:cubicBezTo>
                      <a:cubicBezTo>
                        <a:pt x="4438" y="757"/>
                        <a:pt x="2823" y="319"/>
                        <a:pt x="1936" y="169"/>
                      </a:cubicBezTo>
                      <a:cubicBezTo>
                        <a:pt x="1400" y="73"/>
                        <a:pt x="856" y="0"/>
                        <a:pt x="494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24" name="Google Shape;924;p41"/>
                <p:cNvSpPr/>
                <p:nvPr/>
              </p:nvSpPr>
              <p:spPr>
                <a:xfrm>
                  <a:off x="1021804" y="5"/>
                  <a:ext cx="208239" cy="531195"/>
                </a:xfrm>
                <a:custGeom>
                  <a:rect b="b" l="l" r="r" t="t"/>
                  <a:pathLst>
                    <a:path extrusionOk="0" h="4010" w="1572">
                      <a:moveTo>
                        <a:pt x="268" y="1"/>
                      </a:moveTo>
                      <a:cubicBezTo>
                        <a:pt x="268" y="1"/>
                        <a:pt x="252" y="1"/>
                        <a:pt x="267" y="6"/>
                      </a:cubicBezTo>
                      <a:lnTo>
                        <a:pt x="267" y="6"/>
                      </a:lnTo>
                      <a:lnTo>
                        <a:pt x="268" y="1"/>
                      </a:lnTo>
                      <a:close/>
                      <a:moveTo>
                        <a:pt x="267" y="6"/>
                      </a:moveTo>
                      <a:lnTo>
                        <a:pt x="1" y="3902"/>
                      </a:lnTo>
                      <a:lnTo>
                        <a:pt x="1572" y="4009"/>
                      </a:lnTo>
                      <a:lnTo>
                        <a:pt x="653" y="524"/>
                      </a:lnTo>
                      <a:cubicBezTo>
                        <a:pt x="653" y="524"/>
                        <a:pt x="588" y="75"/>
                        <a:pt x="396" y="32"/>
                      </a:cubicBezTo>
                      <a:cubicBezTo>
                        <a:pt x="314" y="18"/>
                        <a:pt x="280" y="10"/>
                        <a:pt x="267" y="6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25" name="Google Shape;925;p41"/>
                <p:cNvSpPr/>
                <p:nvPr/>
              </p:nvSpPr>
              <p:spPr>
                <a:xfrm>
                  <a:off x="689044" y="284676"/>
                  <a:ext cx="120545" cy="158696"/>
                </a:xfrm>
                <a:custGeom>
                  <a:rect b="b" l="l" r="r" t="t"/>
                  <a:pathLst>
                    <a:path extrusionOk="0" h="1198" w="910">
                      <a:moveTo>
                        <a:pt x="0" y="0"/>
                      </a:moveTo>
                      <a:lnTo>
                        <a:pt x="64" y="1155"/>
                      </a:lnTo>
                      <a:lnTo>
                        <a:pt x="909" y="1198"/>
                      </a:lnTo>
                      <a:lnTo>
                        <a:pt x="610" y="439"/>
                      </a:lnTo>
                      <a:cubicBezTo>
                        <a:pt x="610" y="439"/>
                        <a:pt x="535" y="161"/>
                        <a:pt x="396" y="107"/>
                      </a:cubicBezTo>
                      <a:cubicBezTo>
                        <a:pt x="257" y="54"/>
                        <a:pt x="0" y="0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26" name="Google Shape;926;p41"/>
                <p:cNvSpPr/>
                <p:nvPr/>
              </p:nvSpPr>
              <p:spPr>
                <a:xfrm>
                  <a:off x="1160630" y="302824"/>
                  <a:ext cx="68088" cy="107166"/>
                </a:xfrm>
                <a:custGeom>
                  <a:rect b="b" l="l" r="r" t="t"/>
                  <a:pathLst>
                    <a:path extrusionOk="0" h="809" w="514">
                      <a:moveTo>
                        <a:pt x="376" y="1"/>
                      </a:moveTo>
                      <a:cubicBezTo>
                        <a:pt x="252" y="1"/>
                        <a:pt x="1" y="34"/>
                        <a:pt x="1" y="34"/>
                      </a:cubicBezTo>
                      <a:lnTo>
                        <a:pt x="32" y="772"/>
                      </a:lnTo>
                      <a:cubicBezTo>
                        <a:pt x="32" y="772"/>
                        <a:pt x="243" y="808"/>
                        <a:pt x="371" y="808"/>
                      </a:cubicBezTo>
                      <a:cubicBezTo>
                        <a:pt x="413" y="808"/>
                        <a:pt x="447" y="804"/>
                        <a:pt x="460" y="794"/>
                      </a:cubicBezTo>
                      <a:cubicBezTo>
                        <a:pt x="514" y="740"/>
                        <a:pt x="514" y="24"/>
                        <a:pt x="417" y="3"/>
                      </a:cubicBezTo>
                      <a:cubicBezTo>
                        <a:pt x="406" y="1"/>
                        <a:pt x="392" y="1"/>
                        <a:pt x="376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927" name="Google Shape;927;p41"/>
              <p:cNvSpPr/>
              <p:nvPr/>
            </p:nvSpPr>
            <p:spPr>
              <a:xfrm>
                <a:off x="1414066" y="944090"/>
                <a:ext cx="59610" cy="87958"/>
              </a:xfrm>
              <a:custGeom>
                <a:rect b="b" l="l" r="r" t="t"/>
                <a:pathLst>
                  <a:path extrusionOk="0" h="664" w="450">
                    <a:moveTo>
                      <a:pt x="193" y="0"/>
                    </a:moveTo>
                    <a:lnTo>
                      <a:pt x="193" y="0"/>
                    </a:lnTo>
                    <a:cubicBezTo>
                      <a:pt x="226" y="97"/>
                      <a:pt x="257" y="171"/>
                      <a:pt x="269" y="235"/>
                    </a:cubicBezTo>
                    <a:cubicBezTo>
                      <a:pt x="290" y="332"/>
                      <a:pt x="257" y="439"/>
                      <a:pt x="193" y="503"/>
                    </a:cubicBezTo>
                    <a:cubicBezTo>
                      <a:pt x="151" y="546"/>
                      <a:pt x="86" y="610"/>
                      <a:pt x="1" y="663"/>
                    </a:cubicBezTo>
                    <a:cubicBezTo>
                      <a:pt x="172" y="620"/>
                      <a:pt x="300" y="556"/>
                      <a:pt x="375" y="503"/>
                    </a:cubicBezTo>
                    <a:cubicBezTo>
                      <a:pt x="428" y="471"/>
                      <a:pt x="450" y="396"/>
                      <a:pt x="418" y="332"/>
                    </a:cubicBezTo>
                    <a:cubicBezTo>
                      <a:pt x="386" y="247"/>
                      <a:pt x="322" y="129"/>
                      <a:pt x="19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8" name="Google Shape;928;p41"/>
              <p:cNvSpPr/>
              <p:nvPr/>
            </p:nvSpPr>
            <p:spPr>
              <a:xfrm>
                <a:off x="868961" y="887394"/>
                <a:ext cx="635976" cy="170088"/>
              </a:xfrm>
              <a:custGeom>
                <a:rect b="b" l="l" r="r" t="t"/>
                <a:pathLst>
                  <a:path extrusionOk="0" h="1284" w="4801">
                    <a:moveTo>
                      <a:pt x="32" y="1"/>
                    </a:moveTo>
                    <a:lnTo>
                      <a:pt x="0" y="76"/>
                    </a:lnTo>
                    <a:cubicBezTo>
                      <a:pt x="780" y="407"/>
                      <a:pt x="2277" y="867"/>
                      <a:pt x="3410" y="1198"/>
                    </a:cubicBezTo>
                    <a:cubicBezTo>
                      <a:pt x="3645" y="1262"/>
                      <a:pt x="3838" y="1284"/>
                      <a:pt x="4009" y="1284"/>
                    </a:cubicBezTo>
                    <a:cubicBezTo>
                      <a:pt x="4394" y="1284"/>
                      <a:pt x="4662" y="1166"/>
                      <a:pt x="4800" y="1070"/>
                    </a:cubicBezTo>
                    <a:lnTo>
                      <a:pt x="4757" y="995"/>
                    </a:lnTo>
                    <a:cubicBezTo>
                      <a:pt x="4625" y="1091"/>
                      <a:pt x="4380" y="1207"/>
                      <a:pt x="4014" y="1207"/>
                    </a:cubicBezTo>
                    <a:cubicBezTo>
                      <a:pt x="3849" y="1207"/>
                      <a:pt x="3659" y="1183"/>
                      <a:pt x="3443" y="1124"/>
                    </a:cubicBezTo>
                    <a:cubicBezTo>
                      <a:pt x="2309" y="792"/>
                      <a:pt x="813" y="332"/>
                      <a:pt x="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9" name="Google Shape;929;p41"/>
              <p:cNvSpPr/>
              <p:nvPr/>
            </p:nvSpPr>
            <p:spPr>
              <a:xfrm>
                <a:off x="1072829" y="325205"/>
                <a:ext cx="147436" cy="475956"/>
              </a:xfrm>
              <a:custGeom>
                <a:rect b="b" l="l" r="r" t="t"/>
                <a:pathLst>
                  <a:path extrusionOk="0" h="3593" w="1113">
                    <a:moveTo>
                      <a:pt x="22" y="1"/>
                    </a:moveTo>
                    <a:lnTo>
                      <a:pt x="1" y="75"/>
                    </a:lnTo>
                    <a:cubicBezTo>
                      <a:pt x="139" y="108"/>
                      <a:pt x="215" y="417"/>
                      <a:pt x="225" y="524"/>
                    </a:cubicBezTo>
                    <a:lnTo>
                      <a:pt x="1037" y="3593"/>
                    </a:lnTo>
                    <a:lnTo>
                      <a:pt x="1113" y="3582"/>
                    </a:lnTo>
                    <a:lnTo>
                      <a:pt x="300" y="514"/>
                    </a:lnTo>
                    <a:cubicBezTo>
                      <a:pt x="300" y="450"/>
                      <a:pt x="225" y="43"/>
                      <a:pt x="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0" name="Google Shape;930;p41"/>
              <p:cNvSpPr/>
              <p:nvPr/>
            </p:nvSpPr>
            <p:spPr>
              <a:xfrm>
                <a:off x="674895" y="762742"/>
                <a:ext cx="162935" cy="59610"/>
              </a:xfrm>
              <a:custGeom>
                <a:rect b="b" l="l" r="r" t="t"/>
                <a:pathLst>
                  <a:path extrusionOk="0" h="450" w="1230">
                    <a:moveTo>
                      <a:pt x="33" y="1"/>
                    </a:moveTo>
                    <a:lnTo>
                      <a:pt x="0" y="76"/>
                    </a:lnTo>
                    <a:lnTo>
                      <a:pt x="1209" y="450"/>
                    </a:lnTo>
                    <a:lnTo>
                      <a:pt x="1230" y="375"/>
                    </a:lnTo>
                    <a:lnTo>
                      <a:pt x="3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1" name="Google Shape;931;p41"/>
              <p:cNvSpPr/>
              <p:nvPr/>
            </p:nvSpPr>
            <p:spPr>
              <a:xfrm>
                <a:off x="796633" y="932697"/>
                <a:ext cx="192740" cy="344416"/>
              </a:xfrm>
              <a:custGeom>
                <a:rect b="b" l="l" r="r" t="t"/>
                <a:pathLst>
                  <a:path extrusionOk="0" h="2600" w="1455">
                    <a:moveTo>
                      <a:pt x="1380" y="1"/>
                    </a:moveTo>
                    <a:lnTo>
                      <a:pt x="1" y="2567"/>
                    </a:lnTo>
                    <a:lnTo>
                      <a:pt x="76" y="2599"/>
                    </a:lnTo>
                    <a:lnTo>
                      <a:pt x="1455" y="33"/>
                    </a:lnTo>
                    <a:lnTo>
                      <a:pt x="138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2" name="Google Shape;932;p41"/>
              <p:cNvSpPr/>
              <p:nvPr/>
            </p:nvSpPr>
            <p:spPr>
              <a:xfrm>
                <a:off x="929764" y="1048871"/>
                <a:ext cx="201218" cy="188501"/>
              </a:xfrm>
              <a:custGeom>
                <a:rect b="b" l="l" r="r" t="t"/>
                <a:pathLst>
                  <a:path extrusionOk="0" h="1423" w="1519">
                    <a:moveTo>
                      <a:pt x="1466" y="0"/>
                    </a:moveTo>
                    <a:lnTo>
                      <a:pt x="0" y="1359"/>
                    </a:lnTo>
                    <a:lnTo>
                      <a:pt x="54" y="1423"/>
                    </a:lnTo>
                    <a:lnTo>
                      <a:pt x="1519" y="54"/>
                    </a:lnTo>
                    <a:lnTo>
                      <a:pt x="146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933" name="Google Shape;933;p41"/>
          <p:cNvSpPr txBox="1"/>
          <p:nvPr>
            <p:ph idx="5" type="subTitle"/>
          </p:nvPr>
        </p:nvSpPr>
        <p:spPr>
          <a:xfrm>
            <a:off x="1459325" y="1965825"/>
            <a:ext cx="2893200" cy="37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Apache Airflow</a:t>
            </a:r>
            <a:endParaRPr/>
          </a:p>
        </p:txBody>
      </p:sp>
      <p:sp>
        <p:nvSpPr>
          <p:cNvPr id="934" name="Google Shape;934;p41"/>
          <p:cNvSpPr txBox="1"/>
          <p:nvPr>
            <p:ph idx="6" type="subTitle"/>
          </p:nvPr>
        </p:nvSpPr>
        <p:spPr>
          <a:xfrm>
            <a:off x="5537575" y="1965825"/>
            <a:ext cx="2893200" cy="37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Python</a:t>
            </a:r>
            <a:endParaRPr/>
          </a:p>
        </p:txBody>
      </p:sp>
      <p:sp>
        <p:nvSpPr>
          <p:cNvPr id="935" name="Google Shape;935;p41"/>
          <p:cNvSpPr txBox="1"/>
          <p:nvPr>
            <p:ph idx="7" type="subTitle"/>
          </p:nvPr>
        </p:nvSpPr>
        <p:spPr>
          <a:xfrm>
            <a:off x="1459325" y="3576150"/>
            <a:ext cx="2893200" cy="37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Sql</a:t>
            </a:r>
            <a:endParaRPr/>
          </a:p>
        </p:txBody>
      </p:sp>
      <p:sp>
        <p:nvSpPr>
          <p:cNvPr id="936" name="Google Shape;936;p41"/>
          <p:cNvSpPr txBox="1"/>
          <p:nvPr>
            <p:ph idx="8" type="subTitle"/>
          </p:nvPr>
        </p:nvSpPr>
        <p:spPr>
          <a:xfrm>
            <a:off x="5537575" y="3576150"/>
            <a:ext cx="2893200" cy="37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PowerBi</a:t>
            </a:r>
            <a:endParaRPr/>
          </a:p>
        </p:txBody>
      </p:sp>
      <p:sp>
        <p:nvSpPr>
          <p:cNvPr id="937" name="Google Shape;937;p41"/>
          <p:cNvSpPr txBox="1"/>
          <p:nvPr>
            <p:ph type="title"/>
          </p:nvPr>
        </p:nvSpPr>
        <p:spPr>
          <a:xfrm>
            <a:off x="299800" y="12379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300">
                <a:latin typeface="Montserrat"/>
                <a:ea typeface="Montserrat"/>
                <a:cs typeface="Montserrat"/>
                <a:sym typeface="Montserrat"/>
              </a:rPr>
              <a:t>Herramientas</a:t>
            </a:r>
            <a:endParaRPr sz="23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avel Planning Theme for Marketing by Slidesgo">
  <a:themeElements>
    <a:clrScheme name="Simple Light">
      <a:dk1>
        <a:srgbClr val="000000"/>
      </a:dk1>
      <a:lt1>
        <a:srgbClr val="BFE9FF"/>
      </a:lt1>
      <a:dk2>
        <a:srgbClr val="FDD851"/>
      </a:dk2>
      <a:lt2>
        <a:srgbClr val="22CA94"/>
      </a:lt2>
      <a:accent1>
        <a:srgbClr val="0A4DC8"/>
      </a:accent1>
      <a:accent2>
        <a:srgbClr val="FA6403"/>
      </a:accent2>
      <a:accent3>
        <a:srgbClr val="FA9394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