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57" r:id="rId5"/>
    <p:sldId id="258" r:id="rId6"/>
    <p:sldId id="259" r:id="rId7"/>
    <p:sldId id="262" r:id="rId8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470A-8585-4A84-84B1-04E8293BE78B}" type="datetimeFigureOut">
              <a:rPr lang="es-GT" smtClean="0"/>
              <a:t>01/06/2019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4E218-5457-44C1-9D0D-BD09E9CFD35C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271015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470A-8585-4A84-84B1-04E8293BE78B}" type="datetimeFigureOut">
              <a:rPr lang="es-GT" smtClean="0"/>
              <a:t>01/06/2019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4E218-5457-44C1-9D0D-BD09E9CFD35C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117550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470A-8585-4A84-84B1-04E8293BE78B}" type="datetimeFigureOut">
              <a:rPr lang="es-GT" smtClean="0"/>
              <a:t>01/06/2019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4E218-5457-44C1-9D0D-BD09E9CFD35C}" type="slidenum">
              <a:rPr lang="es-GT" smtClean="0"/>
              <a:t>‹Nº›</a:t>
            </a:fld>
            <a:endParaRPr lang="es-G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9708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470A-8585-4A84-84B1-04E8293BE78B}" type="datetimeFigureOut">
              <a:rPr lang="es-GT" smtClean="0"/>
              <a:t>01/06/2019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4E218-5457-44C1-9D0D-BD09E9CFD35C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652167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470A-8585-4A84-84B1-04E8293BE78B}" type="datetimeFigureOut">
              <a:rPr lang="es-GT" smtClean="0"/>
              <a:t>01/06/2019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4E218-5457-44C1-9D0D-BD09E9CFD35C}" type="slidenum">
              <a:rPr lang="es-GT" smtClean="0"/>
              <a:t>‹Nº›</a:t>
            </a:fld>
            <a:endParaRPr lang="es-G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84235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470A-8585-4A84-84B1-04E8293BE78B}" type="datetimeFigureOut">
              <a:rPr lang="es-GT" smtClean="0"/>
              <a:t>01/06/2019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4E218-5457-44C1-9D0D-BD09E9CFD35C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6515864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470A-8585-4A84-84B1-04E8293BE78B}" type="datetimeFigureOut">
              <a:rPr lang="es-GT" smtClean="0"/>
              <a:t>01/06/2019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4E218-5457-44C1-9D0D-BD09E9CFD35C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641330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470A-8585-4A84-84B1-04E8293BE78B}" type="datetimeFigureOut">
              <a:rPr lang="es-GT" smtClean="0"/>
              <a:t>01/06/2019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4E218-5457-44C1-9D0D-BD09E9CFD35C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348218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470A-8585-4A84-84B1-04E8293BE78B}" type="datetimeFigureOut">
              <a:rPr lang="es-GT" smtClean="0"/>
              <a:t>01/06/2019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4E218-5457-44C1-9D0D-BD09E9CFD35C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413913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470A-8585-4A84-84B1-04E8293BE78B}" type="datetimeFigureOut">
              <a:rPr lang="es-GT" smtClean="0"/>
              <a:t>01/06/2019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4E218-5457-44C1-9D0D-BD09E9CFD35C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47955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470A-8585-4A84-84B1-04E8293BE78B}" type="datetimeFigureOut">
              <a:rPr lang="es-GT" smtClean="0"/>
              <a:t>01/06/2019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4E218-5457-44C1-9D0D-BD09E9CFD35C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70786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470A-8585-4A84-84B1-04E8293BE78B}" type="datetimeFigureOut">
              <a:rPr lang="es-GT" smtClean="0"/>
              <a:t>01/06/2019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4E218-5457-44C1-9D0D-BD09E9CFD35C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3429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470A-8585-4A84-84B1-04E8293BE78B}" type="datetimeFigureOut">
              <a:rPr lang="es-GT" smtClean="0"/>
              <a:t>01/06/2019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4E218-5457-44C1-9D0D-BD09E9CFD35C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008528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470A-8585-4A84-84B1-04E8293BE78B}" type="datetimeFigureOut">
              <a:rPr lang="es-GT" smtClean="0"/>
              <a:t>01/06/2019</a:t>
            </a:fld>
            <a:endParaRPr lang="es-G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4E218-5457-44C1-9D0D-BD09E9CFD35C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36380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470A-8585-4A84-84B1-04E8293BE78B}" type="datetimeFigureOut">
              <a:rPr lang="es-GT" smtClean="0"/>
              <a:t>01/06/2019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4E218-5457-44C1-9D0D-BD09E9CFD35C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391449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470A-8585-4A84-84B1-04E8293BE78B}" type="datetimeFigureOut">
              <a:rPr lang="es-GT" smtClean="0"/>
              <a:t>01/06/2019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4E218-5457-44C1-9D0D-BD09E9CFD35C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832983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E470A-8585-4A84-84B1-04E8293BE78B}" type="datetimeFigureOut">
              <a:rPr lang="es-GT" smtClean="0"/>
              <a:t>01/06/2019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774E218-5457-44C1-9D0D-BD09E9CFD35C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742268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038166" cy="1384300"/>
          </a:xfrm>
        </p:spPr>
        <p:txBody>
          <a:bodyPr/>
          <a:lstStyle/>
          <a:p>
            <a:pPr algn="ctr"/>
            <a:r>
              <a:rPr lang="es-GT" dirty="0" smtClean="0">
                <a:latin typeface="Arial Rounded MT Bold" panose="020F0704030504030204" pitchFamily="34" charset="0"/>
              </a:rPr>
              <a:t>Aplicaciones Hibridas y Sitios Web</a:t>
            </a:r>
            <a:endParaRPr lang="es-GT" dirty="0">
              <a:latin typeface="Arial Rounded MT Bold" panose="020F0704030504030204" pitchFamily="34" charset="0"/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80" y="3035300"/>
            <a:ext cx="4012689" cy="2247106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900" y="3035300"/>
            <a:ext cx="3784600" cy="197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36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7234" y="800100"/>
            <a:ext cx="8596668" cy="863600"/>
          </a:xfrm>
        </p:spPr>
        <p:txBody>
          <a:bodyPr/>
          <a:lstStyle/>
          <a:p>
            <a:pPr algn="ctr"/>
            <a:r>
              <a:rPr lang="es-GT" dirty="0" smtClean="0">
                <a:latin typeface="Arial Rounded MT Bold" panose="020F0704030504030204" pitchFamily="34" charset="0"/>
              </a:rPr>
              <a:t>HTML5</a:t>
            </a:r>
            <a:endParaRPr lang="es-GT" dirty="0">
              <a:latin typeface="Arial Rounded MT Bold" panose="020F070403050403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1420811"/>
          </a:xfrm>
        </p:spPr>
        <p:txBody>
          <a:bodyPr/>
          <a:lstStyle/>
          <a:p>
            <a:r>
              <a:rPr lang="es-GT" dirty="0"/>
              <a:t>HTML5 es un lenguaje markup (de hecho, las siglas de HTML significan Hyper Text Markup Language) usado para estructurar y presentar el contenido para la web. Es uno de los aspectos fundamentales para el funcionamiento de los sitios, pero no es el primero.</a:t>
            </a:r>
            <a:endParaRPr lang="es-GT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3934751"/>
            <a:ext cx="46736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00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9134" y="698500"/>
            <a:ext cx="8596668" cy="838200"/>
          </a:xfrm>
        </p:spPr>
        <p:txBody>
          <a:bodyPr/>
          <a:lstStyle/>
          <a:p>
            <a:pPr algn="ctr"/>
            <a:r>
              <a:rPr lang="es-GT" dirty="0" smtClean="0">
                <a:latin typeface="Arial Rounded MT Bold" panose="020F0704030504030204" pitchFamily="34" charset="0"/>
              </a:rPr>
              <a:t>CSS</a:t>
            </a:r>
            <a:endParaRPr lang="es-GT" dirty="0">
              <a:latin typeface="Arial Rounded MT Bold" panose="020F070403050403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94834" y="1855789"/>
            <a:ext cx="8596668" cy="1433511"/>
          </a:xfrm>
        </p:spPr>
        <p:txBody>
          <a:bodyPr/>
          <a:lstStyle/>
          <a:p>
            <a:r>
              <a:rPr lang="es-GT" b="1" dirty="0"/>
              <a:t>CSS</a:t>
            </a:r>
            <a:r>
              <a:rPr lang="es-GT" dirty="0"/>
              <a:t> (en inglés Cascading Style Sheets) es lo que se denomina lenguaje de hojas de estilo en cascada y se usa para estilizar elementos escritos en un lenguaje de marcado como HTML. CSS separa el contenido de la representación visual del sitio</a:t>
            </a:r>
            <a:endParaRPr lang="es-GT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468" y="3638550"/>
            <a:ext cx="4064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80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Aplicaciones Hibridas </a:t>
            </a:r>
            <a:endParaRPr lang="es-GT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/>
              <a:t>Las aplicaciones híbridas son aplicaciones móviles diseñadas en un </a:t>
            </a:r>
            <a:r>
              <a:rPr lang="es-GT" dirty="0" smtClean="0"/>
              <a:t>sistema    de diseño web </a:t>
            </a:r>
            <a:r>
              <a:rPr lang="es-GT" dirty="0"/>
              <a:t>ya sea HTML5, CSS o JavaScript, junto con un framework que permite adaptar la vista web a cualquier vista de un dispositivo móvil. En otras palabras, no son más que una aplicación construida para ser utilizada o implementada en distintos sistemas operativos móviles, tales como, iOS, Android o Windows Phone, evitándonos la tarea de crear una aplicación para cada sistema operativo. De esta manera, una aplicación híbrida puede ser adaptada a múltiples plataformas móviles sin crear nuevos códigos, pero ajustándose a algunos cambios operacionales para cada uno de ellos.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17226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89" y="932498"/>
            <a:ext cx="3541711" cy="2125027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5708" y="2719189"/>
            <a:ext cx="3430192" cy="27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000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 smtClean="0">
                <a:latin typeface="Arial Rounded MT Bold" panose="020F0704030504030204" pitchFamily="34" charset="0"/>
              </a:rPr>
              <a:t>Sitios Web</a:t>
            </a:r>
            <a:endParaRPr lang="es-GT" dirty="0">
              <a:latin typeface="Arial Rounded MT Bold" panose="020F070403050403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94834" y="1817689"/>
            <a:ext cx="8596668" cy="1522411"/>
          </a:xfrm>
        </p:spPr>
        <p:txBody>
          <a:bodyPr/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GT" altLang="es-GT" dirty="0">
                <a:solidFill>
                  <a:srgbClr val="000000"/>
                </a:solidFill>
                <a:latin typeface="Open Sans"/>
              </a:rPr>
              <a:t>Se conoce como página Web, página electrónica o página digital a un documento digital de carácter multimediático (es decir, capaz de incluir audio, video, texto y sus combinaciones), adaptado a los estándares de la World Wide Web (WWW) y a la que se puede acceder a través de un navegador </a:t>
            </a:r>
            <a:r>
              <a:rPr lang="es-GT" altLang="es-GT" dirty="0" smtClean="0">
                <a:solidFill>
                  <a:srgbClr val="000000"/>
                </a:solidFill>
                <a:latin typeface="Open Sans"/>
              </a:rPr>
              <a:t>Web y </a:t>
            </a:r>
            <a:r>
              <a:rPr lang="es-GT" altLang="es-GT" dirty="0">
                <a:solidFill>
                  <a:srgbClr val="000000"/>
                </a:solidFill>
                <a:latin typeface="Open Sans"/>
              </a:rPr>
              <a:t>una conexión activa a Internet. Se trata del formato básico de contenidos en la red.</a:t>
            </a:r>
            <a:endParaRPr lang="es-GT" altLang="es-GT" dirty="0">
              <a:solidFill>
                <a:schemeClr val="tx1"/>
              </a:solidFill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GT" altLang="es-GT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s-GT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500" y="3517900"/>
            <a:ext cx="2489200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4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325" y="3373088"/>
            <a:ext cx="4537075" cy="3080099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400" y="454024"/>
            <a:ext cx="4839145" cy="268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704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</TotalTime>
  <Words>132</Words>
  <Application>Microsoft Office PowerPoint</Application>
  <PresentationFormat>Panorámica</PresentationFormat>
  <Paragraphs>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Adobe Fan Heiti Std B</vt:lpstr>
      <vt:lpstr>Arial</vt:lpstr>
      <vt:lpstr>Arial Rounded MT Bold</vt:lpstr>
      <vt:lpstr>Open Sans</vt:lpstr>
      <vt:lpstr>Trebuchet MS</vt:lpstr>
      <vt:lpstr>Wingdings 3</vt:lpstr>
      <vt:lpstr>Faceta</vt:lpstr>
      <vt:lpstr>Aplicaciones Hibridas y Sitios Web</vt:lpstr>
      <vt:lpstr>HTML5</vt:lpstr>
      <vt:lpstr>CSS</vt:lpstr>
      <vt:lpstr>Aplicaciones Hibridas </vt:lpstr>
      <vt:lpstr>Presentación de PowerPoint</vt:lpstr>
      <vt:lpstr>Sitios Web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Aplicaciones Hibridas y Sitios Web</dc:title>
  <dc:creator>Liceo Compu-Market</dc:creator>
  <cp:lastModifiedBy>Liceo Compu-Market</cp:lastModifiedBy>
  <cp:revision>4</cp:revision>
  <dcterms:created xsi:type="dcterms:W3CDTF">2019-06-01T13:44:44Z</dcterms:created>
  <dcterms:modified xsi:type="dcterms:W3CDTF">2019-06-01T14:17:23Z</dcterms:modified>
</cp:coreProperties>
</file>