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EAFC"/>
    <a:srgbClr val="131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CC04C-2D2D-2AF2-9CC1-7369CD2C5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3AFD72-9FB5-905E-D537-F82935003E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82D0D2-B5E6-EE8A-5547-1190B8CA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918-4D7C-4504-B8C3-EAA6D42641F7}" type="datetimeFigureOut">
              <a:rPr lang="es-PE" smtClean="0"/>
              <a:t>5/10/2025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80170-4DE3-CD07-E371-C3D6AF14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551BF3-33C0-7909-CBBC-C21D05713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E60C-5A53-40F9-B6B0-1DB1C49F2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455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A532C-E470-827C-93FB-4F42AA41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851009-FFD4-5EBB-CA48-20997F8DB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2CE5D1-529F-7B12-B50D-BB04A053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918-4D7C-4504-B8C3-EAA6D42641F7}" type="datetimeFigureOut">
              <a:rPr lang="es-PE" smtClean="0"/>
              <a:t>5/10/2025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650ADC-189B-5845-389A-CCCFBA41C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C58199-3D29-2F87-E7DF-26814EB1E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E60C-5A53-40F9-B6B0-1DB1C49F2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185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D9DCF3-3782-4E58-77E4-6268F0D43E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C5F93B3-3153-A668-0714-878F19326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998B2C-D4CE-4E48-A355-D1BCEB4A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918-4D7C-4504-B8C3-EAA6D42641F7}" type="datetimeFigureOut">
              <a:rPr lang="es-PE" smtClean="0"/>
              <a:t>5/10/2025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C8C26B-661E-5C3D-D866-0F9F9766B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C0EE12-5A8A-6C6A-F314-62F81B53D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E60C-5A53-40F9-B6B0-1DB1C49F2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2690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DADB14-B3FC-4D0C-96C7-EF0D62423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D368B1-E0BE-E249-0B69-362DE691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CEE53-A437-1F01-6CFA-B2F796650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918-4D7C-4504-B8C3-EAA6D42641F7}" type="datetimeFigureOut">
              <a:rPr lang="es-PE" smtClean="0"/>
              <a:t>5/10/2025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E8824E-A1CA-977D-D4DB-7A94BD2C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A5EFDF-130D-928D-CB82-622871ED3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E60C-5A53-40F9-B6B0-1DB1C49F2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8840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A05C2-BCA5-E964-3DC8-9409AD5C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4705FF-E3F5-83DD-0802-301D5731A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D0661C-1A77-BBC6-96D5-07D8DEAB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918-4D7C-4504-B8C3-EAA6D42641F7}" type="datetimeFigureOut">
              <a:rPr lang="es-PE" smtClean="0"/>
              <a:t>5/10/2025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4F44D-FF2A-F4F5-D0BE-3D2B8829B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A50579-7C52-E4B2-EF47-2065F185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E60C-5A53-40F9-B6B0-1DB1C49F2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7856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BB2FF-AC10-FFFB-8735-A3844EBC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F8D397-D9D0-25F5-B601-D948BC2CFC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3049AC-5A5A-F03B-8F8B-4C1D40BEE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038D39-E20B-5A12-8BA4-4D4CA144A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918-4D7C-4504-B8C3-EAA6D42641F7}" type="datetimeFigureOut">
              <a:rPr lang="es-PE" smtClean="0"/>
              <a:t>5/10/2025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0FB2515-F5F6-5040-85C9-E168539A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A23F6A4-9252-482B-0D0A-77275120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E60C-5A53-40F9-B6B0-1DB1C49F2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0357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8B732-3A99-B33D-051B-0D169EA93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23D154-60CD-F21B-CFD0-44753379F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CDE54E9-BB11-FEF6-5487-2384D8CA3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745E4A3-FB97-25BB-7C76-543894A053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AB4E429-0721-BAC5-9C44-4FAB66CE6C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F47A6C8-02BB-F291-CFFD-C370DD1A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918-4D7C-4504-B8C3-EAA6D42641F7}" type="datetimeFigureOut">
              <a:rPr lang="es-PE" smtClean="0"/>
              <a:t>5/10/2025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B08BD8-2336-6822-2F93-8B0D352DC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36D3A9-4649-331D-D54C-5F87B45E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E60C-5A53-40F9-B6B0-1DB1C49F2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16840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380FF4-CE0A-A2EC-35D1-16397BD27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4F30D2B-83EB-6177-7E2C-EC4B3AD6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918-4D7C-4504-B8C3-EAA6D42641F7}" type="datetimeFigureOut">
              <a:rPr lang="es-PE" smtClean="0"/>
              <a:t>5/10/2025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35B87EC-DC98-9B11-1E83-9A45F3DFF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6E2FE0-9BE2-BA98-BB4E-7644C5C4E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E60C-5A53-40F9-B6B0-1DB1C49F2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59492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3D559AF-D763-7868-4113-7CA2B4CE1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918-4D7C-4504-B8C3-EAA6D42641F7}" type="datetimeFigureOut">
              <a:rPr lang="es-PE" smtClean="0"/>
              <a:t>5/10/2025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40D7294-3E67-6C14-32AA-0744D417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EABD4-A89D-17CC-7E00-38873DD8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E60C-5A53-40F9-B6B0-1DB1C49F2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3274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A1F79E-8CD3-39A5-604C-A0131178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B0D841-22C9-E30F-0A12-566BAFB9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33078B3-6BB3-F86B-B7A0-64537808C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F6D4A6-E36E-A061-A421-76EE87F7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918-4D7C-4504-B8C3-EAA6D42641F7}" type="datetimeFigureOut">
              <a:rPr lang="es-PE" smtClean="0"/>
              <a:t>5/10/2025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E21F77-4B0B-5171-450F-9E198591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23DD76-A241-33DD-80A1-75E41E6FA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E60C-5A53-40F9-B6B0-1DB1C49F2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8218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FD63F8-99EF-A8E3-E762-D5409C1E4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9E539E1-D91D-2359-87A6-33EAF814B6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E46DCC-2FC1-9646-ACC3-A1B43431E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21241E3-B1E5-E627-0148-2F1417B26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A1918-4D7C-4504-B8C3-EAA6D42641F7}" type="datetimeFigureOut">
              <a:rPr lang="es-PE" smtClean="0"/>
              <a:t>5/10/2025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F4A65EC-37A0-4481-7FB2-BE65BE14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EF406F-DE55-5868-87C7-369A84088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5E60C-5A53-40F9-B6B0-1DB1C49F2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003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B742644-309F-F4CA-A567-3870273A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75ADB4-61F7-EB75-6052-6C649CBB4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DDF698-CFC1-CCAC-612F-6B567A1767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AA1918-4D7C-4504-B8C3-EAA6D42641F7}" type="datetimeFigureOut">
              <a:rPr lang="es-PE" smtClean="0"/>
              <a:t>5/10/2025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89AF0-0E83-8E07-5954-C3FDA688A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63001-86E9-B2EB-9F45-CFA952F100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D5E60C-5A53-40F9-B6B0-1DB1C49F2E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0496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E126D672-8F7C-0A4A-02F2-AFBB3A2BC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4065" y="2419553"/>
            <a:ext cx="6103869" cy="860802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79EA536-0FEB-1EC4-0380-5F197466786F}"/>
              </a:ext>
            </a:extLst>
          </p:cNvPr>
          <p:cNvCxnSpPr/>
          <p:nvPr/>
        </p:nvCxnSpPr>
        <p:spPr>
          <a:xfrm>
            <a:off x="2937753" y="3667328"/>
            <a:ext cx="6420256" cy="0"/>
          </a:xfrm>
          <a:prstGeom prst="line">
            <a:avLst/>
          </a:prstGeom>
          <a:ln>
            <a:solidFill>
              <a:srgbClr val="C2EAF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EB6B63AF-13FB-A407-40FF-40104D475384}"/>
              </a:ext>
            </a:extLst>
          </p:cNvPr>
          <p:cNvSpPr txBox="1"/>
          <p:nvPr/>
        </p:nvSpPr>
        <p:spPr>
          <a:xfrm>
            <a:off x="4066650" y="3869636"/>
            <a:ext cx="4058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solidFill>
                  <a:schemeClr val="bg1"/>
                </a:solidFill>
              </a:rPr>
              <a:t>Christian Chávez</a:t>
            </a:r>
            <a:endParaRPr lang="es-P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40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El contenido generado por IA puede ser incorrecto.">
            <a:extLst>
              <a:ext uri="{FF2B5EF4-FFF2-40B4-BE49-F238E27FC236}">
                <a16:creationId xmlns:a16="http://schemas.microsoft.com/office/drawing/2014/main" id="{EF6EC959-53A9-6DD9-740A-0ABD881EB4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6" y="312788"/>
            <a:ext cx="1779833" cy="250629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F0E6724-41AA-8ECE-A2BE-4D2260DCBE9A}"/>
              </a:ext>
            </a:extLst>
          </p:cNvPr>
          <p:cNvCxnSpPr/>
          <p:nvPr/>
        </p:nvCxnSpPr>
        <p:spPr>
          <a:xfrm>
            <a:off x="221673" y="692727"/>
            <a:ext cx="11499272" cy="0"/>
          </a:xfrm>
          <a:prstGeom prst="line">
            <a:avLst/>
          </a:prstGeom>
          <a:ln>
            <a:solidFill>
              <a:srgbClr val="13162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áfico 8">
            <a:extLst>
              <a:ext uri="{FF2B5EF4-FFF2-40B4-BE49-F238E27FC236}">
                <a16:creationId xmlns:a16="http://schemas.microsoft.com/office/drawing/2014/main" id="{A9494394-AFA1-74B9-1241-313411ECA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9637" y="6165273"/>
            <a:ext cx="574729" cy="524018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87AADBD-D034-F544-989C-034EFBE475FB}"/>
              </a:ext>
            </a:extLst>
          </p:cNvPr>
          <p:cNvSpPr txBox="1"/>
          <p:nvPr/>
        </p:nvSpPr>
        <p:spPr>
          <a:xfrm>
            <a:off x="221673" y="1212918"/>
            <a:ext cx="450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13162E"/>
                </a:solidFill>
              </a:rPr>
              <a:t>¿Qué es </a:t>
            </a:r>
            <a:r>
              <a:rPr lang="es-MX" b="1" dirty="0" err="1">
                <a:solidFill>
                  <a:srgbClr val="13162E"/>
                </a:solidFill>
              </a:rPr>
              <a:t>TalentBoost</a:t>
            </a:r>
            <a:r>
              <a:rPr lang="es-MX" b="1" dirty="0">
                <a:solidFill>
                  <a:srgbClr val="13162E"/>
                </a:solidFill>
              </a:rPr>
              <a:t>?</a:t>
            </a:r>
            <a:endParaRPr lang="es-PE" b="1" dirty="0">
              <a:solidFill>
                <a:srgbClr val="13162E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A24002B-01A5-EDEF-F583-348B161DAB2F}"/>
              </a:ext>
            </a:extLst>
          </p:cNvPr>
          <p:cNvSpPr txBox="1"/>
          <p:nvPr/>
        </p:nvSpPr>
        <p:spPr>
          <a:xfrm>
            <a:off x="307634" y="1582250"/>
            <a:ext cx="116626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 err="1"/>
              <a:t>TalentBoost</a:t>
            </a:r>
            <a:r>
              <a:rPr lang="es-MX" sz="1400" dirty="0"/>
              <a:t> es una plataforma digital diseñada para impulsar el crecimiento profesional a través de contenido audiovisual práctico y motivador. Reúne una amplia biblioteca de videos enfocados en productividad, gestión del tiempo, comunicación efectiva, liderazgo y desarrollo personal. Su objetivo es ayudar a los profesionales a potenciar sus habilidades, optimizar su desempeño y alcanzar sus metas laborales en un entorno cada vez más competitivo.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A0CEE930-D8C4-BAA1-85EF-0D8A310F7665}"/>
              </a:ext>
            </a:extLst>
          </p:cNvPr>
          <p:cNvSpPr txBox="1"/>
          <p:nvPr/>
        </p:nvSpPr>
        <p:spPr>
          <a:xfrm>
            <a:off x="221673" y="2813447"/>
            <a:ext cx="450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13162E"/>
                </a:solidFill>
              </a:rPr>
              <a:t>Tecnologías usadas para el desarrollo</a:t>
            </a:r>
            <a:endParaRPr lang="es-PE" b="1" dirty="0">
              <a:solidFill>
                <a:srgbClr val="13162E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B7DC236-BBAC-E6FB-F1BE-F81B0D688669}"/>
              </a:ext>
            </a:extLst>
          </p:cNvPr>
          <p:cNvSpPr txBox="1"/>
          <p:nvPr/>
        </p:nvSpPr>
        <p:spPr>
          <a:xfrm>
            <a:off x="494160" y="3182779"/>
            <a:ext cx="3220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React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TypeScript</a:t>
            </a:r>
            <a:endParaRPr lang="es-MX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 err="1"/>
              <a:t>Tailwind</a:t>
            </a:r>
            <a:endParaRPr lang="es-MX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CDE8334-9B3F-A695-AA2F-A0A14AA9873D}"/>
              </a:ext>
            </a:extLst>
          </p:cNvPr>
          <p:cNvSpPr txBox="1"/>
          <p:nvPr/>
        </p:nvSpPr>
        <p:spPr>
          <a:xfrm>
            <a:off x="221673" y="4229310"/>
            <a:ext cx="450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>
                <a:solidFill>
                  <a:srgbClr val="13162E"/>
                </a:solidFill>
              </a:rPr>
              <a:t>Link para Web en Vivo:</a:t>
            </a:r>
            <a:endParaRPr lang="es-PE" b="1" dirty="0">
              <a:solidFill>
                <a:srgbClr val="13162E"/>
              </a:solidFill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4BEF4ED-99A9-5D46-1B04-6694919B9B81}"/>
              </a:ext>
            </a:extLst>
          </p:cNvPr>
          <p:cNvSpPr txBox="1"/>
          <p:nvPr/>
        </p:nvSpPr>
        <p:spPr>
          <a:xfrm>
            <a:off x="494160" y="4598642"/>
            <a:ext cx="42348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sz="1400" dirty="0"/>
              <a:t>https://talentboost.netlify.app/TypeScript</a:t>
            </a:r>
          </a:p>
        </p:txBody>
      </p:sp>
    </p:spTree>
    <p:extLst>
      <p:ext uri="{BB962C8B-B14F-4D97-AF65-F5344CB8AC3E}">
        <p14:creationId xmlns:p14="http://schemas.microsoft.com/office/powerpoint/2010/main" val="224221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4F57C-DECC-1AD6-4D30-53D774FA2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El contenido generado por IA puede ser incorrecto.">
            <a:extLst>
              <a:ext uri="{FF2B5EF4-FFF2-40B4-BE49-F238E27FC236}">
                <a16:creationId xmlns:a16="http://schemas.microsoft.com/office/drawing/2014/main" id="{585EEA02-EBA7-DBDA-D827-14D1ED088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6" y="312788"/>
            <a:ext cx="1779833" cy="250629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E357A742-3967-B8D8-A104-893F698F9490}"/>
              </a:ext>
            </a:extLst>
          </p:cNvPr>
          <p:cNvCxnSpPr/>
          <p:nvPr/>
        </p:nvCxnSpPr>
        <p:spPr>
          <a:xfrm>
            <a:off x="221673" y="692727"/>
            <a:ext cx="11499272" cy="0"/>
          </a:xfrm>
          <a:prstGeom prst="line">
            <a:avLst/>
          </a:prstGeom>
          <a:ln>
            <a:solidFill>
              <a:srgbClr val="13162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áfico 8">
            <a:extLst>
              <a:ext uri="{FF2B5EF4-FFF2-40B4-BE49-F238E27FC236}">
                <a16:creationId xmlns:a16="http://schemas.microsoft.com/office/drawing/2014/main" id="{5FCC9E0D-D778-0D85-0081-E3A9FB5F6F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9637" y="6165273"/>
            <a:ext cx="574729" cy="52401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0F30ABB-4211-E992-DB8F-CF0E339F8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4722" y="1865746"/>
            <a:ext cx="7202556" cy="338171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D2EB19E-6AB5-A09C-C3CD-6FC925977B67}"/>
              </a:ext>
            </a:extLst>
          </p:cNvPr>
          <p:cNvSpPr txBox="1"/>
          <p:nvPr/>
        </p:nvSpPr>
        <p:spPr>
          <a:xfrm>
            <a:off x="3717636" y="1250448"/>
            <a:ext cx="450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13162E"/>
                </a:solidFill>
              </a:rPr>
              <a:t>Vista en PC</a:t>
            </a:r>
            <a:endParaRPr lang="es-PE" b="1" dirty="0">
              <a:solidFill>
                <a:srgbClr val="1316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122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F547B-8A34-9F60-0A5A-2F39103D9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cono&#10;&#10;El contenido generado por IA puede ser incorrecto.">
            <a:extLst>
              <a:ext uri="{FF2B5EF4-FFF2-40B4-BE49-F238E27FC236}">
                <a16:creationId xmlns:a16="http://schemas.microsoft.com/office/drawing/2014/main" id="{5C6D2F4E-D716-544E-8AB6-BE02FF5C2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656" y="312788"/>
            <a:ext cx="1779833" cy="250629"/>
          </a:xfrm>
          <a:prstGeom prst="rect">
            <a:avLst/>
          </a:prstGeom>
        </p:spPr>
      </p:pic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6F3B6DD6-0E98-5919-92CE-962E98548B1D}"/>
              </a:ext>
            </a:extLst>
          </p:cNvPr>
          <p:cNvCxnSpPr/>
          <p:nvPr/>
        </p:nvCxnSpPr>
        <p:spPr>
          <a:xfrm>
            <a:off x="221673" y="692727"/>
            <a:ext cx="11499272" cy="0"/>
          </a:xfrm>
          <a:prstGeom prst="line">
            <a:avLst/>
          </a:prstGeom>
          <a:ln>
            <a:solidFill>
              <a:srgbClr val="13162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áfico 8">
            <a:extLst>
              <a:ext uri="{FF2B5EF4-FFF2-40B4-BE49-F238E27FC236}">
                <a16:creationId xmlns:a16="http://schemas.microsoft.com/office/drawing/2014/main" id="{17686A05-6E79-C6D0-6089-C3DF50F24C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09637" y="6165273"/>
            <a:ext cx="574729" cy="52401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E72618C-3C3B-ADAD-11E8-FB441DA9CD11}"/>
              </a:ext>
            </a:extLst>
          </p:cNvPr>
          <p:cNvSpPr txBox="1"/>
          <p:nvPr/>
        </p:nvSpPr>
        <p:spPr>
          <a:xfrm>
            <a:off x="1497976" y="1185793"/>
            <a:ext cx="45073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13162E"/>
                </a:solidFill>
              </a:rPr>
              <a:t>Vista en Tablet</a:t>
            </a:r>
            <a:endParaRPr lang="es-PE" b="1" dirty="0">
              <a:solidFill>
                <a:srgbClr val="13162E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C7B3FD9-042C-19FF-2D62-CF4084C5EF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9223" y="1788353"/>
            <a:ext cx="4506097" cy="4179494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B232E33-6D03-356F-E58F-5D1FD6F420E2}"/>
              </a:ext>
            </a:extLst>
          </p:cNvPr>
          <p:cNvSpPr txBox="1"/>
          <p:nvPr/>
        </p:nvSpPr>
        <p:spPr>
          <a:xfrm>
            <a:off x="7572063" y="1185793"/>
            <a:ext cx="2327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>
                <a:solidFill>
                  <a:srgbClr val="13162E"/>
                </a:solidFill>
              </a:rPr>
              <a:t>Vista en Celular</a:t>
            </a:r>
            <a:endParaRPr lang="es-PE" b="1" dirty="0">
              <a:solidFill>
                <a:srgbClr val="13162E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7EAA37CC-0CEE-F667-38C0-281582C026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3092" y="1788353"/>
            <a:ext cx="2345506" cy="417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23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162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18DA0F-B898-3577-FD48-DFD2DE788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áfico 4">
            <a:extLst>
              <a:ext uri="{FF2B5EF4-FFF2-40B4-BE49-F238E27FC236}">
                <a16:creationId xmlns:a16="http://schemas.microsoft.com/office/drawing/2014/main" id="{066CFAC5-DB70-B966-BE8A-A1C93B82A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3196" y="5809023"/>
            <a:ext cx="2765608" cy="390022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5443CBE-F243-EE8A-922E-877F42130E6C}"/>
              </a:ext>
            </a:extLst>
          </p:cNvPr>
          <p:cNvSpPr txBox="1"/>
          <p:nvPr/>
        </p:nvSpPr>
        <p:spPr>
          <a:xfrm>
            <a:off x="4066651" y="2413337"/>
            <a:ext cx="4058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dirty="0">
                <a:solidFill>
                  <a:srgbClr val="C2EAFC"/>
                </a:solidFill>
                <a:latin typeface="Adam Bold" panose="02000403000000000000" pitchFamily="2" charset="0"/>
              </a:rPr>
              <a:t>GRACIAS</a:t>
            </a:r>
            <a:endParaRPr lang="es-PE" sz="6000" dirty="0">
              <a:solidFill>
                <a:srgbClr val="C2EAFC"/>
              </a:solidFill>
              <a:latin typeface="Adam Bold" panose="020004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167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110</Words>
  <Application>Microsoft Office PowerPoint</Application>
  <PresentationFormat>Panorámica</PresentationFormat>
  <Paragraphs>13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Adam Bold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femelendez (Melendez Suarez, Eva Lucia)</dc:creator>
  <cp:lastModifiedBy>femelendez (Melendez Suarez, Eva Lucia)</cp:lastModifiedBy>
  <cp:revision>2</cp:revision>
  <dcterms:created xsi:type="dcterms:W3CDTF">2025-10-05T23:31:53Z</dcterms:created>
  <dcterms:modified xsi:type="dcterms:W3CDTF">2025-10-05T23:46:14Z</dcterms:modified>
</cp:coreProperties>
</file>