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60" r:id="rId2"/>
    <p:sldId id="268" r:id="rId3"/>
    <p:sldId id="273" r:id="rId4"/>
    <p:sldId id="266" r:id="rId5"/>
    <p:sldId id="257" r:id="rId6"/>
    <p:sldId id="276" r:id="rId7"/>
    <p:sldId id="279" r:id="rId8"/>
    <p:sldId id="274" r:id="rId9"/>
    <p:sldId id="277" r:id="rId10"/>
    <p:sldId id="280" r:id="rId11"/>
    <p:sldId id="281" r:id="rId12"/>
    <p:sldId id="282" r:id="rId13"/>
    <p:sldId id="264" r:id="rId14"/>
    <p:sldId id="263" r:id="rId15"/>
  </p:sldIdLst>
  <p:sldSz cx="12192000" cy="6858000"/>
  <p:notesSz cx="6858000" cy="9144000"/>
  <p:embeddedFontLst>
    <p:embeddedFont>
      <p:font typeface="Segoe UI Semilight" panose="020B0402040204020203" pitchFamily="34" charset="0"/>
      <p:regular r:id="rId17"/>
      <p:italic r:id="rId18"/>
    </p:embeddedFont>
    <p:embeddedFont>
      <p:font typeface="Rabiohead" panose="020B0604020202020204" charset="0"/>
      <p:regular r:id="rId19"/>
    </p:embeddedFont>
    <p:embeddedFont>
      <p:font typeface="Segoe UI Light" panose="020B0502040204020203" pitchFamily="34" charset="0"/>
      <p:regular r:id="rId20"/>
      <p: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Segoe UI Semibold" panose="020B0702040204020203" pitchFamily="34" charset="0"/>
      <p:bold r:id="rId26"/>
      <p:boldItalic r:id="rId27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3D1FF"/>
    <a:srgbClr val="0072C5"/>
    <a:srgbClr val="0594FF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398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8595D-823D-4C13-AB03-2A799184915F}" type="datetimeFigureOut">
              <a:rPr lang="es-ES" smtClean="0"/>
              <a:t>07/06/2015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FE2D7-9CB1-440F-9723-FCBAAF2E974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8375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FE2D7-9CB1-440F-9723-FCBAAF2E974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6458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unch">
    <p:bg>
      <p:bgPr>
        <a:gradFill>
          <a:gsLst>
            <a:gs pos="40000">
              <a:srgbClr val="0594FF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240" y="3292949"/>
            <a:ext cx="3110219" cy="444807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21" y="1030977"/>
            <a:ext cx="8128958" cy="2709652"/>
          </a:xfrm>
          <a:prstGeom prst="rect">
            <a:avLst/>
          </a:prstGeom>
          <a:effectLst>
            <a:glow rad="508000">
              <a:schemeClr val="bg1">
                <a:alpha val="60000"/>
              </a:schemeClr>
            </a:glow>
          </a:effectLst>
        </p:spPr>
      </p:pic>
      <p:sp>
        <p:nvSpPr>
          <p:cNvPr id="12" name="CuadroTexto 11"/>
          <p:cNvSpPr txBox="1"/>
          <p:nvPr userDrawn="1"/>
        </p:nvSpPr>
        <p:spPr>
          <a:xfrm>
            <a:off x="3060441" y="5516984"/>
            <a:ext cx="8901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solidFill>
                  <a:schemeClr val="bg1"/>
                </a:solidFill>
                <a:latin typeface="Rabiohead" panose="00000400000000000000" pitchFamily="2" charset="0"/>
              </a:rPr>
              <a:t>Madrid, 9 y 10</a:t>
            </a:r>
            <a:r>
              <a:rPr lang="en-US" sz="5400" baseline="0" dirty="0" smtClean="0">
                <a:solidFill>
                  <a:schemeClr val="bg1"/>
                </a:solidFill>
                <a:latin typeface="Rabiohead" panose="00000400000000000000" pitchFamily="2" charset="0"/>
              </a:rPr>
              <a:t> de </a:t>
            </a:r>
            <a:r>
              <a:rPr lang="en-US" sz="5400" baseline="0" dirty="0" err="1" smtClean="0">
                <a:solidFill>
                  <a:schemeClr val="bg1"/>
                </a:solidFill>
                <a:latin typeface="Rabiohead" panose="00000400000000000000" pitchFamily="2" charset="0"/>
              </a:rPr>
              <a:t>junio</a:t>
            </a:r>
            <a:r>
              <a:rPr lang="en-US" sz="5400" baseline="0" dirty="0" smtClean="0">
                <a:solidFill>
                  <a:schemeClr val="bg1"/>
                </a:solidFill>
                <a:latin typeface="Rabiohead" panose="00000400000000000000" pitchFamily="2" charset="0"/>
              </a:rPr>
              <a:t> de 2015</a:t>
            </a:r>
            <a:endParaRPr lang="es-ES" sz="5400" dirty="0">
              <a:solidFill>
                <a:schemeClr val="bg1"/>
              </a:solidFill>
              <a:latin typeface="Rabiohead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36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 2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6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onsors">
    <p:bg>
      <p:bgPr>
        <a:gradFill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02"/>
          <a:stretch/>
        </p:blipFill>
        <p:spPr>
          <a:xfrm>
            <a:off x="1330422" y="256327"/>
            <a:ext cx="9531156" cy="634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10" userDrawn="1">
          <p15:clr>
            <a:srgbClr val="FBAE40"/>
          </p15:clr>
        </p15:guide>
        <p15:guide id="4" pos="37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onsors-Fin">
    <p:bg>
      <p:bgPr>
        <a:gradFill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81"/>
          <a:stretch/>
        </p:blipFill>
        <p:spPr>
          <a:xfrm>
            <a:off x="2272267" y="1705707"/>
            <a:ext cx="7647466" cy="515061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845" y="126358"/>
            <a:ext cx="4828310" cy="1609436"/>
          </a:xfrm>
          <a:prstGeom prst="rect">
            <a:avLst/>
          </a:prstGeom>
          <a:effectLst>
            <a:glow rad="508000">
              <a:schemeClr val="bg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0711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10">
          <p15:clr>
            <a:srgbClr val="FBAE40"/>
          </p15:clr>
        </p15:guide>
        <p15:guide id="4" pos="37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ection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2766218"/>
            <a:ext cx="10515600" cy="1325563"/>
          </a:xfrm>
          <a:noFill/>
        </p:spPr>
        <p:txBody>
          <a:bodyPr>
            <a:noAutofit/>
          </a:bodyPr>
          <a:lstStyle>
            <a:lvl1pPr algn="ctr">
              <a:defRPr sz="6000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0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">
    <p:bg>
      <p:bgPr>
        <a:gradFill flip="none" rotWithShape="1">
          <a:gsLst>
            <a:gs pos="40000">
              <a:srgbClr val="0384E4"/>
            </a:gs>
            <a:gs pos="0">
              <a:srgbClr val="0594FF"/>
            </a:gs>
            <a:gs pos="100000">
              <a:srgbClr val="0072C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39" y="145313"/>
            <a:ext cx="3109515" cy="1036505"/>
          </a:xfrm>
          <a:prstGeom prst="rect">
            <a:avLst/>
          </a:prstGeom>
        </p:spPr>
      </p:pic>
      <p:sp>
        <p:nvSpPr>
          <p:cNvPr id="5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766916" y="914399"/>
            <a:ext cx="2428568" cy="2458065"/>
          </a:xfrm>
          <a:prstGeom prst="ellipse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3726425" y="1222382"/>
            <a:ext cx="8023123" cy="1687965"/>
          </a:xfrm>
        </p:spPr>
        <p:txBody>
          <a:bodyPr>
            <a:normAutofit/>
          </a:bodyPr>
          <a:lstStyle>
            <a:lvl1pPr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s-ES" dirty="0" err="1" smtClean="0"/>
              <a:t>Author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r>
              <a:rPr lang="es-ES" dirty="0" smtClean="0"/>
              <a:t> </a:t>
            </a:r>
            <a:r>
              <a:rPr lang="es-ES" dirty="0" err="1" smtClean="0"/>
              <a:t>author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endParaRPr lang="es-ES" dirty="0"/>
          </a:p>
        </p:txBody>
      </p:sp>
      <p:sp>
        <p:nvSpPr>
          <p:cNvPr id="22" name="Marcador de texto 20"/>
          <p:cNvSpPr>
            <a:spLocks noGrp="1"/>
          </p:cNvSpPr>
          <p:nvPr>
            <p:ph type="body" sz="quarter" idx="12" hasCustomPrompt="1"/>
          </p:nvPr>
        </p:nvSpPr>
        <p:spPr>
          <a:xfrm>
            <a:off x="3726424" y="3720293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Job </a:t>
            </a:r>
            <a:r>
              <a:rPr lang="es-ES" dirty="0" err="1" smtClean="0"/>
              <a:t>title</a:t>
            </a:r>
            <a:endParaRPr lang="es-ES" dirty="0"/>
          </a:p>
        </p:txBody>
      </p:sp>
      <p:sp>
        <p:nvSpPr>
          <p:cNvPr id="23" name="Marcador de texto 20"/>
          <p:cNvSpPr>
            <a:spLocks noGrp="1"/>
          </p:cNvSpPr>
          <p:nvPr>
            <p:ph type="body" sz="quarter" idx="13" hasCustomPrompt="1"/>
          </p:nvPr>
        </p:nvSpPr>
        <p:spPr>
          <a:xfrm>
            <a:off x="3726424" y="4299179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err="1" smtClean="0"/>
              <a:t>Award</a:t>
            </a:r>
            <a:endParaRPr lang="es-ES" dirty="0"/>
          </a:p>
        </p:txBody>
      </p:sp>
      <p:sp>
        <p:nvSpPr>
          <p:cNvPr id="24" name="Marcador de texto 20"/>
          <p:cNvSpPr>
            <a:spLocks noGrp="1"/>
          </p:cNvSpPr>
          <p:nvPr>
            <p:ph type="body" sz="quarter" idx="14" hasCustomPrompt="1"/>
          </p:nvPr>
        </p:nvSpPr>
        <p:spPr>
          <a:xfrm>
            <a:off x="3726323" y="3114392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Company</a:t>
            </a:r>
            <a:endParaRPr lang="es-ES" dirty="0"/>
          </a:p>
        </p:txBody>
      </p:sp>
      <p:sp>
        <p:nvSpPr>
          <p:cNvPr id="25" name="Marcador de texto 20"/>
          <p:cNvSpPr>
            <a:spLocks noGrp="1"/>
          </p:cNvSpPr>
          <p:nvPr>
            <p:ph type="body" sz="quarter" idx="15" hasCustomPrompt="1"/>
          </p:nvPr>
        </p:nvSpPr>
        <p:spPr>
          <a:xfrm>
            <a:off x="3726322" y="4912702"/>
            <a:ext cx="8023225" cy="414338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Blog 1</a:t>
            </a:r>
            <a:endParaRPr lang="es-ES" dirty="0"/>
          </a:p>
        </p:txBody>
      </p:sp>
      <p:sp>
        <p:nvSpPr>
          <p:cNvPr id="26" name="Marcador de texto 20"/>
          <p:cNvSpPr>
            <a:spLocks noGrp="1"/>
          </p:cNvSpPr>
          <p:nvPr>
            <p:ph type="body" sz="quarter" idx="16" hasCustomPrompt="1"/>
          </p:nvPr>
        </p:nvSpPr>
        <p:spPr>
          <a:xfrm>
            <a:off x="3726321" y="5526225"/>
            <a:ext cx="8023225" cy="414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 dirty="0" smtClean="0"/>
              <a:t>Blog 2</a:t>
            </a:r>
            <a:endParaRPr lang="es-ES" dirty="0"/>
          </a:p>
        </p:txBody>
      </p:sp>
      <p:sp>
        <p:nvSpPr>
          <p:cNvPr id="27" name="Marcador de texto 20"/>
          <p:cNvSpPr>
            <a:spLocks noGrp="1"/>
          </p:cNvSpPr>
          <p:nvPr>
            <p:ph type="body" sz="quarter" idx="17" hasCustomPrompt="1"/>
          </p:nvPr>
        </p:nvSpPr>
        <p:spPr>
          <a:xfrm>
            <a:off x="3726321" y="6139748"/>
            <a:ext cx="8023225" cy="414338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Segoe UI 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Twitter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307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image on th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gradFill>
            <a:gsLst>
              <a:gs pos="40000">
                <a:srgbClr val="0388EB"/>
              </a:gs>
              <a:gs pos="0">
                <a:srgbClr val="0594FF"/>
              </a:gs>
              <a:gs pos="100000">
                <a:srgbClr val="0072C5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578934" y="869796"/>
            <a:ext cx="4938132" cy="5096106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6" y="102182"/>
            <a:ext cx="1996296" cy="6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6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image on th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>
            <a:gsLst>
              <a:gs pos="40000">
                <a:srgbClr val="0388EB"/>
              </a:gs>
              <a:gs pos="0">
                <a:srgbClr val="0594FF"/>
              </a:gs>
              <a:gs pos="100000">
                <a:srgbClr val="0072C5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6745558" y="880947"/>
            <a:ext cx="4938132" cy="5096106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posición de imagen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95" y="107758"/>
            <a:ext cx="1996296" cy="6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6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/>
          <p:nvPr userDrawn="1"/>
        </p:nvSpPr>
        <p:spPr bwMode="gray">
          <a:xfrm>
            <a:off x="2451085" y="2072640"/>
            <a:ext cx="930118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14"/>
          <p:cNvSpPr/>
          <p:nvPr userDrawn="1"/>
        </p:nvSpPr>
        <p:spPr bwMode="gray">
          <a:xfrm>
            <a:off x="0" y="2072640"/>
            <a:ext cx="2286000" cy="2286000"/>
          </a:xfrm>
          <a:prstGeom prst="rect">
            <a:avLst/>
          </a:prstGeom>
          <a:solidFill>
            <a:srgbClr val="0072C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2761891" y="2633873"/>
            <a:ext cx="8633603" cy="1075486"/>
          </a:xfrm>
        </p:spPr>
        <p:txBody>
          <a:bodyPr>
            <a:noAutofit/>
          </a:bodyPr>
          <a:lstStyle>
            <a:lvl1pPr>
              <a:defRPr lang="es-ES" sz="5400" b="0" kern="1200" cap="none" spc="-100" baseline="0" dirty="0" smtClean="0">
                <a:ln w="3175">
                  <a:noFill/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dirty="0" smtClean="0"/>
              <a:t>Título</a:t>
            </a:r>
            <a:endParaRPr lang="es-ES" dirty="0"/>
          </a:p>
        </p:txBody>
      </p:sp>
      <p:pic>
        <p:nvPicPr>
          <p:cNvPr id="8" name="Picture 8" descr="C:\Users\Jonahs\Dropbox\Projects SCOTT\MEET Windows Azure\source\Background\tile-icon-medi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1" y="2558431"/>
            <a:ext cx="1314418" cy="131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211" y="112863"/>
            <a:ext cx="1998000" cy="6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7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7" name="Triángulo rectángulo 6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9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7" name="Triángulo rectángulo 6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10" name="Rectángulo 9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74641" y="1825625"/>
            <a:ext cx="11079159" cy="4351338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8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37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6044" y="365125"/>
            <a:ext cx="11077755" cy="1325563"/>
          </a:xfrm>
        </p:spPr>
        <p:txBody>
          <a:bodyPr/>
          <a:lstStyle>
            <a:lvl1pPr>
              <a:defRPr>
                <a:solidFill>
                  <a:srgbClr val="0072C5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8" name="Triángulo rectángulo 7"/>
          <p:cNvSpPr/>
          <p:nvPr userDrawn="1"/>
        </p:nvSpPr>
        <p:spPr>
          <a:xfrm rot="10800000">
            <a:off x="10535477" y="0"/>
            <a:ext cx="1649895" cy="1649895"/>
          </a:xfrm>
          <a:prstGeom prst="rtTriangl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76" y="-59634"/>
            <a:ext cx="1086676" cy="1086676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0" y="0"/>
            <a:ext cx="12192000" cy="112143"/>
          </a:xfrm>
          <a:prstGeom prst="rect">
            <a:avLst/>
          </a:prstGeom>
          <a:solidFill>
            <a:srgbClr val="007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  <a:solidFill>
                <a:srgbClr val="0072C5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276043" y="1822450"/>
            <a:ext cx="5400137" cy="4351337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6012611" y="1822450"/>
            <a:ext cx="5341188" cy="4351337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6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11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8" r:id="rId3"/>
    <p:sldLayoutId id="2147483661" r:id="rId4"/>
    <p:sldLayoutId id="2147483662" r:id="rId5"/>
    <p:sldLayoutId id="2147483666" r:id="rId6"/>
    <p:sldLayoutId id="2147483649" r:id="rId7"/>
    <p:sldLayoutId id="2147483650" r:id="rId8"/>
    <p:sldLayoutId id="2147483652" r:id="rId9"/>
    <p:sldLayoutId id="2147483664" r:id="rId10"/>
    <p:sldLayoutId id="2147483663" r:id="rId11"/>
    <p:sldLayoutId id="214748366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blogs.office.com/2014/09/08/milestone-office-delve/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n-US/Article/Find-help-about-groups-in-Office-365-7a9b321f-b76a-4d53-b98b-a2b0b7946de1?ui=en-US&amp;rs=en-US&amp;ad=US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roducts.office.com/es-es/business/compare-more-office-365-for-business-plans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14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Delve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3617686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Para el descubrimiento de la actividad e información de mis compañeros.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6127234"/>
            <a:ext cx="5845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2"/>
              </a:rPr>
              <a:t>http://blogs.office.com/2014/09/08/milestone-office-delve</a:t>
            </a:r>
            <a:r>
              <a:rPr lang="es-ES" dirty="0" smtClean="0">
                <a:hlinkClick r:id="rId2"/>
              </a:rPr>
              <a:t>/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15" y="1690688"/>
            <a:ext cx="7416800" cy="416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8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Office Vídeo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3167743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Servicio para compartir vídeos corporativos.</a:t>
            </a:r>
          </a:p>
          <a:p>
            <a:r>
              <a:rPr lang="es-ES" dirty="0" smtClean="0"/>
              <a:t>Podemos disponer de canales.</a:t>
            </a:r>
            <a:endParaRPr lang="es-E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14" b="4411"/>
          <a:stretch/>
        </p:blipFill>
        <p:spPr>
          <a:xfrm>
            <a:off x="4176486" y="1825625"/>
            <a:ext cx="7874000" cy="444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3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Groups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3733800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Funcionalidad para crear grupos de trabajo desde distintos mecanismos como: listas de distribución, sitios de SharePoint y </a:t>
            </a:r>
            <a:r>
              <a:rPr lang="es-ES" dirty="0" err="1" smtClean="0"/>
              <a:t>skype</a:t>
            </a:r>
            <a:r>
              <a:rPr lang="es-ES" dirty="0" smtClean="0"/>
              <a:t>.</a:t>
            </a:r>
            <a:endParaRPr lang="es-E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571" y="1825625"/>
            <a:ext cx="6879771" cy="34734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13971" y="6176963"/>
            <a:ext cx="89262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support.office.com/en-US/Article/Find-help-about-groups-in-Office-365-7a9b321f-b76a-4d53-b98b-a2b0b7946de1?ui=en-US&amp;rs=en-US&amp;ad=US</a:t>
            </a: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616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Q&amp;A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18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69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6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3" y="907041"/>
            <a:ext cx="2437265" cy="243726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Miguel Tabera</a:t>
            </a:r>
            <a:endParaRPr lang="es-ES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SharePoint Lead at </a:t>
            </a:r>
            <a:r>
              <a:rPr lang="en-US" b="1" dirty="0" smtClean="0"/>
              <a:t>Plain Concepts</a:t>
            </a:r>
            <a:endParaRPr lang="es-ES" b="1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http://www.</a:t>
            </a:r>
            <a:r>
              <a:rPr lang="en-US" b="1" dirty="0" smtClean="0"/>
              <a:t>sinsharepointnohayparaiso</a:t>
            </a:r>
            <a:r>
              <a:rPr lang="en-US" dirty="0" smtClean="0"/>
              <a:t>.com</a:t>
            </a:r>
            <a:endParaRPr lang="es-ES" dirty="0"/>
          </a:p>
        </p:txBody>
      </p:sp>
      <p:sp>
        <p:nvSpPr>
          <p:cNvPr id="19" name="Marcador de texto 1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http://blogs.plainconcepts.com/</a:t>
            </a:r>
            <a:r>
              <a:rPr lang="en-US" b="1" dirty="0" smtClean="0"/>
              <a:t>rokyouroffice</a:t>
            </a:r>
            <a:endParaRPr lang="es-ES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7" y="4549623"/>
            <a:ext cx="2730886" cy="1031821"/>
          </a:xfrm>
          <a:prstGeom prst="rect">
            <a:avLst/>
          </a:prstGeom>
        </p:spPr>
      </p:pic>
      <p:sp>
        <p:nvSpPr>
          <p:cNvPr id="20" name="Marcador de texto 1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@migueltabera</a:t>
            </a:r>
            <a:endParaRPr lang="es-ES" dirty="0"/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Microsoft MVP | SharePoint Server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3" y="3620962"/>
            <a:ext cx="2020090" cy="81468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368" y="4696295"/>
            <a:ext cx="2296632" cy="2296632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14" y="5696369"/>
            <a:ext cx="2984907" cy="48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8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Mario Cortés</a:t>
            </a:r>
            <a:endParaRPr lang="es-E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MVP Office365</a:t>
            </a:r>
            <a:endParaRPr lang="es-ES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s-ES" b="1" dirty="0" smtClean="0"/>
              <a:t>Plain Concepts</a:t>
            </a:r>
            <a:endParaRPr lang="es-ES" b="1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http://geeks.ms/blogs/mcortes</a:t>
            </a:r>
            <a:endParaRPr lang="es-ES" dirty="0"/>
          </a:p>
        </p:txBody>
      </p:sp>
      <p:sp>
        <p:nvSpPr>
          <p:cNvPr id="19" name="Marcador de texto 1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http://blogs.plainconcepts.com/rockyouroffice/</a:t>
            </a:r>
          </a:p>
        </p:txBody>
      </p:sp>
      <p:sp>
        <p:nvSpPr>
          <p:cNvPr id="20" name="Marcador de texto 19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mariocortesf</a:t>
            </a:r>
            <a:endParaRPr lang="es-ES" dirty="0"/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Team Lead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46" y="4713517"/>
            <a:ext cx="1919184" cy="19191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9" y="3887363"/>
            <a:ext cx="2849779" cy="724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48" y="860472"/>
            <a:ext cx="2384481" cy="272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Workshop Productividad</a:t>
            </a:r>
            <a:br>
              <a:rPr lang="es-ES" dirty="0" smtClean="0"/>
            </a:br>
            <a:r>
              <a:rPr lang="es-ES" sz="4800" dirty="0" smtClean="0"/>
              <a:t>Introducción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193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Elegir el modelo adecuado</a:t>
            </a:r>
            <a:endParaRPr lang="es-E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227485"/>
              </p:ext>
            </p:extLst>
          </p:nvPr>
        </p:nvGraphicFramePr>
        <p:xfrm>
          <a:off x="274641" y="1690688"/>
          <a:ext cx="11079159" cy="4960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053"/>
                <a:gridCol w="3693053"/>
                <a:gridCol w="3693053"/>
              </a:tblGrid>
              <a:tr h="723547"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Modelo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Pros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Contra</a:t>
                      </a:r>
                      <a:endParaRPr lang="es-ES" sz="2800" dirty="0"/>
                    </a:p>
                  </a:txBody>
                  <a:tcPr/>
                </a:tc>
              </a:tr>
              <a:tr h="1201023">
                <a:tc>
                  <a:txBody>
                    <a:bodyPr/>
                    <a:lstStyle/>
                    <a:p>
                      <a:r>
                        <a:rPr lang="es-ES" sz="2800" dirty="0" err="1" smtClean="0"/>
                        <a:t>OnPremise</a:t>
                      </a:r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Control de todo el entorno y las personalizaciones.</a:t>
                      </a:r>
                    </a:p>
                    <a:p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Coste de licencias y mantenimiento.</a:t>
                      </a:r>
                    </a:p>
                    <a:p>
                      <a:r>
                        <a:rPr lang="es-ES" sz="2000" dirty="0" smtClean="0"/>
                        <a:t>Ciclo de actualizaciones muy lento.</a:t>
                      </a:r>
                      <a:endParaRPr lang="es-ES" sz="2000" dirty="0"/>
                    </a:p>
                  </a:txBody>
                  <a:tcPr/>
                </a:tc>
              </a:tr>
              <a:tr h="1201023">
                <a:tc>
                  <a:txBody>
                    <a:bodyPr/>
                    <a:lstStyle/>
                    <a:p>
                      <a:r>
                        <a:rPr lang="es-ES" sz="2800" dirty="0" err="1" smtClean="0"/>
                        <a:t>OnPremise</a:t>
                      </a:r>
                      <a:r>
                        <a:rPr lang="es-ES" sz="2800" baseline="0" dirty="0" smtClean="0"/>
                        <a:t> </a:t>
                      </a:r>
                      <a:r>
                        <a:rPr lang="es-ES" sz="2800" baseline="0" dirty="0" err="1" smtClean="0"/>
                        <a:t>IaaS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Ventajas de </a:t>
                      </a:r>
                      <a:r>
                        <a:rPr lang="es-ES" sz="2000" dirty="0" err="1" smtClean="0"/>
                        <a:t>onpremise</a:t>
                      </a:r>
                      <a:r>
                        <a:rPr lang="es-ES" sz="2000" dirty="0" smtClean="0"/>
                        <a:t>.</a:t>
                      </a:r>
                    </a:p>
                    <a:p>
                      <a:r>
                        <a:rPr lang="es-ES" sz="2000" dirty="0" smtClean="0"/>
                        <a:t>No necesito adquirir</a:t>
                      </a:r>
                      <a:r>
                        <a:rPr lang="es-ES" sz="2000" baseline="0" dirty="0" smtClean="0"/>
                        <a:t> infraestructura, pago por número de máquinas.</a:t>
                      </a:r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Los mismos </a:t>
                      </a:r>
                      <a:r>
                        <a:rPr lang="es-ES" sz="2000" baseline="0" dirty="0" smtClean="0"/>
                        <a:t>problemas que </a:t>
                      </a:r>
                      <a:r>
                        <a:rPr lang="es-ES" sz="2000" baseline="0" dirty="0" err="1" smtClean="0"/>
                        <a:t>on-premise</a:t>
                      </a:r>
                      <a:r>
                        <a:rPr lang="es-ES" sz="2000" baseline="0" dirty="0" smtClean="0"/>
                        <a:t>.</a:t>
                      </a:r>
                      <a:endParaRPr lang="es-ES" sz="2000" dirty="0" smtClean="0"/>
                    </a:p>
                    <a:p>
                      <a:r>
                        <a:rPr lang="es-ES" sz="2000" dirty="0" smtClean="0"/>
                        <a:t>A la larga podría</a:t>
                      </a:r>
                      <a:r>
                        <a:rPr lang="es-ES" sz="2000" baseline="0" dirty="0" smtClean="0"/>
                        <a:t> tener un coste de servidores superior.</a:t>
                      </a:r>
                      <a:endParaRPr lang="es-ES" sz="2000" dirty="0"/>
                    </a:p>
                  </a:txBody>
                  <a:tcPr/>
                </a:tc>
              </a:tr>
              <a:tr h="1480331"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Office365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Listo</a:t>
                      </a:r>
                      <a:r>
                        <a:rPr lang="es-ES" sz="2000" baseline="0" dirty="0" smtClean="0"/>
                        <a:t> para usar.</a:t>
                      </a:r>
                    </a:p>
                    <a:p>
                      <a:r>
                        <a:rPr lang="es-ES" sz="2000" baseline="0" dirty="0" smtClean="0"/>
                        <a:t>Ciclo de actualizaciones más rápido.</a:t>
                      </a:r>
                    </a:p>
                    <a:p>
                      <a:r>
                        <a:rPr lang="es-ES" sz="2000" baseline="0" dirty="0" smtClean="0"/>
                        <a:t>Nuevos servicios que no están en </a:t>
                      </a:r>
                      <a:r>
                        <a:rPr lang="es-ES" sz="2000" baseline="0" dirty="0" err="1" smtClean="0"/>
                        <a:t>onpremise</a:t>
                      </a:r>
                      <a:r>
                        <a:rPr lang="es-ES" sz="2000" baseline="0" dirty="0" smtClean="0"/>
                        <a:t>.</a:t>
                      </a:r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Menos posibilidades de personalización.</a:t>
                      </a:r>
                      <a:endParaRPr lang="es-E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808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Planes de Office365</a:t>
            </a:r>
            <a:endParaRPr lang="es-E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211503"/>
              </p:ext>
            </p:extLst>
          </p:nvPr>
        </p:nvGraphicFramePr>
        <p:xfrm>
          <a:off x="274641" y="2011437"/>
          <a:ext cx="11699648" cy="3547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56"/>
                <a:gridCol w="1462456"/>
                <a:gridCol w="1462456"/>
                <a:gridCol w="1462456"/>
                <a:gridCol w="1462456"/>
                <a:gridCol w="1462456"/>
                <a:gridCol w="1462456"/>
                <a:gridCol w="1462456"/>
              </a:tblGrid>
              <a:tr h="1182511">
                <a:tc gridSpan="2">
                  <a:txBody>
                    <a:bodyPr/>
                    <a:lstStyle/>
                    <a:p>
                      <a:r>
                        <a:rPr lang="es-ES" sz="3600" dirty="0" smtClean="0"/>
                        <a:t>Particulares</a:t>
                      </a:r>
                      <a:endParaRPr lang="es-ES" sz="3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ES" sz="3600" dirty="0" smtClean="0"/>
                        <a:t>Empresa</a:t>
                      </a:r>
                      <a:endParaRPr lang="es-ES" sz="3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ES" sz="3600" dirty="0" smtClean="0"/>
                        <a:t>Enterprise</a:t>
                      </a:r>
                      <a:endParaRPr lang="es-ES" sz="3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1182511">
                <a:tc>
                  <a:txBody>
                    <a:bodyPr/>
                    <a:lstStyle/>
                    <a:p>
                      <a:r>
                        <a:rPr lang="es-E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Office 365 Hogar</a:t>
                      </a:r>
                      <a:endParaRPr lang="es-E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Office 365 </a:t>
                      </a:r>
                      <a:r>
                        <a:rPr lang="es-E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Personal</a:t>
                      </a:r>
                      <a:endParaRPr lang="es-E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Office 365 Empresa</a:t>
                      </a:r>
                      <a:r>
                        <a:rPr lang="es-ES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s-ES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Essential</a:t>
                      </a:r>
                      <a:endParaRPr lang="es-E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Office 365 </a:t>
                      </a:r>
                      <a:r>
                        <a:rPr lang="es-E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Empresa</a:t>
                      </a:r>
                      <a:endParaRPr lang="es-E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Office 365 Empresa Premium</a:t>
                      </a:r>
                      <a:endParaRPr lang="es-E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Office 365 Enterprise E1</a:t>
                      </a:r>
                      <a:endParaRPr lang="es-E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Office 365 </a:t>
                      </a:r>
                      <a:r>
                        <a:rPr lang="es-ES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ProPlus</a:t>
                      </a:r>
                      <a:endParaRPr lang="es-E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Office 365 Enterprise E3</a:t>
                      </a:r>
                      <a:endParaRPr lang="es-E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1182511">
                <a:tc>
                  <a:txBody>
                    <a:bodyPr/>
                    <a:lstStyle/>
                    <a:p>
                      <a:r>
                        <a:rPr lang="es-ES" dirty="0" smtClean="0"/>
                        <a:t>10 €/mes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7 €/mes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3,80 € usuario/mes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8,80 € usuario/mes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9,60 € usuario/mes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6,10 € usuario/mes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12,90 € usuario/mes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18,20 € usuario/mes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74641" y="6226406"/>
            <a:ext cx="10306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2"/>
              </a:rPr>
              <a:t>https://products.office.com/es-es/business/compare-more-office-365-for-business-plans</a:t>
            </a:r>
            <a:r>
              <a:rPr lang="es-ES" dirty="0" smtClean="0">
                <a:hlinkClick r:id="rId2"/>
              </a:rPr>
              <a:t>#</a:t>
            </a: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1966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Extensibilidad de plataforma</a:t>
            </a:r>
            <a:endParaRPr lang="es-ES" dirty="0"/>
          </a:p>
        </p:txBody>
      </p:sp>
      <p:grpSp>
        <p:nvGrpSpPr>
          <p:cNvPr id="4" name="Group 3"/>
          <p:cNvGrpSpPr/>
          <p:nvPr/>
        </p:nvGrpSpPr>
        <p:grpSpPr>
          <a:xfrm>
            <a:off x="269169" y="3328216"/>
            <a:ext cx="4498841" cy="3351756"/>
            <a:chOff x="274638" y="3277807"/>
            <a:chExt cx="4590248" cy="3419856"/>
          </a:xfrm>
        </p:grpSpPr>
        <p:sp>
          <p:nvSpPr>
            <p:cNvPr id="5" name="Rectangle 4"/>
            <p:cNvSpPr/>
            <p:nvPr/>
          </p:nvSpPr>
          <p:spPr bwMode="auto">
            <a:xfrm>
              <a:off x="274638" y="3277807"/>
              <a:ext cx="4590248" cy="3419856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79238" tIns="143391" rIns="179238" bIns="143391" numCol="1" rtlCol="0" anchor="t" anchorCtr="0" compatLnSpc="1">
              <a:prstTxWarp prst="textNoShape">
                <a:avLst/>
              </a:prstTxWarp>
            </a:bodyPr>
            <a:lstStyle/>
            <a:p>
              <a:pPr defTabSz="91391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4" b="1" dirty="0">
                  <a:gradFill>
                    <a:gsLst>
                      <a:gs pos="26496">
                        <a:srgbClr val="505050"/>
                      </a:gs>
                      <a:gs pos="44000">
                        <a:srgbClr val="505050"/>
                      </a:gs>
                    </a:gsLst>
                    <a:lin ang="5400000" scaled="0"/>
                  </a:gradFill>
                </a:rPr>
                <a:t>TIGHTLY BOUND</a:t>
              </a:r>
              <a:endParaRPr lang="en-US" sz="1960" b="1" dirty="0">
                <a:gradFill>
                  <a:gsLst>
                    <a:gs pos="26496">
                      <a:srgbClr val="505050"/>
                    </a:gs>
                    <a:gs pos="44000">
                      <a:srgbClr val="505050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67210" y="3810000"/>
              <a:ext cx="4407408" cy="1888743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8" tIns="143391" rIns="179238" bIns="14339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80">
                <a:lnSpc>
                  <a:spcPct val="90000"/>
                </a:lnSpc>
                <a:spcAft>
                  <a:spcPts val="588"/>
                </a:spcAft>
              </a:pPr>
              <a:r>
                <a:rPr lang="en-US" sz="1764" dirty="0">
                  <a:gradFill>
                    <a:gsLst>
                      <a:gs pos="76068">
                        <a:srgbClr val="FFFFFF"/>
                      </a:gs>
                      <a:gs pos="55000">
                        <a:srgbClr val="FFFFFF"/>
                      </a:gs>
                    </a:gsLst>
                    <a:lin ang="5400000" scaled="0"/>
                  </a:gradFill>
                  <a:cs typeface="Segoe UI Semilight" panose="020B0402040204020203" pitchFamily="34" charset="0"/>
                </a:rPr>
                <a:t>Host process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67210" y="5793960"/>
              <a:ext cx="4407408" cy="814458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8" tIns="143391" rIns="179238" bIns="14339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80">
                <a:lnSpc>
                  <a:spcPct val="90000"/>
                </a:lnSpc>
                <a:spcAft>
                  <a:spcPts val="588"/>
                </a:spcAft>
              </a:pPr>
              <a:r>
                <a:rPr lang="en-US" sz="1764" dirty="0">
                  <a:gradFill>
                    <a:gsLst>
                      <a:gs pos="82051">
                        <a:srgbClr val="FFFFFF"/>
                      </a:gs>
                      <a:gs pos="62000">
                        <a:srgbClr val="FFFFFF"/>
                      </a:gs>
                    </a:gsLst>
                    <a:lin ang="5400000" scaled="0"/>
                  </a:gradFill>
                  <a:cs typeface="Segoe UI Semilight" panose="020B0402040204020203" pitchFamily="34" charset="0"/>
                </a:rPr>
                <a:t>Platform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066162" y="4561113"/>
              <a:ext cx="3009506" cy="78929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08" rIns="537715" bIns="4570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1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4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Solution</a:t>
              </a:r>
            </a:p>
          </p:txBody>
        </p:sp>
        <p:sp>
          <p:nvSpPr>
            <p:cNvPr id="9" name="Freeform 23"/>
            <p:cNvSpPr>
              <a:spLocks noChangeAspect="1" noEditPoints="1"/>
            </p:cNvSpPr>
            <p:nvPr/>
          </p:nvSpPr>
          <p:spPr bwMode="auto">
            <a:xfrm>
              <a:off x="3825044" y="3955627"/>
              <a:ext cx="784910" cy="248235"/>
            </a:xfrm>
            <a:custGeom>
              <a:avLst/>
              <a:gdLst>
                <a:gd name="T0" fmla="*/ 1442 w 2741"/>
                <a:gd name="T1" fmla="*/ 572 h 865"/>
                <a:gd name="T2" fmla="*/ 1224 w 2741"/>
                <a:gd name="T3" fmla="*/ 701 h 865"/>
                <a:gd name="T4" fmla="*/ 1012 w 2741"/>
                <a:gd name="T5" fmla="*/ 576 h 865"/>
                <a:gd name="T6" fmla="*/ 1012 w 2741"/>
                <a:gd name="T7" fmla="*/ 295 h 865"/>
                <a:gd name="T8" fmla="*/ 1233 w 2741"/>
                <a:gd name="T9" fmla="*/ 165 h 865"/>
                <a:gd name="T10" fmla="*/ 1442 w 2741"/>
                <a:gd name="T11" fmla="*/ 291 h 865"/>
                <a:gd name="T12" fmla="*/ 1408 w 2741"/>
                <a:gd name="T13" fmla="*/ 435 h 865"/>
                <a:gd name="T14" fmla="*/ 1229 w 2741"/>
                <a:gd name="T15" fmla="*/ 220 h 865"/>
                <a:gd name="T16" fmla="*/ 1068 w 2741"/>
                <a:gd name="T17" fmla="*/ 323 h 865"/>
                <a:gd name="T18" fmla="*/ 1067 w 2741"/>
                <a:gd name="T19" fmla="*/ 545 h 865"/>
                <a:gd name="T20" fmla="*/ 1224 w 2741"/>
                <a:gd name="T21" fmla="*/ 646 h 865"/>
                <a:gd name="T22" fmla="*/ 1408 w 2741"/>
                <a:gd name="T23" fmla="*/ 435 h 865"/>
                <a:gd name="T24" fmla="*/ 1695 w 2741"/>
                <a:gd name="T25" fmla="*/ 186 h 865"/>
                <a:gd name="T26" fmla="*/ 1632 w 2741"/>
                <a:gd name="T27" fmla="*/ 322 h 865"/>
                <a:gd name="T28" fmla="*/ 1719 w 2741"/>
                <a:gd name="T29" fmla="*/ 372 h 865"/>
                <a:gd name="T30" fmla="*/ 1632 w 2741"/>
                <a:gd name="T31" fmla="*/ 692 h 865"/>
                <a:gd name="T32" fmla="*/ 1573 w 2741"/>
                <a:gd name="T33" fmla="*/ 372 h 865"/>
                <a:gd name="T34" fmla="*/ 1510 w 2741"/>
                <a:gd name="T35" fmla="*/ 322 h 865"/>
                <a:gd name="T36" fmla="*/ 1573 w 2741"/>
                <a:gd name="T37" fmla="*/ 262 h 865"/>
                <a:gd name="T38" fmla="*/ 1691 w 2741"/>
                <a:gd name="T39" fmla="*/ 136 h 865"/>
                <a:gd name="T40" fmla="*/ 1734 w 2741"/>
                <a:gd name="T41" fmla="*/ 196 h 865"/>
                <a:gd name="T42" fmla="*/ 1898 w 2741"/>
                <a:gd name="T43" fmla="*/ 186 h 865"/>
                <a:gd name="T44" fmla="*/ 1836 w 2741"/>
                <a:gd name="T45" fmla="*/ 322 h 865"/>
                <a:gd name="T46" fmla="*/ 1923 w 2741"/>
                <a:gd name="T47" fmla="*/ 372 h 865"/>
                <a:gd name="T48" fmla="*/ 1836 w 2741"/>
                <a:gd name="T49" fmla="*/ 692 h 865"/>
                <a:gd name="T50" fmla="*/ 1777 w 2741"/>
                <a:gd name="T51" fmla="*/ 372 h 865"/>
                <a:gd name="T52" fmla="*/ 1714 w 2741"/>
                <a:gd name="T53" fmla="*/ 322 h 865"/>
                <a:gd name="T54" fmla="*/ 1777 w 2741"/>
                <a:gd name="T55" fmla="*/ 262 h 865"/>
                <a:gd name="T56" fmla="*/ 1895 w 2741"/>
                <a:gd name="T57" fmla="*/ 136 h 865"/>
                <a:gd name="T58" fmla="*/ 1938 w 2741"/>
                <a:gd name="T59" fmla="*/ 196 h 865"/>
                <a:gd name="T60" fmla="*/ 2036 w 2741"/>
                <a:gd name="T61" fmla="*/ 217 h 865"/>
                <a:gd name="T62" fmla="*/ 1981 w 2741"/>
                <a:gd name="T63" fmla="*/ 217 h 865"/>
                <a:gd name="T64" fmla="*/ 1981 w 2741"/>
                <a:gd name="T65" fmla="*/ 162 h 865"/>
                <a:gd name="T66" fmla="*/ 2036 w 2741"/>
                <a:gd name="T67" fmla="*/ 162 h 865"/>
                <a:gd name="T68" fmla="*/ 2037 w 2741"/>
                <a:gd name="T69" fmla="*/ 692 h 865"/>
                <a:gd name="T70" fmla="*/ 1978 w 2741"/>
                <a:gd name="T71" fmla="*/ 322 h 865"/>
                <a:gd name="T72" fmla="*/ 2037 w 2741"/>
                <a:gd name="T73" fmla="*/ 692 h 865"/>
                <a:gd name="T74" fmla="*/ 2274 w 2741"/>
                <a:gd name="T75" fmla="*/ 701 h 865"/>
                <a:gd name="T76" fmla="*/ 2120 w 2741"/>
                <a:gd name="T77" fmla="*/ 612 h 865"/>
                <a:gd name="T78" fmla="*/ 2151 w 2741"/>
                <a:gd name="T79" fmla="*/ 369 h 865"/>
                <a:gd name="T80" fmla="*/ 2376 w 2741"/>
                <a:gd name="T81" fmla="*/ 332 h 865"/>
                <a:gd name="T82" fmla="*/ 2288 w 2741"/>
                <a:gd name="T83" fmla="*/ 364 h 865"/>
                <a:gd name="T84" fmla="*/ 2159 w 2741"/>
                <a:gd name="T85" fmla="*/ 511 h 865"/>
                <a:gd name="T86" fmla="*/ 2285 w 2741"/>
                <a:gd name="T87" fmla="*/ 651 h 865"/>
                <a:gd name="T88" fmla="*/ 2376 w 2741"/>
                <a:gd name="T89" fmla="*/ 675 h 865"/>
                <a:gd name="T90" fmla="*/ 2480 w 2741"/>
                <a:gd name="T91" fmla="*/ 522 h 865"/>
                <a:gd name="T92" fmla="*/ 2600 w 2741"/>
                <a:gd name="T93" fmla="*/ 651 h 865"/>
                <a:gd name="T94" fmla="*/ 2715 w 2741"/>
                <a:gd name="T95" fmla="*/ 666 h 865"/>
                <a:gd name="T96" fmla="*/ 2463 w 2741"/>
                <a:gd name="T97" fmla="*/ 650 h 865"/>
                <a:gd name="T98" fmla="*/ 2440 w 2741"/>
                <a:gd name="T99" fmla="*/ 408 h 865"/>
                <a:gd name="T100" fmla="*/ 2588 w 2741"/>
                <a:gd name="T101" fmla="*/ 313 h 865"/>
                <a:gd name="T102" fmla="*/ 2741 w 2741"/>
                <a:gd name="T103" fmla="*/ 491 h 865"/>
                <a:gd name="T104" fmla="*/ 2680 w 2741"/>
                <a:gd name="T105" fmla="*/ 472 h 865"/>
                <a:gd name="T106" fmla="*/ 2588 w 2741"/>
                <a:gd name="T107" fmla="*/ 364 h 865"/>
                <a:gd name="T108" fmla="*/ 2480 w 2741"/>
                <a:gd name="T109" fmla="*/ 472 h 865"/>
                <a:gd name="T110" fmla="*/ 721 w 2741"/>
                <a:gd name="T111" fmla="*/ 793 h 865"/>
                <a:gd name="T112" fmla="*/ 721 w 2741"/>
                <a:gd name="T113" fmla="*/ 74 h 865"/>
                <a:gd name="T114" fmla="*/ 1 w 2741"/>
                <a:gd name="T115" fmla="*/ 174 h 865"/>
                <a:gd name="T116" fmla="*/ 0 w 2741"/>
                <a:gd name="T117" fmla="*/ 694 h 865"/>
                <a:gd name="T118" fmla="*/ 158 w 2741"/>
                <a:gd name="T119" fmla="*/ 209 h 865"/>
                <a:gd name="T120" fmla="*/ 464 w 2741"/>
                <a:gd name="T121" fmla="*/ 758 h 865"/>
                <a:gd name="T122" fmla="*/ 464 w 2741"/>
                <a:gd name="T123" fmla="*/ 865 h 865"/>
                <a:gd name="T124" fmla="*/ 721 w 2741"/>
                <a:gd name="T125" fmla="*/ 794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41" h="865">
                  <a:moveTo>
                    <a:pt x="1472" y="427"/>
                  </a:moveTo>
                  <a:cubicBezTo>
                    <a:pt x="1472" y="482"/>
                    <a:pt x="1462" y="530"/>
                    <a:pt x="1442" y="572"/>
                  </a:cubicBezTo>
                  <a:cubicBezTo>
                    <a:pt x="1421" y="613"/>
                    <a:pt x="1392" y="645"/>
                    <a:pt x="1355" y="668"/>
                  </a:cubicBezTo>
                  <a:cubicBezTo>
                    <a:pt x="1317" y="690"/>
                    <a:pt x="1274" y="701"/>
                    <a:pt x="1224" y="701"/>
                  </a:cubicBezTo>
                  <a:cubicBezTo>
                    <a:pt x="1177" y="701"/>
                    <a:pt x="1135" y="691"/>
                    <a:pt x="1098" y="669"/>
                  </a:cubicBezTo>
                  <a:cubicBezTo>
                    <a:pt x="1061" y="647"/>
                    <a:pt x="1032" y="616"/>
                    <a:pt x="1012" y="576"/>
                  </a:cubicBezTo>
                  <a:cubicBezTo>
                    <a:pt x="991" y="536"/>
                    <a:pt x="981" y="490"/>
                    <a:pt x="981" y="439"/>
                  </a:cubicBezTo>
                  <a:cubicBezTo>
                    <a:pt x="981" y="384"/>
                    <a:pt x="992" y="336"/>
                    <a:pt x="1012" y="295"/>
                  </a:cubicBezTo>
                  <a:cubicBezTo>
                    <a:pt x="1033" y="253"/>
                    <a:pt x="1062" y="221"/>
                    <a:pt x="1100" y="199"/>
                  </a:cubicBezTo>
                  <a:cubicBezTo>
                    <a:pt x="1139" y="176"/>
                    <a:pt x="1183" y="165"/>
                    <a:pt x="1233" y="165"/>
                  </a:cubicBezTo>
                  <a:cubicBezTo>
                    <a:pt x="1279" y="165"/>
                    <a:pt x="1321" y="176"/>
                    <a:pt x="1357" y="198"/>
                  </a:cubicBezTo>
                  <a:cubicBezTo>
                    <a:pt x="1394" y="220"/>
                    <a:pt x="1422" y="251"/>
                    <a:pt x="1442" y="291"/>
                  </a:cubicBezTo>
                  <a:cubicBezTo>
                    <a:pt x="1462" y="330"/>
                    <a:pt x="1472" y="376"/>
                    <a:pt x="1472" y="427"/>
                  </a:cubicBezTo>
                  <a:close/>
                  <a:moveTo>
                    <a:pt x="1408" y="435"/>
                  </a:moveTo>
                  <a:cubicBezTo>
                    <a:pt x="1408" y="367"/>
                    <a:pt x="1392" y="314"/>
                    <a:pt x="1361" y="276"/>
                  </a:cubicBezTo>
                  <a:cubicBezTo>
                    <a:pt x="1329" y="239"/>
                    <a:pt x="1285" y="220"/>
                    <a:pt x="1229" y="220"/>
                  </a:cubicBezTo>
                  <a:cubicBezTo>
                    <a:pt x="1193" y="220"/>
                    <a:pt x="1161" y="229"/>
                    <a:pt x="1133" y="247"/>
                  </a:cubicBezTo>
                  <a:cubicBezTo>
                    <a:pt x="1105" y="265"/>
                    <a:pt x="1084" y="290"/>
                    <a:pt x="1068" y="323"/>
                  </a:cubicBezTo>
                  <a:cubicBezTo>
                    <a:pt x="1053" y="356"/>
                    <a:pt x="1045" y="393"/>
                    <a:pt x="1045" y="434"/>
                  </a:cubicBezTo>
                  <a:cubicBezTo>
                    <a:pt x="1045" y="475"/>
                    <a:pt x="1052" y="512"/>
                    <a:pt x="1067" y="545"/>
                  </a:cubicBezTo>
                  <a:cubicBezTo>
                    <a:pt x="1082" y="577"/>
                    <a:pt x="1103" y="602"/>
                    <a:pt x="1131" y="620"/>
                  </a:cubicBezTo>
                  <a:cubicBezTo>
                    <a:pt x="1158" y="638"/>
                    <a:pt x="1189" y="646"/>
                    <a:pt x="1224" y="646"/>
                  </a:cubicBezTo>
                  <a:cubicBezTo>
                    <a:pt x="1282" y="646"/>
                    <a:pt x="1327" y="628"/>
                    <a:pt x="1359" y="590"/>
                  </a:cubicBezTo>
                  <a:cubicBezTo>
                    <a:pt x="1392" y="552"/>
                    <a:pt x="1408" y="501"/>
                    <a:pt x="1408" y="435"/>
                  </a:cubicBezTo>
                  <a:close/>
                  <a:moveTo>
                    <a:pt x="1734" y="196"/>
                  </a:moveTo>
                  <a:cubicBezTo>
                    <a:pt x="1722" y="190"/>
                    <a:pt x="1709" y="186"/>
                    <a:pt x="1695" y="186"/>
                  </a:cubicBezTo>
                  <a:cubicBezTo>
                    <a:pt x="1653" y="186"/>
                    <a:pt x="1632" y="213"/>
                    <a:pt x="1632" y="265"/>
                  </a:cubicBezTo>
                  <a:cubicBezTo>
                    <a:pt x="1632" y="322"/>
                    <a:pt x="1632" y="322"/>
                    <a:pt x="1632" y="322"/>
                  </a:cubicBezTo>
                  <a:cubicBezTo>
                    <a:pt x="1719" y="322"/>
                    <a:pt x="1719" y="322"/>
                    <a:pt x="1719" y="322"/>
                  </a:cubicBezTo>
                  <a:cubicBezTo>
                    <a:pt x="1719" y="372"/>
                    <a:pt x="1719" y="372"/>
                    <a:pt x="1719" y="372"/>
                  </a:cubicBezTo>
                  <a:cubicBezTo>
                    <a:pt x="1632" y="372"/>
                    <a:pt x="1632" y="372"/>
                    <a:pt x="1632" y="372"/>
                  </a:cubicBezTo>
                  <a:cubicBezTo>
                    <a:pt x="1632" y="692"/>
                    <a:pt x="1632" y="692"/>
                    <a:pt x="1632" y="692"/>
                  </a:cubicBezTo>
                  <a:cubicBezTo>
                    <a:pt x="1573" y="692"/>
                    <a:pt x="1573" y="692"/>
                    <a:pt x="1573" y="692"/>
                  </a:cubicBezTo>
                  <a:cubicBezTo>
                    <a:pt x="1573" y="372"/>
                    <a:pt x="1573" y="372"/>
                    <a:pt x="1573" y="372"/>
                  </a:cubicBezTo>
                  <a:cubicBezTo>
                    <a:pt x="1510" y="372"/>
                    <a:pt x="1510" y="372"/>
                    <a:pt x="1510" y="372"/>
                  </a:cubicBezTo>
                  <a:cubicBezTo>
                    <a:pt x="1510" y="322"/>
                    <a:pt x="1510" y="322"/>
                    <a:pt x="1510" y="322"/>
                  </a:cubicBezTo>
                  <a:cubicBezTo>
                    <a:pt x="1573" y="322"/>
                    <a:pt x="1573" y="322"/>
                    <a:pt x="1573" y="322"/>
                  </a:cubicBezTo>
                  <a:cubicBezTo>
                    <a:pt x="1573" y="262"/>
                    <a:pt x="1573" y="262"/>
                    <a:pt x="1573" y="262"/>
                  </a:cubicBezTo>
                  <a:cubicBezTo>
                    <a:pt x="1573" y="224"/>
                    <a:pt x="1584" y="194"/>
                    <a:pt x="1606" y="171"/>
                  </a:cubicBezTo>
                  <a:cubicBezTo>
                    <a:pt x="1629" y="148"/>
                    <a:pt x="1657" y="136"/>
                    <a:pt x="1691" y="136"/>
                  </a:cubicBezTo>
                  <a:cubicBezTo>
                    <a:pt x="1709" y="136"/>
                    <a:pt x="1723" y="138"/>
                    <a:pt x="1734" y="143"/>
                  </a:cubicBezTo>
                  <a:lnTo>
                    <a:pt x="1734" y="196"/>
                  </a:lnTo>
                  <a:close/>
                  <a:moveTo>
                    <a:pt x="1938" y="196"/>
                  </a:moveTo>
                  <a:cubicBezTo>
                    <a:pt x="1926" y="190"/>
                    <a:pt x="1913" y="186"/>
                    <a:pt x="1898" y="186"/>
                  </a:cubicBezTo>
                  <a:cubicBezTo>
                    <a:pt x="1857" y="186"/>
                    <a:pt x="1836" y="213"/>
                    <a:pt x="1836" y="265"/>
                  </a:cubicBezTo>
                  <a:cubicBezTo>
                    <a:pt x="1836" y="322"/>
                    <a:pt x="1836" y="322"/>
                    <a:pt x="1836" y="322"/>
                  </a:cubicBezTo>
                  <a:cubicBezTo>
                    <a:pt x="1923" y="322"/>
                    <a:pt x="1923" y="322"/>
                    <a:pt x="1923" y="322"/>
                  </a:cubicBezTo>
                  <a:cubicBezTo>
                    <a:pt x="1923" y="372"/>
                    <a:pt x="1923" y="372"/>
                    <a:pt x="1923" y="372"/>
                  </a:cubicBezTo>
                  <a:cubicBezTo>
                    <a:pt x="1836" y="372"/>
                    <a:pt x="1836" y="372"/>
                    <a:pt x="1836" y="372"/>
                  </a:cubicBezTo>
                  <a:cubicBezTo>
                    <a:pt x="1836" y="692"/>
                    <a:pt x="1836" y="692"/>
                    <a:pt x="1836" y="692"/>
                  </a:cubicBezTo>
                  <a:cubicBezTo>
                    <a:pt x="1777" y="692"/>
                    <a:pt x="1777" y="692"/>
                    <a:pt x="1777" y="692"/>
                  </a:cubicBezTo>
                  <a:cubicBezTo>
                    <a:pt x="1777" y="372"/>
                    <a:pt x="1777" y="372"/>
                    <a:pt x="1777" y="372"/>
                  </a:cubicBezTo>
                  <a:cubicBezTo>
                    <a:pt x="1714" y="372"/>
                    <a:pt x="1714" y="372"/>
                    <a:pt x="1714" y="372"/>
                  </a:cubicBezTo>
                  <a:cubicBezTo>
                    <a:pt x="1714" y="322"/>
                    <a:pt x="1714" y="322"/>
                    <a:pt x="1714" y="322"/>
                  </a:cubicBezTo>
                  <a:cubicBezTo>
                    <a:pt x="1777" y="322"/>
                    <a:pt x="1777" y="322"/>
                    <a:pt x="1777" y="322"/>
                  </a:cubicBezTo>
                  <a:cubicBezTo>
                    <a:pt x="1777" y="262"/>
                    <a:pt x="1777" y="262"/>
                    <a:pt x="1777" y="262"/>
                  </a:cubicBezTo>
                  <a:cubicBezTo>
                    <a:pt x="1777" y="224"/>
                    <a:pt x="1788" y="194"/>
                    <a:pt x="1810" y="171"/>
                  </a:cubicBezTo>
                  <a:cubicBezTo>
                    <a:pt x="1832" y="148"/>
                    <a:pt x="1861" y="136"/>
                    <a:pt x="1895" y="136"/>
                  </a:cubicBezTo>
                  <a:cubicBezTo>
                    <a:pt x="1913" y="136"/>
                    <a:pt x="1927" y="138"/>
                    <a:pt x="1938" y="143"/>
                  </a:cubicBezTo>
                  <a:lnTo>
                    <a:pt x="1938" y="196"/>
                  </a:lnTo>
                  <a:close/>
                  <a:moveTo>
                    <a:pt x="2047" y="189"/>
                  </a:moveTo>
                  <a:cubicBezTo>
                    <a:pt x="2047" y="200"/>
                    <a:pt x="2043" y="210"/>
                    <a:pt x="2036" y="217"/>
                  </a:cubicBezTo>
                  <a:cubicBezTo>
                    <a:pt x="2028" y="224"/>
                    <a:pt x="2019" y="228"/>
                    <a:pt x="2008" y="228"/>
                  </a:cubicBezTo>
                  <a:cubicBezTo>
                    <a:pt x="1997" y="228"/>
                    <a:pt x="1988" y="224"/>
                    <a:pt x="1981" y="217"/>
                  </a:cubicBezTo>
                  <a:cubicBezTo>
                    <a:pt x="1973" y="210"/>
                    <a:pt x="1970" y="201"/>
                    <a:pt x="1970" y="189"/>
                  </a:cubicBezTo>
                  <a:cubicBezTo>
                    <a:pt x="1970" y="179"/>
                    <a:pt x="1973" y="170"/>
                    <a:pt x="1981" y="162"/>
                  </a:cubicBezTo>
                  <a:cubicBezTo>
                    <a:pt x="1988" y="155"/>
                    <a:pt x="1997" y="151"/>
                    <a:pt x="2008" y="151"/>
                  </a:cubicBezTo>
                  <a:cubicBezTo>
                    <a:pt x="2019" y="151"/>
                    <a:pt x="2029" y="155"/>
                    <a:pt x="2036" y="162"/>
                  </a:cubicBezTo>
                  <a:cubicBezTo>
                    <a:pt x="2044" y="170"/>
                    <a:pt x="2047" y="179"/>
                    <a:pt x="2047" y="189"/>
                  </a:cubicBezTo>
                  <a:close/>
                  <a:moveTo>
                    <a:pt x="2037" y="692"/>
                  </a:moveTo>
                  <a:cubicBezTo>
                    <a:pt x="1978" y="692"/>
                    <a:pt x="1978" y="692"/>
                    <a:pt x="1978" y="692"/>
                  </a:cubicBezTo>
                  <a:cubicBezTo>
                    <a:pt x="1978" y="322"/>
                    <a:pt x="1978" y="322"/>
                    <a:pt x="1978" y="322"/>
                  </a:cubicBezTo>
                  <a:cubicBezTo>
                    <a:pt x="2037" y="322"/>
                    <a:pt x="2037" y="322"/>
                    <a:pt x="2037" y="322"/>
                  </a:cubicBezTo>
                  <a:lnTo>
                    <a:pt x="2037" y="692"/>
                  </a:lnTo>
                  <a:close/>
                  <a:moveTo>
                    <a:pt x="2376" y="675"/>
                  </a:moveTo>
                  <a:cubicBezTo>
                    <a:pt x="2347" y="693"/>
                    <a:pt x="2313" y="701"/>
                    <a:pt x="2274" y="701"/>
                  </a:cubicBezTo>
                  <a:cubicBezTo>
                    <a:pt x="2240" y="701"/>
                    <a:pt x="2210" y="694"/>
                    <a:pt x="2183" y="678"/>
                  </a:cubicBezTo>
                  <a:cubicBezTo>
                    <a:pt x="2156" y="663"/>
                    <a:pt x="2135" y="641"/>
                    <a:pt x="2120" y="612"/>
                  </a:cubicBezTo>
                  <a:cubicBezTo>
                    <a:pt x="2105" y="584"/>
                    <a:pt x="2098" y="552"/>
                    <a:pt x="2098" y="516"/>
                  </a:cubicBezTo>
                  <a:cubicBezTo>
                    <a:pt x="2098" y="455"/>
                    <a:pt x="2116" y="406"/>
                    <a:pt x="2151" y="369"/>
                  </a:cubicBezTo>
                  <a:cubicBezTo>
                    <a:pt x="2186" y="332"/>
                    <a:pt x="2232" y="313"/>
                    <a:pt x="2291" y="313"/>
                  </a:cubicBezTo>
                  <a:cubicBezTo>
                    <a:pt x="2323" y="313"/>
                    <a:pt x="2352" y="319"/>
                    <a:pt x="2376" y="332"/>
                  </a:cubicBezTo>
                  <a:cubicBezTo>
                    <a:pt x="2376" y="393"/>
                    <a:pt x="2376" y="393"/>
                    <a:pt x="2376" y="393"/>
                  </a:cubicBezTo>
                  <a:cubicBezTo>
                    <a:pt x="2349" y="373"/>
                    <a:pt x="2319" y="364"/>
                    <a:pt x="2288" y="364"/>
                  </a:cubicBezTo>
                  <a:cubicBezTo>
                    <a:pt x="2250" y="364"/>
                    <a:pt x="2219" y="377"/>
                    <a:pt x="2195" y="405"/>
                  </a:cubicBezTo>
                  <a:cubicBezTo>
                    <a:pt x="2171" y="432"/>
                    <a:pt x="2159" y="467"/>
                    <a:pt x="2159" y="511"/>
                  </a:cubicBezTo>
                  <a:cubicBezTo>
                    <a:pt x="2159" y="554"/>
                    <a:pt x="2170" y="588"/>
                    <a:pt x="2193" y="613"/>
                  </a:cubicBezTo>
                  <a:cubicBezTo>
                    <a:pt x="2216" y="638"/>
                    <a:pt x="2246" y="651"/>
                    <a:pt x="2285" y="651"/>
                  </a:cubicBezTo>
                  <a:cubicBezTo>
                    <a:pt x="2317" y="651"/>
                    <a:pt x="2347" y="640"/>
                    <a:pt x="2376" y="619"/>
                  </a:cubicBezTo>
                  <a:lnTo>
                    <a:pt x="2376" y="675"/>
                  </a:lnTo>
                  <a:close/>
                  <a:moveTo>
                    <a:pt x="2741" y="522"/>
                  </a:moveTo>
                  <a:cubicBezTo>
                    <a:pt x="2480" y="522"/>
                    <a:pt x="2480" y="522"/>
                    <a:pt x="2480" y="522"/>
                  </a:cubicBezTo>
                  <a:cubicBezTo>
                    <a:pt x="2480" y="564"/>
                    <a:pt x="2492" y="596"/>
                    <a:pt x="2513" y="618"/>
                  </a:cubicBezTo>
                  <a:cubicBezTo>
                    <a:pt x="2534" y="640"/>
                    <a:pt x="2563" y="651"/>
                    <a:pt x="2600" y="651"/>
                  </a:cubicBezTo>
                  <a:cubicBezTo>
                    <a:pt x="2642" y="651"/>
                    <a:pt x="2680" y="637"/>
                    <a:pt x="2715" y="610"/>
                  </a:cubicBezTo>
                  <a:cubicBezTo>
                    <a:pt x="2715" y="666"/>
                    <a:pt x="2715" y="666"/>
                    <a:pt x="2715" y="666"/>
                  </a:cubicBezTo>
                  <a:cubicBezTo>
                    <a:pt x="2683" y="689"/>
                    <a:pt x="2640" y="701"/>
                    <a:pt x="2586" y="701"/>
                  </a:cubicBezTo>
                  <a:cubicBezTo>
                    <a:pt x="2533" y="701"/>
                    <a:pt x="2492" y="684"/>
                    <a:pt x="2463" y="650"/>
                  </a:cubicBezTo>
                  <a:cubicBezTo>
                    <a:pt x="2433" y="616"/>
                    <a:pt x="2418" y="569"/>
                    <a:pt x="2418" y="509"/>
                  </a:cubicBezTo>
                  <a:cubicBezTo>
                    <a:pt x="2418" y="472"/>
                    <a:pt x="2425" y="439"/>
                    <a:pt x="2440" y="408"/>
                  </a:cubicBezTo>
                  <a:cubicBezTo>
                    <a:pt x="2455" y="378"/>
                    <a:pt x="2476" y="355"/>
                    <a:pt x="2502" y="338"/>
                  </a:cubicBezTo>
                  <a:cubicBezTo>
                    <a:pt x="2528" y="321"/>
                    <a:pt x="2557" y="313"/>
                    <a:pt x="2588" y="313"/>
                  </a:cubicBezTo>
                  <a:cubicBezTo>
                    <a:pt x="2636" y="313"/>
                    <a:pt x="2674" y="329"/>
                    <a:pt x="2701" y="360"/>
                  </a:cubicBezTo>
                  <a:cubicBezTo>
                    <a:pt x="2728" y="391"/>
                    <a:pt x="2741" y="435"/>
                    <a:pt x="2741" y="491"/>
                  </a:cubicBezTo>
                  <a:lnTo>
                    <a:pt x="2741" y="522"/>
                  </a:lnTo>
                  <a:close/>
                  <a:moveTo>
                    <a:pt x="2680" y="472"/>
                  </a:moveTo>
                  <a:cubicBezTo>
                    <a:pt x="2680" y="438"/>
                    <a:pt x="2672" y="411"/>
                    <a:pt x="2655" y="392"/>
                  </a:cubicBezTo>
                  <a:cubicBezTo>
                    <a:pt x="2639" y="373"/>
                    <a:pt x="2617" y="364"/>
                    <a:pt x="2588" y="364"/>
                  </a:cubicBezTo>
                  <a:cubicBezTo>
                    <a:pt x="2560" y="364"/>
                    <a:pt x="2537" y="374"/>
                    <a:pt x="2517" y="393"/>
                  </a:cubicBezTo>
                  <a:cubicBezTo>
                    <a:pt x="2498" y="413"/>
                    <a:pt x="2485" y="439"/>
                    <a:pt x="2480" y="472"/>
                  </a:cubicBezTo>
                  <a:lnTo>
                    <a:pt x="2680" y="472"/>
                  </a:lnTo>
                  <a:close/>
                  <a:moveTo>
                    <a:pt x="721" y="793"/>
                  </a:moveTo>
                  <a:cubicBezTo>
                    <a:pt x="721" y="793"/>
                    <a:pt x="721" y="793"/>
                    <a:pt x="721" y="793"/>
                  </a:cubicBezTo>
                  <a:cubicBezTo>
                    <a:pt x="721" y="74"/>
                    <a:pt x="721" y="74"/>
                    <a:pt x="721" y="74"/>
                  </a:cubicBezTo>
                  <a:cubicBezTo>
                    <a:pt x="464" y="0"/>
                    <a:pt x="464" y="0"/>
                    <a:pt x="464" y="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694"/>
                    <a:pt x="0" y="694"/>
                    <a:pt x="0" y="694"/>
                  </a:cubicBezTo>
                  <a:cubicBezTo>
                    <a:pt x="158" y="632"/>
                    <a:pt x="158" y="632"/>
                    <a:pt x="158" y="632"/>
                  </a:cubicBezTo>
                  <a:cubicBezTo>
                    <a:pt x="158" y="209"/>
                    <a:pt x="158" y="209"/>
                    <a:pt x="158" y="209"/>
                  </a:cubicBezTo>
                  <a:cubicBezTo>
                    <a:pt x="464" y="136"/>
                    <a:pt x="464" y="136"/>
                    <a:pt x="464" y="136"/>
                  </a:cubicBezTo>
                  <a:cubicBezTo>
                    <a:pt x="464" y="758"/>
                    <a:pt x="464" y="758"/>
                    <a:pt x="464" y="758"/>
                  </a:cubicBezTo>
                  <a:cubicBezTo>
                    <a:pt x="0" y="694"/>
                    <a:pt x="0" y="694"/>
                    <a:pt x="0" y="694"/>
                  </a:cubicBezTo>
                  <a:cubicBezTo>
                    <a:pt x="464" y="865"/>
                    <a:pt x="464" y="865"/>
                    <a:pt x="464" y="865"/>
                  </a:cubicBezTo>
                  <a:cubicBezTo>
                    <a:pt x="464" y="865"/>
                    <a:pt x="464" y="865"/>
                    <a:pt x="464" y="865"/>
                  </a:cubicBezTo>
                  <a:cubicBezTo>
                    <a:pt x="721" y="794"/>
                    <a:pt x="721" y="794"/>
                    <a:pt x="721" y="794"/>
                  </a:cubicBezTo>
                  <a:cubicBezTo>
                    <a:pt x="721" y="793"/>
                    <a:pt x="721" y="793"/>
                    <a:pt x="721" y="7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89619" tIns="44810" rIns="89619" bIns="44810" numCol="1" anchor="t" anchorCtr="0" compatLnSpc="1">
              <a:prstTxWarp prst="textNoShape">
                <a:avLst/>
              </a:prstTxWarp>
            </a:bodyPr>
            <a:lstStyle/>
            <a:p>
              <a:pPr defTabSz="914180">
                <a:lnSpc>
                  <a:spcPct val="90000"/>
                </a:lnSpc>
              </a:pPr>
              <a:endParaRPr lang="en-US" sz="1764">
                <a:solidFill>
                  <a:srgbClr val="505050"/>
                </a:solidFill>
              </a:endParaRPr>
            </a:p>
          </p:txBody>
        </p:sp>
        <p:sp>
          <p:nvSpPr>
            <p:cNvPr id="10" name="Freeform 5"/>
            <p:cNvSpPr>
              <a:spLocks noChangeAspect="1" noEditPoints="1"/>
            </p:cNvSpPr>
            <p:nvPr/>
          </p:nvSpPr>
          <p:spPr bwMode="auto">
            <a:xfrm>
              <a:off x="2304063" y="3951551"/>
              <a:ext cx="1276179" cy="256386"/>
            </a:xfrm>
            <a:custGeom>
              <a:avLst/>
              <a:gdLst>
                <a:gd name="T0" fmla="*/ 271 w 1687"/>
                <a:gd name="T1" fmla="*/ 82 h 337"/>
                <a:gd name="T2" fmla="*/ 348 w 1687"/>
                <a:gd name="T3" fmla="*/ 192 h 337"/>
                <a:gd name="T4" fmla="*/ 238 w 1687"/>
                <a:gd name="T5" fmla="*/ 291 h 337"/>
                <a:gd name="T6" fmla="*/ 260 w 1687"/>
                <a:gd name="T7" fmla="*/ 232 h 337"/>
                <a:gd name="T8" fmla="*/ 301 w 1687"/>
                <a:gd name="T9" fmla="*/ 141 h 337"/>
                <a:gd name="T10" fmla="*/ 215 w 1687"/>
                <a:gd name="T11" fmla="*/ 80 h 337"/>
                <a:gd name="T12" fmla="*/ 579 w 1687"/>
                <a:gd name="T13" fmla="*/ 62 h 337"/>
                <a:gd name="T14" fmla="*/ 602 w 1687"/>
                <a:gd name="T15" fmla="*/ 265 h 337"/>
                <a:gd name="T16" fmla="*/ 676 w 1687"/>
                <a:gd name="T17" fmla="*/ 191 h 337"/>
                <a:gd name="T18" fmla="*/ 699 w 1687"/>
                <a:gd name="T19" fmla="*/ 181 h 337"/>
                <a:gd name="T20" fmla="*/ 602 w 1687"/>
                <a:gd name="T21" fmla="*/ 143 h 337"/>
                <a:gd name="T22" fmla="*/ 453 w 1687"/>
                <a:gd name="T23" fmla="*/ 156 h 337"/>
                <a:gd name="T24" fmla="*/ 469 w 1687"/>
                <a:gd name="T25" fmla="*/ 250 h 337"/>
                <a:gd name="T26" fmla="*/ 549 w 1687"/>
                <a:gd name="T27" fmla="*/ 231 h 337"/>
                <a:gd name="T28" fmla="*/ 496 w 1687"/>
                <a:gd name="T29" fmla="*/ 86 h 337"/>
                <a:gd name="T30" fmla="*/ 1468 w 1687"/>
                <a:gd name="T31" fmla="*/ 126 h 337"/>
                <a:gd name="T32" fmla="*/ 1488 w 1687"/>
                <a:gd name="T33" fmla="*/ 265 h 337"/>
                <a:gd name="T34" fmla="*/ 1561 w 1687"/>
                <a:gd name="T35" fmla="*/ 265 h 337"/>
                <a:gd name="T36" fmla="*/ 1583 w 1687"/>
                <a:gd name="T37" fmla="*/ 164 h 337"/>
                <a:gd name="T38" fmla="*/ 1651 w 1687"/>
                <a:gd name="T39" fmla="*/ 237 h 337"/>
                <a:gd name="T40" fmla="*/ 1687 w 1687"/>
                <a:gd name="T41" fmla="*/ 142 h 337"/>
                <a:gd name="T42" fmla="*/ 1651 w 1687"/>
                <a:gd name="T43" fmla="*/ 87 h 337"/>
                <a:gd name="T44" fmla="*/ 1624 w 1687"/>
                <a:gd name="T45" fmla="*/ 126 h 337"/>
                <a:gd name="T46" fmla="*/ 1623 w 1687"/>
                <a:gd name="T47" fmla="*/ 146 h 337"/>
                <a:gd name="T48" fmla="*/ 1687 w 1687"/>
                <a:gd name="T49" fmla="*/ 266 h 337"/>
                <a:gd name="T50" fmla="*/ 898 w 1687"/>
                <a:gd name="T51" fmla="*/ 149 h 337"/>
                <a:gd name="T52" fmla="*/ 872 w 1687"/>
                <a:gd name="T53" fmla="*/ 129 h 337"/>
                <a:gd name="T54" fmla="*/ 895 w 1687"/>
                <a:gd name="T55" fmla="*/ 263 h 337"/>
                <a:gd name="T56" fmla="*/ 947 w 1687"/>
                <a:gd name="T57" fmla="*/ 130 h 337"/>
                <a:gd name="T58" fmla="*/ 1403 w 1687"/>
                <a:gd name="T59" fmla="*/ 192 h 337"/>
                <a:gd name="T60" fmla="*/ 1426 w 1687"/>
                <a:gd name="T61" fmla="*/ 198 h 337"/>
                <a:gd name="T62" fmla="*/ 1415 w 1687"/>
                <a:gd name="T63" fmla="*/ 89 h 337"/>
                <a:gd name="T64" fmla="*/ 0 w 1687"/>
                <a:gd name="T65" fmla="*/ 298 h 337"/>
                <a:gd name="T66" fmla="*/ 197 w 1687"/>
                <a:gd name="T67" fmla="*/ 169 h 337"/>
                <a:gd name="T68" fmla="*/ 100 w 1687"/>
                <a:gd name="T69" fmla="*/ 122 h 337"/>
                <a:gd name="T70" fmla="*/ 64 w 1687"/>
                <a:gd name="T71" fmla="*/ 166 h 337"/>
                <a:gd name="T72" fmla="*/ 75 w 1687"/>
                <a:gd name="T73" fmla="*/ 214 h 337"/>
                <a:gd name="T74" fmla="*/ 123 w 1687"/>
                <a:gd name="T75" fmla="*/ 213 h 337"/>
                <a:gd name="T76" fmla="*/ 1128 w 1687"/>
                <a:gd name="T77" fmla="*/ 265 h 337"/>
                <a:gd name="T78" fmla="*/ 1104 w 1687"/>
                <a:gd name="T79" fmla="*/ 169 h 337"/>
                <a:gd name="T80" fmla="*/ 1228 w 1687"/>
                <a:gd name="T81" fmla="*/ 123 h 337"/>
                <a:gd name="T82" fmla="*/ 1128 w 1687"/>
                <a:gd name="T83" fmla="*/ 131 h 337"/>
                <a:gd name="T84" fmla="*/ 1170 w 1687"/>
                <a:gd name="T85" fmla="*/ 91 h 337"/>
                <a:gd name="T86" fmla="*/ 989 w 1687"/>
                <a:gd name="T87" fmla="*/ 243 h 337"/>
                <a:gd name="T88" fmla="*/ 1004 w 1687"/>
                <a:gd name="T89" fmla="*/ 273 h 337"/>
                <a:gd name="T90" fmla="*/ 1073 w 1687"/>
                <a:gd name="T91" fmla="*/ 169 h 337"/>
                <a:gd name="T92" fmla="*/ 978 w 1687"/>
                <a:gd name="T93" fmla="*/ 184 h 337"/>
                <a:gd name="T94" fmla="*/ 1366 w 1687"/>
                <a:gd name="T95" fmla="*/ 238 h 337"/>
                <a:gd name="T96" fmla="*/ 1343 w 1687"/>
                <a:gd name="T97" fmla="*/ 131 h 337"/>
                <a:gd name="T98" fmla="*/ 1309 w 1687"/>
                <a:gd name="T99" fmla="*/ 142 h 337"/>
                <a:gd name="T100" fmla="*/ 1351 w 1687"/>
                <a:gd name="T101" fmla="*/ 197 h 337"/>
                <a:gd name="T102" fmla="*/ 813 w 1687"/>
                <a:gd name="T103" fmla="*/ 247 h 337"/>
                <a:gd name="T104" fmla="*/ 807 w 1687"/>
                <a:gd name="T105" fmla="*/ 179 h 337"/>
                <a:gd name="T106" fmla="*/ 736 w 1687"/>
                <a:gd name="T107" fmla="*/ 159 h 337"/>
                <a:gd name="T108" fmla="*/ 836 w 1687"/>
                <a:gd name="T109" fmla="*/ 174 h 337"/>
                <a:gd name="T110" fmla="*/ 747 w 1687"/>
                <a:gd name="T111" fmla="*/ 224 h 337"/>
                <a:gd name="T112" fmla="*/ 809 w 1687"/>
                <a:gd name="T113" fmla="*/ 19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87" h="337">
                  <a:moveTo>
                    <a:pt x="215" y="80"/>
                  </a:moveTo>
                  <a:cubicBezTo>
                    <a:pt x="215" y="73"/>
                    <a:pt x="216" y="67"/>
                    <a:pt x="215" y="60"/>
                  </a:cubicBezTo>
                  <a:cubicBezTo>
                    <a:pt x="215" y="58"/>
                    <a:pt x="216" y="56"/>
                    <a:pt x="218" y="55"/>
                  </a:cubicBezTo>
                  <a:cubicBezTo>
                    <a:pt x="228" y="46"/>
                    <a:pt x="242" y="44"/>
                    <a:pt x="253" y="50"/>
                  </a:cubicBezTo>
                  <a:cubicBezTo>
                    <a:pt x="265" y="57"/>
                    <a:pt x="271" y="68"/>
                    <a:pt x="271" y="82"/>
                  </a:cubicBezTo>
                  <a:cubicBezTo>
                    <a:pt x="271" y="85"/>
                    <a:pt x="272" y="87"/>
                    <a:pt x="275" y="88"/>
                  </a:cubicBezTo>
                  <a:cubicBezTo>
                    <a:pt x="294" y="98"/>
                    <a:pt x="308" y="113"/>
                    <a:pt x="317" y="132"/>
                  </a:cubicBezTo>
                  <a:cubicBezTo>
                    <a:pt x="318" y="134"/>
                    <a:pt x="318" y="136"/>
                    <a:pt x="321" y="136"/>
                  </a:cubicBezTo>
                  <a:cubicBezTo>
                    <a:pt x="336" y="134"/>
                    <a:pt x="348" y="142"/>
                    <a:pt x="354" y="154"/>
                  </a:cubicBezTo>
                  <a:cubicBezTo>
                    <a:pt x="360" y="167"/>
                    <a:pt x="357" y="182"/>
                    <a:pt x="348" y="192"/>
                  </a:cubicBezTo>
                  <a:cubicBezTo>
                    <a:pt x="340" y="200"/>
                    <a:pt x="332" y="203"/>
                    <a:pt x="321" y="202"/>
                  </a:cubicBezTo>
                  <a:cubicBezTo>
                    <a:pt x="319" y="202"/>
                    <a:pt x="318" y="202"/>
                    <a:pt x="317" y="204"/>
                  </a:cubicBezTo>
                  <a:cubicBezTo>
                    <a:pt x="308" y="225"/>
                    <a:pt x="294" y="241"/>
                    <a:pt x="273" y="250"/>
                  </a:cubicBezTo>
                  <a:cubicBezTo>
                    <a:pt x="270" y="251"/>
                    <a:pt x="271" y="253"/>
                    <a:pt x="271" y="255"/>
                  </a:cubicBezTo>
                  <a:cubicBezTo>
                    <a:pt x="272" y="275"/>
                    <a:pt x="257" y="291"/>
                    <a:pt x="238" y="291"/>
                  </a:cubicBezTo>
                  <a:cubicBezTo>
                    <a:pt x="234" y="291"/>
                    <a:pt x="230" y="290"/>
                    <a:pt x="226" y="288"/>
                  </a:cubicBezTo>
                  <a:cubicBezTo>
                    <a:pt x="219" y="285"/>
                    <a:pt x="215" y="281"/>
                    <a:pt x="215" y="272"/>
                  </a:cubicBezTo>
                  <a:cubicBezTo>
                    <a:pt x="216" y="261"/>
                    <a:pt x="216" y="249"/>
                    <a:pt x="215" y="238"/>
                  </a:cubicBezTo>
                  <a:cubicBezTo>
                    <a:pt x="215" y="235"/>
                    <a:pt x="216" y="233"/>
                    <a:pt x="219" y="231"/>
                  </a:cubicBezTo>
                  <a:cubicBezTo>
                    <a:pt x="231" y="221"/>
                    <a:pt x="248" y="222"/>
                    <a:pt x="260" y="232"/>
                  </a:cubicBezTo>
                  <a:cubicBezTo>
                    <a:pt x="262" y="234"/>
                    <a:pt x="264" y="234"/>
                    <a:pt x="267" y="233"/>
                  </a:cubicBezTo>
                  <a:cubicBezTo>
                    <a:pt x="283" y="225"/>
                    <a:pt x="294" y="213"/>
                    <a:pt x="301" y="197"/>
                  </a:cubicBezTo>
                  <a:cubicBezTo>
                    <a:pt x="302" y="195"/>
                    <a:pt x="302" y="193"/>
                    <a:pt x="301" y="191"/>
                  </a:cubicBezTo>
                  <a:cubicBezTo>
                    <a:pt x="289" y="177"/>
                    <a:pt x="289" y="161"/>
                    <a:pt x="300" y="147"/>
                  </a:cubicBezTo>
                  <a:cubicBezTo>
                    <a:pt x="302" y="145"/>
                    <a:pt x="303" y="143"/>
                    <a:pt x="301" y="141"/>
                  </a:cubicBezTo>
                  <a:cubicBezTo>
                    <a:pt x="294" y="124"/>
                    <a:pt x="282" y="112"/>
                    <a:pt x="266" y="104"/>
                  </a:cubicBezTo>
                  <a:cubicBezTo>
                    <a:pt x="264" y="103"/>
                    <a:pt x="262" y="103"/>
                    <a:pt x="260" y="105"/>
                  </a:cubicBezTo>
                  <a:cubicBezTo>
                    <a:pt x="248" y="116"/>
                    <a:pt x="231" y="117"/>
                    <a:pt x="218" y="106"/>
                  </a:cubicBezTo>
                  <a:cubicBezTo>
                    <a:pt x="216" y="105"/>
                    <a:pt x="215" y="103"/>
                    <a:pt x="215" y="100"/>
                  </a:cubicBezTo>
                  <a:cubicBezTo>
                    <a:pt x="216" y="93"/>
                    <a:pt x="215" y="87"/>
                    <a:pt x="215" y="80"/>
                  </a:cubicBezTo>
                  <a:close/>
                  <a:moveTo>
                    <a:pt x="602" y="143"/>
                  </a:moveTo>
                  <a:cubicBezTo>
                    <a:pt x="602" y="116"/>
                    <a:pt x="602" y="88"/>
                    <a:pt x="602" y="61"/>
                  </a:cubicBezTo>
                  <a:cubicBezTo>
                    <a:pt x="602" y="58"/>
                    <a:pt x="602" y="56"/>
                    <a:pt x="598" y="56"/>
                  </a:cubicBezTo>
                  <a:cubicBezTo>
                    <a:pt x="593" y="57"/>
                    <a:pt x="589" y="57"/>
                    <a:pt x="584" y="56"/>
                  </a:cubicBezTo>
                  <a:cubicBezTo>
                    <a:pt x="580" y="56"/>
                    <a:pt x="579" y="58"/>
                    <a:pt x="579" y="62"/>
                  </a:cubicBezTo>
                  <a:cubicBezTo>
                    <a:pt x="579" y="126"/>
                    <a:pt x="579" y="190"/>
                    <a:pt x="579" y="254"/>
                  </a:cubicBezTo>
                  <a:cubicBezTo>
                    <a:pt x="579" y="258"/>
                    <a:pt x="579" y="262"/>
                    <a:pt x="579" y="266"/>
                  </a:cubicBezTo>
                  <a:cubicBezTo>
                    <a:pt x="579" y="269"/>
                    <a:pt x="580" y="270"/>
                    <a:pt x="583" y="270"/>
                  </a:cubicBezTo>
                  <a:cubicBezTo>
                    <a:pt x="588" y="270"/>
                    <a:pt x="593" y="270"/>
                    <a:pt x="598" y="270"/>
                  </a:cubicBezTo>
                  <a:cubicBezTo>
                    <a:pt x="601" y="270"/>
                    <a:pt x="602" y="269"/>
                    <a:pt x="602" y="265"/>
                  </a:cubicBezTo>
                  <a:cubicBezTo>
                    <a:pt x="602" y="239"/>
                    <a:pt x="602" y="213"/>
                    <a:pt x="602" y="187"/>
                  </a:cubicBezTo>
                  <a:cubicBezTo>
                    <a:pt x="602" y="175"/>
                    <a:pt x="606" y="164"/>
                    <a:pt x="614" y="154"/>
                  </a:cubicBezTo>
                  <a:cubicBezTo>
                    <a:pt x="625" y="143"/>
                    <a:pt x="637" y="140"/>
                    <a:pt x="652" y="143"/>
                  </a:cubicBezTo>
                  <a:cubicBezTo>
                    <a:pt x="666" y="147"/>
                    <a:pt x="671" y="157"/>
                    <a:pt x="674" y="170"/>
                  </a:cubicBezTo>
                  <a:cubicBezTo>
                    <a:pt x="675" y="177"/>
                    <a:pt x="676" y="184"/>
                    <a:pt x="676" y="191"/>
                  </a:cubicBezTo>
                  <a:cubicBezTo>
                    <a:pt x="676" y="215"/>
                    <a:pt x="676" y="240"/>
                    <a:pt x="675" y="265"/>
                  </a:cubicBezTo>
                  <a:cubicBezTo>
                    <a:pt x="675" y="269"/>
                    <a:pt x="677" y="270"/>
                    <a:pt x="681" y="270"/>
                  </a:cubicBezTo>
                  <a:cubicBezTo>
                    <a:pt x="686" y="270"/>
                    <a:pt x="690" y="270"/>
                    <a:pt x="695" y="270"/>
                  </a:cubicBezTo>
                  <a:cubicBezTo>
                    <a:pt x="698" y="270"/>
                    <a:pt x="699" y="269"/>
                    <a:pt x="699" y="265"/>
                  </a:cubicBezTo>
                  <a:cubicBezTo>
                    <a:pt x="699" y="237"/>
                    <a:pt x="699" y="209"/>
                    <a:pt x="699" y="181"/>
                  </a:cubicBezTo>
                  <a:cubicBezTo>
                    <a:pt x="699" y="174"/>
                    <a:pt x="698" y="167"/>
                    <a:pt x="697" y="160"/>
                  </a:cubicBezTo>
                  <a:cubicBezTo>
                    <a:pt x="694" y="147"/>
                    <a:pt x="688" y="135"/>
                    <a:pt x="675" y="128"/>
                  </a:cubicBezTo>
                  <a:cubicBezTo>
                    <a:pt x="656" y="117"/>
                    <a:pt x="628" y="122"/>
                    <a:pt x="612" y="137"/>
                  </a:cubicBezTo>
                  <a:cubicBezTo>
                    <a:pt x="609" y="141"/>
                    <a:pt x="606" y="145"/>
                    <a:pt x="602" y="149"/>
                  </a:cubicBezTo>
                  <a:cubicBezTo>
                    <a:pt x="602" y="147"/>
                    <a:pt x="602" y="145"/>
                    <a:pt x="602" y="143"/>
                  </a:cubicBezTo>
                  <a:close/>
                  <a:moveTo>
                    <a:pt x="541" y="75"/>
                  </a:moveTo>
                  <a:cubicBezTo>
                    <a:pt x="541" y="72"/>
                    <a:pt x="541" y="71"/>
                    <a:pt x="538" y="70"/>
                  </a:cubicBezTo>
                  <a:cubicBezTo>
                    <a:pt x="532" y="68"/>
                    <a:pt x="526" y="66"/>
                    <a:pt x="520" y="66"/>
                  </a:cubicBezTo>
                  <a:cubicBezTo>
                    <a:pt x="503" y="64"/>
                    <a:pt x="485" y="64"/>
                    <a:pt x="469" y="71"/>
                  </a:cubicBezTo>
                  <a:cubicBezTo>
                    <a:pt x="429" y="89"/>
                    <a:pt x="430" y="136"/>
                    <a:pt x="453" y="156"/>
                  </a:cubicBezTo>
                  <a:cubicBezTo>
                    <a:pt x="463" y="165"/>
                    <a:pt x="474" y="172"/>
                    <a:pt x="485" y="178"/>
                  </a:cubicBezTo>
                  <a:cubicBezTo>
                    <a:pt x="496" y="184"/>
                    <a:pt x="507" y="191"/>
                    <a:pt x="516" y="200"/>
                  </a:cubicBezTo>
                  <a:cubicBezTo>
                    <a:pt x="525" y="209"/>
                    <a:pt x="527" y="220"/>
                    <a:pt x="523" y="232"/>
                  </a:cubicBezTo>
                  <a:cubicBezTo>
                    <a:pt x="520" y="243"/>
                    <a:pt x="511" y="248"/>
                    <a:pt x="500" y="251"/>
                  </a:cubicBezTo>
                  <a:cubicBezTo>
                    <a:pt x="490" y="253"/>
                    <a:pt x="480" y="252"/>
                    <a:pt x="469" y="250"/>
                  </a:cubicBezTo>
                  <a:cubicBezTo>
                    <a:pt x="458" y="247"/>
                    <a:pt x="447" y="242"/>
                    <a:pt x="437" y="234"/>
                  </a:cubicBezTo>
                  <a:cubicBezTo>
                    <a:pt x="437" y="242"/>
                    <a:pt x="438" y="250"/>
                    <a:pt x="437" y="257"/>
                  </a:cubicBezTo>
                  <a:cubicBezTo>
                    <a:pt x="437" y="261"/>
                    <a:pt x="438" y="263"/>
                    <a:pt x="442" y="265"/>
                  </a:cubicBezTo>
                  <a:cubicBezTo>
                    <a:pt x="464" y="273"/>
                    <a:pt x="486" y="277"/>
                    <a:pt x="509" y="270"/>
                  </a:cubicBezTo>
                  <a:cubicBezTo>
                    <a:pt x="529" y="265"/>
                    <a:pt x="544" y="253"/>
                    <a:pt x="549" y="231"/>
                  </a:cubicBezTo>
                  <a:cubicBezTo>
                    <a:pt x="553" y="209"/>
                    <a:pt x="546" y="191"/>
                    <a:pt x="528" y="178"/>
                  </a:cubicBezTo>
                  <a:cubicBezTo>
                    <a:pt x="517" y="169"/>
                    <a:pt x="505" y="162"/>
                    <a:pt x="493" y="155"/>
                  </a:cubicBezTo>
                  <a:cubicBezTo>
                    <a:pt x="485" y="151"/>
                    <a:pt x="477" y="146"/>
                    <a:pt x="471" y="139"/>
                  </a:cubicBezTo>
                  <a:cubicBezTo>
                    <a:pt x="456" y="124"/>
                    <a:pt x="461" y="100"/>
                    <a:pt x="480" y="90"/>
                  </a:cubicBezTo>
                  <a:cubicBezTo>
                    <a:pt x="485" y="88"/>
                    <a:pt x="490" y="87"/>
                    <a:pt x="496" y="86"/>
                  </a:cubicBezTo>
                  <a:cubicBezTo>
                    <a:pt x="512" y="86"/>
                    <a:pt x="527" y="88"/>
                    <a:pt x="541" y="99"/>
                  </a:cubicBezTo>
                  <a:cubicBezTo>
                    <a:pt x="541" y="90"/>
                    <a:pt x="541" y="82"/>
                    <a:pt x="541" y="75"/>
                  </a:cubicBezTo>
                  <a:close/>
                  <a:moveTo>
                    <a:pt x="1488" y="129"/>
                  </a:moveTo>
                  <a:cubicBezTo>
                    <a:pt x="1488" y="127"/>
                    <a:pt x="1488" y="125"/>
                    <a:pt x="1484" y="126"/>
                  </a:cubicBezTo>
                  <a:cubicBezTo>
                    <a:pt x="1479" y="126"/>
                    <a:pt x="1474" y="126"/>
                    <a:pt x="1468" y="126"/>
                  </a:cubicBezTo>
                  <a:cubicBezTo>
                    <a:pt x="1465" y="126"/>
                    <a:pt x="1465" y="127"/>
                    <a:pt x="1465" y="129"/>
                  </a:cubicBezTo>
                  <a:cubicBezTo>
                    <a:pt x="1465" y="175"/>
                    <a:pt x="1465" y="220"/>
                    <a:pt x="1465" y="266"/>
                  </a:cubicBezTo>
                  <a:cubicBezTo>
                    <a:pt x="1465" y="269"/>
                    <a:pt x="1466" y="270"/>
                    <a:pt x="1469" y="270"/>
                  </a:cubicBezTo>
                  <a:cubicBezTo>
                    <a:pt x="1474" y="270"/>
                    <a:pt x="1478" y="270"/>
                    <a:pt x="1483" y="270"/>
                  </a:cubicBezTo>
                  <a:cubicBezTo>
                    <a:pt x="1487" y="270"/>
                    <a:pt x="1488" y="269"/>
                    <a:pt x="1488" y="265"/>
                  </a:cubicBezTo>
                  <a:cubicBezTo>
                    <a:pt x="1488" y="239"/>
                    <a:pt x="1488" y="212"/>
                    <a:pt x="1488" y="186"/>
                  </a:cubicBezTo>
                  <a:cubicBezTo>
                    <a:pt x="1488" y="172"/>
                    <a:pt x="1493" y="160"/>
                    <a:pt x="1504" y="151"/>
                  </a:cubicBezTo>
                  <a:cubicBezTo>
                    <a:pt x="1525" y="133"/>
                    <a:pt x="1553" y="142"/>
                    <a:pt x="1559" y="169"/>
                  </a:cubicBezTo>
                  <a:cubicBezTo>
                    <a:pt x="1561" y="175"/>
                    <a:pt x="1561" y="182"/>
                    <a:pt x="1561" y="188"/>
                  </a:cubicBezTo>
                  <a:cubicBezTo>
                    <a:pt x="1561" y="214"/>
                    <a:pt x="1561" y="239"/>
                    <a:pt x="1561" y="265"/>
                  </a:cubicBezTo>
                  <a:cubicBezTo>
                    <a:pt x="1561" y="269"/>
                    <a:pt x="1562" y="270"/>
                    <a:pt x="1566" y="270"/>
                  </a:cubicBezTo>
                  <a:cubicBezTo>
                    <a:pt x="1571" y="270"/>
                    <a:pt x="1575" y="270"/>
                    <a:pt x="1580" y="270"/>
                  </a:cubicBezTo>
                  <a:cubicBezTo>
                    <a:pt x="1584" y="270"/>
                    <a:pt x="1584" y="269"/>
                    <a:pt x="1584" y="265"/>
                  </a:cubicBezTo>
                  <a:cubicBezTo>
                    <a:pt x="1584" y="237"/>
                    <a:pt x="1584" y="209"/>
                    <a:pt x="1584" y="180"/>
                  </a:cubicBezTo>
                  <a:cubicBezTo>
                    <a:pt x="1584" y="175"/>
                    <a:pt x="1584" y="169"/>
                    <a:pt x="1583" y="164"/>
                  </a:cubicBezTo>
                  <a:cubicBezTo>
                    <a:pt x="1577" y="131"/>
                    <a:pt x="1555" y="118"/>
                    <a:pt x="1524" y="123"/>
                  </a:cubicBezTo>
                  <a:cubicBezTo>
                    <a:pt x="1508" y="126"/>
                    <a:pt x="1497" y="135"/>
                    <a:pt x="1488" y="149"/>
                  </a:cubicBezTo>
                  <a:cubicBezTo>
                    <a:pt x="1488" y="142"/>
                    <a:pt x="1488" y="136"/>
                    <a:pt x="1488" y="129"/>
                  </a:cubicBezTo>
                  <a:close/>
                  <a:moveTo>
                    <a:pt x="1681" y="252"/>
                  </a:moveTo>
                  <a:cubicBezTo>
                    <a:pt x="1667" y="257"/>
                    <a:pt x="1654" y="251"/>
                    <a:pt x="1651" y="237"/>
                  </a:cubicBezTo>
                  <a:cubicBezTo>
                    <a:pt x="1651" y="234"/>
                    <a:pt x="1651" y="232"/>
                    <a:pt x="1651" y="229"/>
                  </a:cubicBezTo>
                  <a:cubicBezTo>
                    <a:pt x="1651" y="203"/>
                    <a:pt x="1651" y="176"/>
                    <a:pt x="1651" y="150"/>
                  </a:cubicBezTo>
                  <a:cubicBezTo>
                    <a:pt x="1651" y="147"/>
                    <a:pt x="1651" y="146"/>
                    <a:pt x="1655" y="146"/>
                  </a:cubicBezTo>
                  <a:cubicBezTo>
                    <a:pt x="1664" y="146"/>
                    <a:pt x="1674" y="146"/>
                    <a:pt x="1683" y="146"/>
                  </a:cubicBezTo>
                  <a:cubicBezTo>
                    <a:pt x="1686" y="146"/>
                    <a:pt x="1687" y="145"/>
                    <a:pt x="1687" y="142"/>
                  </a:cubicBezTo>
                  <a:cubicBezTo>
                    <a:pt x="1687" y="138"/>
                    <a:pt x="1687" y="134"/>
                    <a:pt x="1687" y="129"/>
                  </a:cubicBezTo>
                  <a:cubicBezTo>
                    <a:pt x="1687" y="126"/>
                    <a:pt x="1686" y="126"/>
                    <a:pt x="1683" y="126"/>
                  </a:cubicBezTo>
                  <a:cubicBezTo>
                    <a:pt x="1674" y="126"/>
                    <a:pt x="1664" y="126"/>
                    <a:pt x="1655" y="126"/>
                  </a:cubicBezTo>
                  <a:cubicBezTo>
                    <a:pt x="1651" y="126"/>
                    <a:pt x="1650" y="125"/>
                    <a:pt x="1651" y="121"/>
                  </a:cubicBezTo>
                  <a:cubicBezTo>
                    <a:pt x="1651" y="110"/>
                    <a:pt x="1651" y="99"/>
                    <a:pt x="1651" y="87"/>
                  </a:cubicBezTo>
                  <a:cubicBezTo>
                    <a:pt x="1651" y="85"/>
                    <a:pt x="1651" y="83"/>
                    <a:pt x="1647" y="84"/>
                  </a:cubicBezTo>
                  <a:cubicBezTo>
                    <a:pt x="1641" y="86"/>
                    <a:pt x="1636" y="88"/>
                    <a:pt x="1630" y="90"/>
                  </a:cubicBezTo>
                  <a:cubicBezTo>
                    <a:pt x="1628" y="90"/>
                    <a:pt x="1627" y="91"/>
                    <a:pt x="1627" y="94"/>
                  </a:cubicBezTo>
                  <a:cubicBezTo>
                    <a:pt x="1627" y="103"/>
                    <a:pt x="1627" y="113"/>
                    <a:pt x="1627" y="122"/>
                  </a:cubicBezTo>
                  <a:cubicBezTo>
                    <a:pt x="1627" y="125"/>
                    <a:pt x="1627" y="126"/>
                    <a:pt x="1624" y="126"/>
                  </a:cubicBezTo>
                  <a:cubicBezTo>
                    <a:pt x="1618" y="126"/>
                    <a:pt x="1612" y="126"/>
                    <a:pt x="1606" y="126"/>
                  </a:cubicBezTo>
                  <a:cubicBezTo>
                    <a:pt x="1603" y="126"/>
                    <a:pt x="1602" y="126"/>
                    <a:pt x="1602" y="129"/>
                  </a:cubicBezTo>
                  <a:cubicBezTo>
                    <a:pt x="1602" y="133"/>
                    <a:pt x="1602" y="138"/>
                    <a:pt x="1602" y="143"/>
                  </a:cubicBezTo>
                  <a:cubicBezTo>
                    <a:pt x="1602" y="145"/>
                    <a:pt x="1603" y="146"/>
                    <a:pt x="1605" y="146"/>
                  </a:cubicBezTo>
                  <a:cubicBezTo>
                    <a:pt x="1611" y="146"/>
                    <a:pt x="1617" y="146"/>
                    <a:pt x="1623" y="146"/>
                  </a:cubicBezTo>
                  <a:cubicBezTo>
                    <a:pt x="1626" y="145"/>
                    <a:pt x="1627" y="146"/>
                    <a:pt x="1627" y="150"/>
                  </a:cubicBezTo>
                  <a:cubicBezTo>
                    <a:pt x="1627" y="178"/>
                    <a:pt x="1627" y="206"/>
                    <a:pt x="1627" y="233"/>
                  </a:cubicBezTo>
                  <a:cubicBezTo>
                    <a:pt x="1627" y="244"/>
                    <a:pt x="1630" y="254"/>
                    <a:pt x="1637" y="263"/>
                  </a:cubicBezTo>
                  <a:cubicBezTo>
                    <a:pt x="1648" y="276"/>
                    <a:pt x="1673" y="275"/>
                    <a:pt x="1685" y="270"/>
                  </a:cubicBezTo>
                  <a:cubicBezTo>
                    <a:pt x="1686" y="269"/>
                    <a:pt x="1687" y="268"/>
                    <a:pt x="1687" y="266"/>
                  </a:cubicBezTo>
                  <a:cubicBezTo>
                    <a:pt x="1687" y="261"/>
                    <a:pt x="1687" y="255"/>
                    <a:pt x="1687" y="249"/>
                  </a:cubicBezTo>
                  <a:cubicBezTo>
                    <a:pt x="1685" y="250"/>
                    <a:pt x="1683" y="251"/>
                    <a:pt x="1681" y="252"/>
                  </a:cubicBezTo>
                  <a:close/>
                  <a:moveTo>
                    <a:pt x="947" y="130"/>
                  </a:moveTo>
                  <a:cubicBezTo>
                    <a:pt x="948" y="125"/>
                    <a:pt x="945" y="124"/>
                    <a:pt x="941" y="124"/>
                  </a:cubicBezTo>
                  <a:cubicBezTo>
                    <a:pt x="921" y="121"/>
                    <a:pt x="906" y="130"/>
                    <a:pt x="898" y="149"/>
                  </a:cubicBezTo>
                  <a:cubicBezTo>
                    <a:pt x="897" y="151"/>
                    <a:pt x="897" y="153"/>
                    <a:pt x="895" y="154"/>
                  </a:cubicBezTo>
                  <a:cubicBezTo>
                    <a:pt x="895" y="145"/>
                    <a:pt x="895" y="137"/>
                    <a:pt x="895" y="129"/>
                  </a:cubicBezTo>
                  <a:cubicBezTo>
                    <a:pt x="895" y="127"/>
                    <a:pt x="895" y="126"/>
                    <a:pt x="892" y="126"/>
                  </a:cubicBezTo>
                  <a:cubicBezTo>
                    <a:pt x="886" y="126"/>
                    <a:pt x="880" y="126"/>
                    <a:pt x="875" y="126"/>
                  </a:cubicBezTo>
                  <a:cubicBezTo>
                    <a:pt x="872" y="126"/>
                    <a:pt x="872" y="127"/>
                    <a:pt x="872" y="129"/>
                  </a:cubicBezTo>
                  <a:cubicBezTo>
                    <a:pt x="872" y="134"/>
                    <a:pt x="872" y="140"/>
                    <a:pt x="872" y="146"/>
                  </a:cubicBezTo>
                  <a:cubicBezTo>
                    <a:pt x="872" y="185"/>
                    <a:pt x="872" y="225"/>
                    <a:pt x="872" y="265"/>
                  </a:cubicBezTo>
                  <a:cubicBezTo>
                    <a:pt x="872" y="269"/>
                    <a:pt x="872" y="270"/>
                    <a:pt x="876" y="270"/>
                  </a:cubicBezTo>
                  <a:cubicBezTo>
                    <a:pt x="880" y="270"/>
                    <a:pt x="884" y="270"/>
                    <a:pt x="888" y="270"/>
                  </a:cubicBezTo>
                  <a:cubicBezTo>
                    <a:pt x="895" y="270"/>
                    <a:pt x="895" y="270"/>
                    <a:pt x="895" y="263"/>
                  </a:cubicBezTo>
                  <a:cubicBezTo>
                    <a:pt x="895" y="241"/>
                    <a:pt x="895" y="218"/>
                    <a:pt x="895" y="195"/>
                  </a:cubicBezTo>
                  <a:cubicBezTo>
                    <a:pt x="895" y="185"/>
                    <a:pt x="897" y="175"/>
                    <a:pt x="901" y="165"/>
                  </a:cubicBezTo>
                  <a:cubicBezTo>
                    <a:pt x="906" y="156"/>
                    <a:pt x="912" y="147"/>
                    <a:pt x="924" y="145"/>
                  </a:cubicBezTo>
                  <a:cubicBezTo>
                    <a:pt x="932" y="144"/>
                    <a:pt x="939" y="145"/>
                    <a:pt x="947" y="149"/>
                  </a:cubicBezTo>
                  <a:cubicBezTo>
                    <a:pt x="947" y="142"/>
                    <a:pt x="947" y="136"/>
                    <a:pt x="947" y="130"/>
                  </a:cubicBezTo>
                  <a:close/>
                  <a:moveTo>
                    <a:pt x="1426" y="131"/>
                  </a:moveTo>
                  <a:cubicBezTo>
                    <a:pt x="1426" y="126"/>
                    <a:pt x="1425" y="125"/>
                    <a:pt x="1421" y="126"/>
                  </a:cubicBezTo>
                  <a:cubicBezTo>
                    <a:pt x="1416" y="126"/>
                    <a:pt x="1412" y="126"/>
                    <a:pt x="1408" y="126"/>
                  </a:cubicBezTo>
                  <a:cubicBezTo>
                    <a:pt x="1404" y="125"/>
                    <a:pt x="1402" y="126"/>
                    <a:pt x="1403" y="130"/>
                  </a:cubicBezTo>
                  <a:cubicBezTo>
                    <a:pt x="1403" y="151"/>
                    <a:pt x="1403" y="171"/>
                    <a:pt x="1403" y="192"/>
                  </a:cubicBezTo>
                  <a:cubicBezTo>
                    <a:pt x="1403" y="216"/>
                    <a:pt x="1403" y="240"/>
                    <a:pt x="1403" y="265"/>
                  </a:cubicBezTo>
                  <a:cubicBezTo>
                    <a:pt x="1402" y="269"/>
                    <a:pt x="1404" y="270"/>
                    <a:pt x="1408" y="270"/>
                  </a:cubicBezTo>
                  <a:cubicBezTo>
                    <a:pt x="1412" y="270"/>
                    <a:pt x="1417" y="270"/>
                    <a:pt x="1421" y="270"/>
                  </a:cubicBezTo>
                  <a:cubicBezTo>
                    <a:pt x="1425" y="270"/>
                    <a:pt x="1426" y="269"/>
                    <a:pt x="1426" y="265"/>
                  </a:cubicBezTo>
                  <a:cubicBezTo>
                    <a:pt x="1426" y="243"/>
                    <a:pt x="1426" y="220"/>
                    <a:pt x="1426" y="198"/>
                  </a:cubicBezTo>
                  <a:cubicBezTo>
                    <a:pt x="1426" y="176"/>
                    <a:pt x="1426" y="153"/>
                    <a:pt x="1426" y="131"/>
                  </a:cubicBezTo>
                  <a:close/>
                  <a:moveTo>
                    <a:pt x="1430" y="74"/>
                  </a:moveTo>
                  <a:cubicBezTo>
                    <a:pt x="1430" y="66"/>
                    <a:pt x="1423" y="59"/>
                    <a:pt x="1415" y="59"/>
                  </a:cubicBezTo>
                  <a:cubicBezTo>
                    <a:pt x="1406" y="59"/>
                    <a:pt x="1399" y="66"/>
                    <a:pt x="1399" y="74"/>
                  </a:cubicBezTo>
                  <a:cubicBezTo>
                    <a:pt x="1399" y="83"/>
                    <a:pt x="1406" y="89"/>
                    <a:pt x="1415" y="89"/>
                  </a:cubicBezTo>
                  <a:cubicBezTo>
                    <a:pt x="1423" y="89"/>
                    <a:pt x="1430" y="83"/>
                    <a:pt x="1430" y="74"/>
                  </a:cubicBezTo>
                  <a:close/>
                  <a:moveTo>
                    <a:pt x="197" y="332"/>
                  </a:moveTo>
                  <a:cubicBezTo>
                    <a:pt x="197" y="336"/>
                    <a:pt x="196" y="337"/>
                    <a:pt x="192" y="336"/>
                  </a:cubicBezTo>
                  <a:cubicBezTo>
                    <a:pt x="129" y="325"/>
                    <a:pt x="66" y="314"/>
                    <a:pt x="4" y="303"/>
                  </a:cubicBezTo>
                  <a:cubicBezTo>
                    <a:pt x="0" y="302"/>
                    <a:pt x="0" y="301"/>
                    <a:pt x="0" y="298"/>
                  </a:cubicBezTo>
                  <a:cubicBezTo>
                    <a:pt x="0" y="212"/>
                    <a:pt x="0" y="126"/>
                    <a:pt x="0" y="39"/>
                  </a:cubicBezTo>
                  <a:cubicBezTo>
                    <a:pt x="0" y="36"/>
                    <a:pt x="1" y="35"/>
                    <a:pt x="4" y="35"/>
                  </a:cubicBezTo>
                  <a:cubicBezTo>
                    <a:pt x="67" y="23"/>
                    <a:pt x="129" y="12"/>
                    <a:pt x="191" y="1"/>
                  </a:cubicBezTo>
                  <a:cubicBezTo>
                    <a:pt x="196" y="0"/>
                    <a:pt x="197" y="1"/>
                    <a:pt x="197" y="6"/>
                  </a:cubicBezTo>
                  <a:cubicBezTo>
                    <a:pt x="197" y="60"/>
                    <a:pt x="197" y="114"/>
                    <a:pt x="197" y="169"/>
                  </a:cubicBezTo>
                  <a:cubicBezTo>
                    <a:pt x="197" y="223"/>
                    <a:pt x="197" y="278"/>
                    <a:pt x="197" y="332"/>
                  </a:cubicBezTo>
                  <a:close/>
                  <a:moveTo>
                    <a:pt x="106" y="164"/>
                  </a:moveTo>
                  <a:cubicBezTo>
                    <a:pt x="100" y="160"/>
                    <a:pt x="94" y="156"/>
                    <a:pt x="87" y="151"/>
                  </a:cubicBezTo>
                  <a:cubicBezTo>
                    <a:pt x="80" y="146"/>
                    <a:pt x="78" y="138"/>
                    <a:pt x="81" y="131"/>
                  </a:cubicBezTo>
                  <a:cubicBezTo>
                    <a:pt x="84" y="124"/>
                    <a:pt x="91" y="121"/>
                    <a:pt x="100" y="122"/>
                  </a:cubicBezTo>
                  <a:cubicBezTo>
                    <a:pt x="107" y="123"/>
                    <a:pt x="114" y="126"/>
                    <a:pt x="120" y="130"/>
                  </a:cubicBezTo>
                  <a:cubicBezTo>
                    <a:pt x="120" y="121"/>
                    <a:pt x="120" y="113"/>
                    <a:pt x="120" y="104"/>
                  </a:cubicBezTo>
                  <a:cubicBezTo>
                    <a:pt x="120" y="102"/>
                    <a:pt x="119" y="101"/>
                    <a:pt x="117" y="101"/>
                  </a:cubicBezTo>
                  <a:cubicBezTo>
                    <a:pt x="105" y="97"/>
                    <a:pt x="93" y="97"/>
                    <a:pt x="82" y="101"/>
                  </a:cubicBezTo>
                  <a:cubicBezTo>
                    <a:pt x="56" y="109"/>
                    <a:pt x="47" y="143"/>
                    <a:pt x="64" y="166"/>
                  </a:cubicBezTo>
                  <a:cubicBezTo>
                    <a:pt x="69" y="172"/>
                    <a:pt x="75" y="176"/>
                    <a:pt x="81" y="180"/>
                  </a:cubicBezTo>
                  <a:cubicBezTo>
                    <a:pt x="87" y="184"/>
                    <a:pt x="93" y="187"/>
                    <a:pt x="96" y="193"/>
                  </a:cubicBezTo>
                  <a:cubicBezTo>
                    <a:pt x="99" y="198"/>
                    <a:pt x="100" y="203"/>
                    <a:pt x="97" y="209"/>
                  </a:cubicBezTo>
                  <a:cubicBezTo>
                    <a:pt x="95" y="214"/>
                    <a:pt x="90" y="215"/>
                    <a:pt x="84" y="215"/>
                  </a:cubicBezTo>
                  <a:cubicBezTo>
                    <a:pt x="81" y="215"/>
                    <a:pt x="78" y="215"/>
                    <a:pt x="75" y="214"/>
                  </a:cubicBezTo>
                  <a:cubicBezTo>
                    <a:pt x="68" y="212"/>
                    <a:pt x="62" y="207"/>
                    <a:pt x="56" y="201"/>
                  </a:cubicBezTo>
                  <a:cubicBezTo>
                    <a:pt x="56" y="210"/>
                    <a:pt x="57" y="218"/>
                    <a:pt x="56" y="226"/>
                  </a:cubicBezTo>
                  <a:cubicBezTo>
                    <a:pt x="56" y="229"/>
                    <a:pt x="57" y="231"/>
                    <a:pt x="60" y="233"/>
                  </a:cubicBezTo>
                  <a:cubicBezTo>
                    <a:pt x="68" y="237"/>
                    <a:pt x="77" y="239"/>
                    <a:pt x="86" y="239"/>
                  </a:cubicBezTo>
                  <a:cubicBezTo>
                    <a:pt x="105" y="240"/>
                    <a:pt x="119" y="230"/>
                    <a:pt x="123" y="213"/>
                  </a:cubicBezTo>
                  <a:cubicBezTo>
                    <a:pt x="128" y="193"/>
                    <a:pt x="123" y="176"/>
                    <a:pt x="106" y="164"/>
                  </a:cubicBezTo>
                  <a:close/>
                  <a:moveTo>
                    <a:pt x="1167" y="193"/>
                  </a:moveTo>
                  <a:cubicBezTo>
                    <a:pt x="1155" y="194"/>
                    <a:pt x="1144" y="194"/>
                    <a:pt x="1132" y="194"/>
                  </a:cubicBezTo>
                  <a:cubicBezTo>
                    <a:pt x="1129" y="194"/>
                    <a:pt x="1128" y="194"/>
                    <a:pt x="1128" y="198"/>
                  </a:cubicBezTo>
                  <a:cubicBezTo>
                    <a:pt x="1128" y="220"/>
                    <a:pt x="1128" y="243"/>
                    <a:pt x="1128" y="265"/>
                  </a:cubicBezTo>
                  <a:cubicBezTo>
                    <a:pt x="1128" y="269"/>
                    <a:pt x="1127" y="270"/>
                    <a:pt x="1123" y="270"/>
                  </a:cubicBezTo>
                  <a:cubicBezTo>
                    <a:pt x="1118" y="270"/>
                    <a:pt x="1113" y="270"/>
                    <a:pt x="1108" y="270"/>
                  </a:cubicBezTo>
                  <a:cubicBezTo>
                    <a:pt x="1104" y="270"/>
                    <a:pt x="1104" y="268"/>
                    <a:pt x="1104" y="265"/>
                  </a:cubicBezTo>
                  <a:cubicBezTo>
                    <a:pt x="1104" y="235"/>
                    <a:pt x="1104" y="206"/>
                    <a:pt x="1104" y="176"/>
                  </a:cubicBezTo>
                  <a:cubicBezTo>
                    <a:pt x="1104" y="173"/>
                    <a:pt x="1104" y="171"/>
                    <a:pt x="1104" y="169"/>
                  </a:cubicBezTo>
                  <a:cubicBezTo>
                    <a:pt x="1104" y="137"/>
                    <a:pt x="1104" y="105"/>
                    <a:pt x="1104" y="73"/>
                  </a:cubicBezTo>
                  <a:cubicBezTo>
                    <a:pt x="1104" y="69"/>
                    <a:pt x="1105" y="68"/>
                    <a:pt x="1109" y="68"/>
                  </a:cubicBezTo>
                  <a:cubicBezTo>
                    <a:pt x="1127" y="68"/>
                    <a:pt x="1144" y="68"/>
                    <a:pt x="1162" y="68"/>
                  </a:cubicBezTo>
                  <a:cubicBezTo>
                    <a:pt x="1179" y="68"/>
                    <a:pt x="1196" y="72"/>
                    <a:pt x="1209" y="83"/>
                  </a:cubicBezTo>
                  <a:cubicBezTo>
                    <a:pt x="1222" y="94"/>
                    <a:pt x="1227" y="108"/>
                    <a:pt x="1228" y="123"/>
                  </a:cubicBezTo>
                  <a:cubicBezTo>
                    <a:pt x="1230" y="161"/>
                    <a:pt x="1205" y="189"/>
                    <a:pt x="1167" y="193"/>
                  </a:cubicBezTo>
                  <a:close/>
                  <a:moveTo>
                    <a:pt x="1170" y="91"/>
                  </a:moveTo>
                  <a:cubicBezTo>
                    <a:pt x="1158" y="89"/>
                    <a:pt x="1145" y="90"/>
                    <a:pt x="1132" y="90"/>
                  </a:cubicBezTo>
                  <a:cubicBezTo>
                    <a:pt x="1129" y="90"/>
                    <a:pt x="1128" y="90"/>
                    <a:pt x="1128" y="94"/>
                  </a:cubicBezTo>
                  <a:cubicBezTo>
                    <a:pt x="1128" y="106"/>
                    <a:pt x="1128" y="119"/>
                    <a:pt x="1128" y="131"/>
                  </a:cubicBezTo>
                  <a:cubicBezTo>
                    <a:pt x="1128" y="143"/>
                    <a:pt x="1128" y="156"/>
                    <a:pt x="1128" y="168"/>
                  </a:cubicBezTo>
                  <a:cubicBezTo>
                    <a:pt x="1128" y="171"/>
                    <a:pt x="1129" y="172"/>
                    <a:pt x="1132" y="172"/>
                  </a:cubicBezTo>
                  <a:cubicBezTo>
                    <a:pt x="1141" y="172"/>
                    <a:pt x="1151" y="172"/>
                    <a:pt x="1161" y="172"/>
                  </a:cubicBezTo>
                  <a:cubicBezTo>
                    <a:pt x="1185" y="170"/>
                    <a:pt x="1200" y="158"/>
                    <a:pt x="1202" y="136"/>
                  </a:cubicBezTo>
                  <a:cubicBezTo>
                    <a:pt x="1205" y="113"/>
                    <a:pt x="1196" y="95"/>
                    <a:pt x="1170" y="91"/>
                  </a:cubicBezTo>
                  <a:close/>
                  <a:moveTo>
                    <a:pt x="1075" y="201"/>
                  </a:moveTo>
                  <a:cubicBezTo>
                    <a:pt x="1075" y="205"/>
                    <a:pt x="1073" y="204"/>
                    <a:pt x="1071" y="204"/>
                  </a:cubicBezTo>
                  <a:cubicBezTo>
                    <a:pt x="1040" y="204"/>
                    <a:pt x="1010" y="204"/>
                    <a:pt x="980" y="204"/>
                  </a:cubicBezTo>
                  <a:cubicBezTo>
                    <a:pt x="973" y="204"/>
                    <a:pt x="974" y="204"/>
                    <a:pt x="974" y="210"/>
                  </a:cubicBezTo>
                  <a:cubicBezTo>
                    <a:pt x="975" y="223"/>
                    <a:pt x="979" y="234"/>
                    <a:pt x="989" y="243"/>
                  </a:cubicBezTo>
                  <a:cubicBezTo>
                    <a:pt x="1001" y="253"/>
                    <a:pt x="1015" y="255"/>
                    <a:pt x="1030" y="253"/>
                  </a:cubicBezTo>
                  <a:cubicBezTo>
                    <a:pt x="1043" y="251"/>
                    <a:pt x="1054" y="246"/>
                    <a:pt x="1065" y="238"/>
                  </a:cubicBezTo>
                  <a:cubicBezTo>
                    <a:pt x="1065" y="245"/>
                    <a:pt x="1065" y="251"/>
                    <a:pt x="1065" y="257"/>
                  </a:cubicBezTo>
                  <a:cubicBezTo>
                    <a:pt x="1065" y="260"/>
                    <a:pt x="1063" y="261"/>
                    <a:pt x="1061" y="262"/>
                  </a:cubicBezTo>
                  <a:cubicBezTo>
                    <a:pt x="1044" y="273"/>
                    <a:pt x="1024" y="275"/>
                    <a:pt x="1004" y="273"/>
                  </a:cubicBezTo>
                  <a:cubicBezTo>
                    <a:pt x="986" y="271"/>
                    <a:pt x="972" y="262"/>
                    <a:pt x="962" y="247"/>
                  </a:cubicBezTo>
                  <a:cubicBezTo>
                    <a:pt x="956" y="237"/>
                    <a:pt x="952" y="227"/>
                    <a:pt x="951" y="216"/>
                  </a:cubicBezTo>
                  <a:cubicBezTo>
                    <a:pt x="948" y="195"/>
                    <a:pt x="950" y="175"/>
                    <a:pt x="960" y="156"/>
                  </a:cubicBezTo>
                  <a:cubicBezTo>
                    <a:pt x="980" y="119"/>
                    <a:pt x="1020" y="116"/>
                    <a:pt x="1045" y="129"/>
                  </a:cubicBezTo>
                  <a:cubicBezTo>
                    <a:pt x="1061" y="137"/>
                    <a:pt x="1069" y="152"/>
                    <a:pt x="1073" y="169"/>
                  </a:cubicBezTo>
                  <a:cubicBezTo>
                    <a:pt x="1075" y="180"/>
                    <a:pt x="1075" y="190"/>
                    <a:pt x="1075" y="201"/>
                  </a:cubicBezTo>
                  <a:close/>
                  <a:moveTo>
                    <a:pt x="1051" y="181"/>
                  </a:moveTo>
                  <a:cubicBezTo>
                    <a:pt x="1051" y="152"/>
                    <a:pt x="1031" y="137"/>
                    <a:pt x="1006" y="143"/>
                  </a:cubicBezTo>
                  <a:cubicBezTo>
                    <a:pt x="989" y="147"/>
                    <a:pt x="978" y="163"/>
                    <a:pt x="974" y="181"/>
                  </a:cubicBezTo>
                  <a:cubicBezTo>
                    <a:pt x="974" y="185"/>
                    <a:pt x="976" y="184"/>
                    <a:pt x="978" y="184"/>
                  </a:cubicBezTo>
                  <a:cubicBezTo>
                    <a:pt x="989" y="184"/>
                    <a:pt x="1001" y="184"/>
                    <a:pt x="1012" y="184"/>
                  </a:cubicBezTo>
                  <a:cubicBezTo>
                    <a:pt x="1024" y="184"/>
                    <a:pt x="1036" y="184"/>
                    <a:pt x="1047" y="184"/>
                  </a:cubicBezTo>
                  <a:cubicBezTo>
                    <a:pt x="1049" y="184"/>
                    <a:pt x="1051" y="185"/>
                    <a:pt x="1051" y="181"/>
                  </a:cubicBezTo>
                  <a:close/>
                  <a:moveTo>
                    <a:pt x="1375" y="196"/>
                  </a:moveTo>
                  <a:cubicBezTo>
                    <a:pt x="1375" y="212"/>
                    <a:pt x="1373" y="225"/>
                    <a:pt x="1366" y="238"/>
                  </a:cubicBezTo>
                  <a:cubicBezTo>
                    <a:pt x="1351" y="264"/>
                    <a:pt x="1328" y="274"/>
                    <a:pt x="1299" y="273"/>
                  </a:cubicBezTo>
                  <a:cubicBezTo>
                    <a:pt x="1261" y="272"/>
                    <a:pt x="1235" y="245"/>
                    <a:pt x="1233" y="205"/>
                  </a:cubicBezTo>
                  <a:cubicBezTo>
                    <a:pt x="1233" y="192"/>
                    <a:pt x="1234" y="179"/>
                    <a:pt x="1238" y="167"/>
                  </a:cubicBezTo>
                  <a:cubicBezTo>
                    <a:pt x="1248" y="139"/>
                    <a:pt x="1272" y="123"/>
                    <a:pt x="1303" y="122"/>
                  </a:cubicBezTo>
                  <a:cubicBezTo>
                    <a:pt x="1317" y="122"/>
                    <a:pt x="1330" y="124"/>
                    <a:pt x="1343" y="131"/>
                  </a:cubicBezTo>
                  <a:cubicBezTo>
                    <a:pt x="1361" y="142"/>
                    <a:pt x="1370" y="159"/>
                    <a:pt x="1374" y="180"/>
                  </a:cubicBezTo>
                  <a:cubicBezTo>
                    <a:pt x="1375" y="186"/>
                    <a:pt x="1375" y="191"/>
                    <a:pt x="1375" y="196"/>
                  </a:cubicBezTo>
                  <a:close/>
                  <a:moveTo>
                    <a:pt x="1351" y="197"/>
                  </a:moveTo>
                  <a:cubicBezTo>
                    <a:pt x="1351" y="191"/>
                    <a:pt x="1350" y="184"/>
                    <a:pt x="1349" y="177"/>
                  </a:cubicBezTo>
                  <a:cubicBezTo>
                    <a:pt x="1344" y="156"/>
                    <a:pt x="1330" y="144"/>
                    <a:pt x="1309" y="142"/>
                  </a:cubicBezTo>
                  <a:cubicBezTo>
                    <a:pt x="1287" y="141"/>
                    <a:pt x="1269" y="151"/>
                    <a:pt x="1261" y="171"/>
                  </a:cubicBezTo>
                  <a:cubicBezTo>
                    <a:pt x="1257" y="183"/>
                    <a:pt x="1256" y="195"/>
                    <a:pt x="1257" y="208"/>
                  </a:cubicBezTo>
                  <a:cubicBezTo>
                    <a:pt x="1260" y="238"/>
                    <a:pt x="1280" y="255"/>
                    <a:pt x="1310" y="253"/>
                  </a:cubicBezTo>
                  <a:cubicBezTo>
                    <a:pt x="1326" y="252"/>
                    <a:pt x="1338" y="245"/>
                    <a:pt x="1345" y="230"/>
                  </a:cubicBezTo>
                  <a:cubicBezTo>
                    <a:pt x="1350" y="220"/>
                    <a:pt x="1351" y="209"/>
                    <a:pt x="1351" y="197"/>
                  </a:cubicBezTo>
                  <a:close/>
                  <a:moveTo>
                    <a:pt x="836" y="265"/>
                  </a:moveTo>
                  <a:cubicBezTo>
                    <a:pt x="836" y="269"/>
                    <a:pt x="836" y="270"/>
                    <a:pt x="832" y="270"/>
                  </a:cubicBezTo>
                  <a:cubicBezTo>
                    <a:pt x="827" y="270"/>
                    <a:pt x="822" y="270"/>
                    <a:pt x="817" y="270"/>
                  </a:cubicBezTo>
                  <a:cubicBezTo>
                    <a:pt x="814" y="270"/>
                    <a:pt x="813" y="269"/>
                    <a:pt x="813" y="266"/>
                  </a:cubicBezTo>
                  <a:cubicBezTo>
                    <a:pt x="813" y="260"/>
                    <a:pt x="813" y="254"/>
                    <a:pt x="813" y="247"/>
                  </a:cubicBezTo>
                  <a:cubicBezTo>
                    <a:pt x="812" y="249"/>
                    <a:pt x="812" y="249"/>
                    <a:pt x="811" y="250"/>
                  </a:cubicBezTo>
                  <a:cubicBezTo>
                    <a:pt x="797" y="271"/>
                    <a:pt x="775" y="279"/>
                    <a:pt x="751" y="271"/>
                  </a:cubicBezTo>
                  <a:cubicBezTo>
                    <a:pt x="732" y="265"/>
                    <a:pt x="721" y="249"/>
                    <a:pt x="722" y="228"/>
                  </a:cubicBezTo>
                  <a:cubicBezTo>
                    <a:pt x="724" y="205"/>
                    <a:pt x="737" y="191"/>
                    <a:pt x="761" y="186"/>
                  </a:cubicBezTo>
                  <a:cubicBezTo>
                    <a:pt x="776" y="183"/>
                    <a:pt x="792" y="182"/>
                    <a:pt x="807" y="179"/>
                  </a:cubicBezTo>
                  <a:cubicBezTo>
                    <a:pt x="813" y="178"/>
                    <a:pt x="813" y="179"/>
                    <a:pt x="813" y="172"/>
                  </a:cubicBezTo>
                  <a:cubicBezTo>
                    <a:pt x="813" y="170"/>
                    <a:pt x="812" y="167"/>
                    <a:pt x="812" y="165"/>
                  </a:cubicBezTo>
                  <a:cubicBezTo>
                    <a:pt x="808" y="148"/>
                    <a:pt x="796" y="140"/>
                    <a:pt x="777" y="142"/>
                  </a:cubicBezTo>
                  <a:cubicBezTo>
                    <a:pt x="763" y="144"/>
                    <a:pt x="751" y="149"/>
                    <a:pt x="740" y="157"/>
                  </a:cubicBezTo>
                  <a:cubicBezTo>
                    <a:pt x="739" y="158"/>
                    <a:pt x="738" y="159"/>
                    <a:pt x="736" y="159"/>
                  </a:cubicBezTo>
                  <a:cubicBezTo>
                    <a:pt x="736" y="152"/>
                    <a:pt x="737" y="145"/>
                    <a:pt x="736" y="139"/>
                  </a:cubicBezTo>
                  <a:cubicBezTo>
                    <a:pt x="736" y="136"/>
                    <a:pt x="737" y="135"/>
                    <a:pt x="739" y="134"/>
                  </a:cubicBezTo>
                  <a:cubicBezTo>
                    <a:pt x="759" y="124"/>
                    <a:pt x="780" y="119"/>
                    <a:pt x="803" y="124"/>
                  </a:cubicBezTo>
                  <a:cubicBezTo>
                    <a:pt x="822" y="128"/>
                    <a:pt x="832" y="142"/>
                    <a:pt x="835" y="160"/>
                  </a:cubicBezTo>
                  <a:cubicBezTo>
                    <a:pt x="836" y="164"/>
                    <a:pt x="836" y="169"/>
                    <a:pt x="836" y="174"/>
                  </a:cubicBezTo>
                  <a:cubicBezTo>
                    <a:pt x="836" y="204"/>
                    <a:pt x="836" y="235"/>
                    <a:pt x="836" y="265"/>
                  </a:cubicBezTo>
                  <a:close/>
                  <a:moveTo>
                    <a:pt x="809" y="198"/>
                  </a:moveTo>
                  <a:cubicBezTo>
                    <a:pt x="804" y="198"/>
                    <a:pt x="800" y="199"/>
                    <a:pt x="795" y="200"/>
                  </a:cubicBezTo>
                  <a:cubicBezTo>
                    <a:pt x="784" y="202"/>
                    <a:pt x="772" y="202"/>
                    <a:pt x="761" y="206"/>
                  </a:cubicBezTo>
                  <a:cubicBezTo>
                    <a:pt x="752" y="210"/>
                    <a:pt x="748" y="215"/>
                    <a:pt x="747" y="224"/>
                  </a:cubicBezTo>
                  <a:cubicBezTo>
                    <a:pt x="745" y="234"/>
                    <a:pt x="747" y="242"/>
                    <a:pt x="756" y="248"/>
                  </a:cubicBezTo>
                  <a:cubicBezTo>
                    <a:pt x="767" y="256"/>
                    <a:pt x="786" y="255"/>
                    <a:pt x="798" y="245"/>
                  </a:cubicBezTo>
                  <a:cubicBezTo>
                    <a:pt x="809" y="236"/>
                    <a:pt x="814" y="223"/>
                    <a:pt x="813" y="208"/>
                  </a:cubicBezTo>
                  <a:cubicBezTo>
                    <a:pt x="813" y="206"/>
                    <a:pt x="813" y="203"/>
                    <a:pt x="813" y="201"/>
                  </a:cubicBezTo>
                  <a:cubicBezTo>
                    <a:pt x="814" y="198"/>
                    <a:pt x="812" y="197"/>
                    <a:pt x="809" y="1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90000"/>
                </a:lnSpc>
              </a:pPr>
              <a:endParaRPr lang="en-US" sz="1764">
                <a:solidFill>
                  <a:prstClr val="black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878502" y="4955758"/>
              <a:ext cx="413382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40421" y="4955758"/>
              <a:ext cx="413382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>
              <a:off x="3371323" y="4570369"/>
              <a:ext cx="341638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>
              <a:off x="2400097" y="4570369"/>
              <a:ext cx="341638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>
              <a:off x="1428870" y="4570369"/>
              <a:ext cx="341638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>
              <a:off x="3371323" y="5350403"/>
              <a:ext cx="341638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>
              <a:off x="2400097" y="5350403"/>
              <a:ext cx="341638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>
              <a:off x="1428870" y="5350403"/>
              <a:ext cx="341638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5"/>
            <p:cNvSpPr>
              <a:spLocks noChangeAspect="1" noEditPoints="1"/>
            </p:cNvSpPr>
            <p:nvPr/>
          </p:nvSpPr>
          <p:spPr bwMode="auto">
            <a:xfrm>
              <a:off x="3673852" y="5959065"/>
              <a:ext cx="936102" cy="205810"/>
            </a:xfrm>
            <a:custGeom>
              <a:avLst/>
              <a:gdLst>
                <a:gd name="T0" fmla="*/ 864 w 3941"/>
                <a:gd name="T1" fmla="*/ 425 h 864"/>
                <a:gd name="T2" fmla="*/ 368 w 3941"/>
                <a:gd name="T3" fmla="*/ 425 h 864"/>
                <a:gd name="T4" fmla="*/ 0 w 3941"/>
                <a:gd name="T5" fmla="*/ 425 h 864"/>
                <a:gd name="T6" fmla="*/ 382 w 3941"/>
                <a:gd name="T7" fmla="*/ 797 h 864"/>
                <a:gd name="T8" fmla="*/ 382 w 3941"/>
                <a:gd name="T9" fmla="*/ 440 h 864"/>
                <a:gd name="T10" fmla="*/ 0 w 3941"/>
                <a:gd name="T11" fmla="*/ 744 h 864"/>
                <a:gd name="T12" fmla="*/ 1902 w 3941"/>
                <a:gd name="T13" fmla="*/ 173 h 864"/>
                <a:gd name="T14" fmla="*/ 1835 w 3941"/>
                <a:gd name="T15" fmla="*/ 200 h 864"/>
                <a:gd name="T16" fmla="*/ 1901 w 3941"/>
                <a:gd name="T17" fmla="*/ 227 h 864"/>
                <a:gd name="T18" fmla="*/ 1730 w 3941"/>
                <a:gd name="T19" fmla="*/ 173 h 864"/>
                <a:gd name="T20" fmla="*/ 1495 w 3941"/>
                <a:gd name="T21" fmla="*/ 173 h 864"/>
                <a:gd name="T22" fmla="*/ 1309 w 3941"/>
                <a:gd name="T23" fmla="*/ 606 h 864"/>
                <a:gd name="T24" fmla="*/ 1274 w 3941"/>
                <a:gd name="T25" fmla="*/ 692 h 864"/>
                <a:gd name="T26" fmla="*/ 1462 w 3941"/>
                <a:gd name="T27" fmla="*/ 281 h 864"/>
                <a:gd name="T28" fmla="*/ 1796 w 3941"/>
                <a:gd name="T29" fmla="*/ 173 h 864"/>
                <a:gd name="T30" fmla="*/ 1845 w 3941"/>
                <a:gd name="T31" fmla="*/ 321 h 864"/>
                <a:gd name="T32" fmla="*/ 1905 w 3941"/>
                <a:gd name="T33" fmla="*/ 321 h 864"/>
                <a:gd name="T34" fmla="*/ 2176 w 3941"/>
                <a:gd name="T35" fmla="*/ 312 h 864"/>
                <a:gd name="T36" fmla="*/ 2053 w 3941"/>
                <a:gd name="T37" fmla="*/ 321 h 864"/>
                <a:gd name="T38" fmla="*/ 2053 w 3941"/>
                <a:gd name="T39" fmla="*/ 692 h 864"/>
                <a:gd name="T40" fmla="*/ 2156 w 3941"/>
                <a:gd name="T41" fmla="*/ 363 h 864"/>
                <a:gd name="T42" fmla="*/ 2301 w 3941"/>
                <a:gd name="T43" fmla="*/ 692 h 864"/>
                <a:gd name="T44" fmla="*/ 2651 w 3941"/>
                <a:gd name="T45" fmla="*/ 143 h 864"/>
                <a:gd name="T46" fmla="*/ 2538 w 3941"/>
                <a:gd name="T47" fmla="*/ 312 h 864"/>
                <a:gd name="T48" fmla="*/ 2410 w 3941"/>
                <a:gd name="T49" fmla="*/ 650 h 864"/>
                <a:gd name="T50" fmla="*/ 2651 w 3941"/>
                <a:gd name="T51" fmla="*/ 629 h 864"/>
                <a:gd name="T52" fmla="*/ 2710 w 3941"/>
                <a:gd name="T53" fmla="*/ 143 h 864"/>
                <a:gd name="T54" fmla="*/ 2459 w 3941"/>
                <a:gd name="T55" fmla="*/ 613 h 864"/>
                <a:gd name="T56" fmla="*/ 2546 w 3941"/>
                <a:gd name="T57" fmla="*/ 363 h 864"/>
                <a:gd name="T58" fmla="*/ 2651 w 3941"/>
                <a:gd name="T59" fmla="*/ 524 h 864"/>
                <a:gd name="T60" fmla="*/ 2975 w 3941"/>
                <a:gd name="T61" fmla="*/ 312 h 864"/>
                <a:gd name="T62" fmla="*/ 2835 w 3941"/>
                <a:gd name="T63" fmla="*/ 648 h 864"/>
                <a:gd name="T64" fmla="*/ 3150 w 3941"/>
                <a:gd name="T65" fmla="*/ 505 h 864"/>
                <a:gd name="T66" fmla="*/ 2970 w 3941"/>
                <a:gd name="T67" fmla="*/ 650 h 864"/>
                <a:gd name="T68" fmla="*/ 2880 w 3941"/>
                <a:gd name="T69" fmla="*/ 401 h 864"/>
                <a:gd name="T70" fmla="*/ 3090 w 3941"/>
                <a:gd name="T71" fmla="*/ 507 h 864"/>
                <a:gd name="T72" fmla="*/ 3550 w 3941"/>
                <a:gd name="T73" fmla="*/ 620 h 864"/>
                <a:gd name="T74" fmla="*/ 3410 w 3941"/>
                <a:gd name="T75" fmla="*/ 321 h 864"/>
                <a:gd name="T76" fmla="*/ 3234 w 3941"/>
                <a:gd name="T77" fmla="*/ 321 h 864"/>
                <a:gd name="T78" fmla="*/ 3343 w 3941"/>
                <a:gd name="T79" fmla="*/ 692 h 864"/>
                <a:gd name="T80" fmla="*/ 3517 w 3941"/>
                <a:gd name="T81" fmla="*/ 692 h 864"/>
                <a:gd name="T82" fmla="*/ 3631 w 3941"/>
                <a:gd name="T83" fmla="*/ 321 h 864"/>
                <a:gd name="T84" fmla="*/ 3788 w 3941"/>
                <a:gd name="T85" fmla="*/ 452 h 864"/>
                <a:gd name="T86" fmla="*/ 3840 w 3941"/>
                <a:gd name="T87" fmla="*/ 363 h 864"/>
                <a:gd name="T88" fmla="*/ 3844 w 3941"/>
                <a:gd name="T89" fmla="*/ 312 h 864"/>
                <a:gd name="T90" fmla="*/ 3734 w 3941"/>
                <a:gd name="T91" fmla="*/ 483 h 864"/>
                <a:gd name="T92" fmla="*/ 3880 w 3941"/>
                <a:gd name="T93" fmla="*/ 598 h 864"/>
                <a:gd name="T94" fmla="*/ 3713 w 3941"/>
                <a:gd name="T95" fmla="*/ 678 h 864"/>
                <a:gd name="T96" fmla="*/ 3941 w 3941"/>
                <a:gd name="T97" fmla="*/ 593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41" h="864">
                  <a:moveTo>
                    <a:pt x="382" y="67"/>
                  </a:moveTo>
                  <a:cubicBezTo>
                    <a:pt x="864" y="0"/>
                    <a:pt x="864" y="0"/>
                    <a:pt x="864" y="0"/>
                  </a:cubicBezTo>
                  <a:cubicBezTo>
                    <a:pt x="864" y="425"/>
                    <a:pt x="864" y="425"/>
                    <a:pt x="864" y="425"/>
                  </a:cubicBezTo>
                  <a:cubicBezTo>
                    <a:pt x="382" y="425"/>
                    <a:pt x="382" y="425"/>
                    <a:pt x="382" y="425"/>
                  </a:cubicBezTo>
                  <a:lnTo>
                    <a:pt x="382" y="67"/>
                  </a:lnTo>
                  <a:close/>
                  <a:moveTo>
                    <a:pt x="368" y="425"/>
                  </a:moveTo>
                  <a:cubicBezTo>
                    <a:pt x="368" y="70"/>
                    <a:pt x="368" y="70"/>
                    <a:pt x="368" y="7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425"/>
                    <a:pt x="0" y="425"/>
                    <a:pt x="0" y="425"/>
                  </a:cubicBezTo>
                  <a:lnTo>
                    <a:pt x="368" y="425"/>
                  </a:lnTo>
                  <a:close/>
                  <a:moveTo>
                    <a:pt x="382" y="440"/>
                  </a:moveTo>
                  <a:cubicBezTo>
                    <a:pt x="382" y="797"/>
                    <a:pt x="382" y="797"/>
                    <a:pt x="382" y="797"/>
                  </a:cubicBezTo>
                  <a:cubicBezTo>
                    <a:pt x="864" y="864"/>
                    <a:pt x="864" y="864"/>
                    <a:pt x="864" y="864"/>
                  </a:cubicBezTo>
                  <a:cubicBezTo>
                    <a:pt x="864" y="440"/>
                    <a:pt x="864" y="440"/>
                    <a:pt x="864" y="440"/>
                  </a:cubicBezTo>
                  <a:lnTo>
                    <a:pt x="382" y="440"/>
                  </a:lnTo>
                  <a:close/>
                  <a:moveTo>
                    <a:pt x="368" y="440"/>
                  </a:moveTo>
                  <a:cubicBezTo>
                    <a:pt x="0" y="440"/>
                    <a:pt x="0" y="440"/>
                    <a:pt x="0" y="440"/>
                  </a:cubicBezTo>
                  <a:cubicBezTo>
                    <a:pt x="0" y="744"/>
                    <a:pt x="0" y="744"/>
                    <a:pt x="0" y="744"/>
                  </a:cubicBezTo>
                  <a:cubicBezTo>
                    <a:pt x="368" y="795"/>
                    <a:pt x="368" y="795"/>
                    <a:pt x="368" y="795"/>
                  </a:cubicBezTo>
                  <a:lnTo>
                    <a:pt x="368" y="440"/>
                  </a:lnTo>
                  <a:close/>
                  <a:moveTo>
                    <a:pt x="1902" y="173"/>
                  </a:moveTo>
                  <a:cubicBezTo>
                    <a:pt x="1894" y="165"/>
                    <a:pt x="1885" y="161"/>
                    <a:pt x="1874" y="161"/>
                  </a:cubicBezTo>
                  <a:cubicBezTo>
                    <a:pt x="1863" y="161"/>
                    <a:pt x="1853" y="165"/>
                    <a:pt x="1846" y="173"/>
                  </a:cubicBezTo>
                  <a:cubicBezTo>
                    <a:pt x="1839" y="180"/>
                    <a:pt x="1835" y="189"/>
                    <a:pt x="1835" y="200"/>
                  </a:cubicBezTo>
                  <a:cubicBezTo>
                    <a:pt x="1835" y="211"/>
                    <a:pt x="1839" y="221"/>
                    <a:pt x="1846" y="228"/>
                  </a:cubicBezTo>
                  <a:cubicBezTo>
                    <a:pt x="1854" y="235"/>
                    <a:pt x="1863" y="238"/>
                    <a:pt x="1874" y="238"/>
                  </a:cubicBezTo>
                  <a:cubicBezTo>
                    <a:pt x="1884" y="238"/>
                    <a:pt x="1894" y="235"/>
                    <a:pt x="1901" y="227"/>
                  </a:cubicBezTo>
                  <a:cubicBezTo>
                    <a:pt x="1909" y="220"/>
                    <a:pt x="1913" y="211"/>
                    <a:pt x="1913" y="200"/>
                  </a:cubicBezTo>
                  <a:cubicBezTo>
                    <a:pt x="1913" y="189"/>
                    <a:pt x="1909" y="180"/>
                    <a:pt x="1902" y="173"/>
                  </a:cubicBezTo>
                  <a:close/>
                  <a:moveTo>
                    <a:pt x="1730" y="173"/>
                  </a:moveTo>
                  <a:cubicBezTo>
                    <a:pt x="1615" y="607"/>
                    <a:pt x="1615" y="607"/>
                    <a:pt x="1615" y="607"/>
                  </a:cubicBezTo>
                  <a:cubicBezTo>
                    <a:pt x="1613" y="607"/>
                    <a:pt x="1613" y="607"/>
                    <a:pt x="1613" y="607"/>
                  </a:cubicBezTo>
                  <a:cubicBezTo>
                    <a:pt x="1495" y="173"/>
                    <a:pt x="1495" y="173"/>
                    <a:pt x="1495" y="173"/>
                  </a:cubicBezTo>
                  <a:cubicBezTo>
                    <a:pt x="1436" y="173"/>
                    <a:pt x="1436" y="173"/>
                    <a:pt x="1436" y="173"/>
                  </a:cubicBezTo>
                  <a:cubicBezTo>
                    <a:pt x="1311" y="606"/>
                    <a:pt x="1311" y="606"/>
                    <a:pt x="1311" y="606"/>
                  </a:cubicBezTo>
                  <a:cubicBezTo>
                    <a:pt x="1309" y="606"/>
                    <a:pt x="1309" y="606"/>
                    <a:pt x="1309" y="606"/>
                  </a:cubicBezTo>
                  <a:cubicBezTo>
                    <a:pt x="1189" y="173"/>
                    <a:pt x="1189" y="173"/>
                    <a:pt x="1189" y="173"/>
                  </a:cubicBezTo>
                  <a:cubicBezTo>
                    <a:pt x="1123" y="173"/>
                    <a:pt x="1123" y="173"/>
                    <a:pt x="1123" y="173"/>
                  </a:cubicBezTo>
                  <a:cubicBezTo>
                    <a:pt x="1274" y="692"/>
                    <a:pt x="1274" y="692"/>
                    <a:pt x="1274" y="692"/>
                  </a:cubicBezTo>
                  <a:cubicBezTo>
                    <a:pt x="1345" y="692"/>
                    <a:pt x="1345" y="692"/>
                    <a:pt x="1345" y="692"/>
                  </a:cubicBezTo>
                  <a:cubicBezTo>
                    <a:pt x="1461" y="281"/>
                    <a:pt x="1461" y="281"/>
                    <a:pt x="1461" y="281"/>
                  </a:cubicBezTo>
                  <a:cubicBezTo>
                    <a:pt x="1462" y="281"/>
                    <a:pt x="1462" y="281"/>
                    <a:pt x="1462" y="281"/>
                  </a:cubicBezTo>
                  <a:cubicBezTo>
                    <a:pt x="1578" y="692"/>
                    <a:pt x="1578" y="692"/>
                    <a:pt x="1578" y="692"/>
                  </a:cubicBezTo>
                  <a:cubicBezTo>
                    <a:pt x="1649" y="692"/>
                    <a:pt x="1649" y="692"/>
                    <a:pt x="1649" y="692"/>
                  </a:cubicBezTo>
                  <a:cubicBezTo>
                    <a:pt x="1796" y="173"/>
                    <a:pt x="1796" y="173"/>
                    <a:pt x="1796" y="173"/>
                  </a:cubicBezTo>
                  <a:lnTo>
                    <a:pt x="1730" y="173"/>
                  </a:lnTo>
                  <a:close/>
                  <a:moveTo>
                    <a:pt x="1905" y="321"/>
                  </a:moveTo>
                  <a:cubicBezTo>
                    <a:pt x="1845" y="321"/>
                    <a:pt x="1845" y="321"/>
                    <a:pt x="1845" y="321"/>
                  </a:cubicBezTo>
                  <a:cubicBezTo>
                    <a:pt x="1845" y="692"/>
                    <a:pt x="1845" y="692"/>
                    <a:pt x="1845" y="692"/>
                  </a:cubicBezTo>
                  <a:cubicBezTo>
                    <a:pt x="1905" y="692"/>
                    <a:pt x="1905" y="692"/>
                    <a:pt x="1905" y="692"/>
                  </a:cubicBezTo>
                  <a:lnTo>
                    <a:pt x="1905" y="321"/>
                  </a:lnTo>
                  <a:close/>
                  <a:moveTo>
                    <a:pt x="2301" y="465"/>
                  </a:moveTo>
                  <a:cubicBezTo>
                    <a:pt x="2301" y="416"/>
                    <a:pt x="2290" y="378"/>
                    <a:pt x="2269" y="352"/>
                  </a:cubicBezTo>
                  <a:cubicBezTo>
                    <a:pt x="2248" y="325"/>
                    <a:pt x="2217" y="312"/>
                    <a:pt x="2176" y="312"/>
                  </a:cubicBezTo>
                  <a:cubicBezTo>
                    <a:pt x="2123" y="312"/>
                    <a:pt x="2082" y="336"/>
                    <a:pt x="2054" y="383"/>
                  </a:cubicBezTo>
                  <a:cubicBezTo>
                    <a:pt x="2053" y="383"/>
                    <a:pt x="2053" y="383"/>
                    <a:pt x="2053" y="383"/>
                  </a:cubicBezTo>
                  <a:cubicBezTo>
                    <a:pt x="2053" y="321"/>
                    <a:pt x="2053" y="321"/>
                    <a:pt x="2053" y="321"/>
                  </a:cubicBezTo>
                  <a:cubicBezTo>
                    <a:pt x="1994" y="321"/>
                    <a:pt x="1994" y="321"/>
                    <a:pt x="1994" y="321"/>
                  </a:cubicBezTo>
                  <a:cubicBezTo>
                    <a:pt x="1994" y="692"/>
                    <a:pt x="1994" y="692"/>
                    <a:pt x="1994" y="692"/>
                  </a:cubicBezTo>
                  <a:cubicBezTo>
                    <a:pt x="2053" y="692"/>
                    <a:pt x="2053" y="692"/>
                    <a:pt x="2053" y="692"/>
                  </a:cubicBezTo>
                  <a:cubicBezTo>
                    <a:pt x="2053" y="480"/>
                    <a:pt x="2053" y="480"/>
                    <a:pt x="2053" y="480"/>
                  </a:cubicBezTo>
                  <a:cubicBezTo>
                    <a:pt x="2053" y="446"/>
                    <a:pt x="2063" y="418"/>
                    <a:pt x="2082" y="396"/>
                  </a:cubicBezTo>
                  <a:cubicBezTo>
                    <a:pt x="2102" y="374"/>
                    <a:pt x="2126" y="363"/>
                    <a:pt x="2156" y="363"/>
                  </a:cubicBezTo>
                  <a:cubicBezTo>
                    <a:pt x="2213" y="363"/>
                    <a:pt x="2242" y="402"/>
                    <a:pt x="2242" y="480"/>
                  </a:cubicBezTo>
                  <a:cubicBezTo>
                    <a:pt x="2242" y="692"/>
                    <a:pt x="2242" y="692"/>
                    <a:pt x="2242" y="692"/>
                  </a:cubicBezTo>
                  <a:cubicBezTo>
                    <a:pt x="2301" y="692"/>
                    <a:pt x="2301" y="692"/>
                    <a:pt x="2301" y="692"/>
                  </a:cubicBezTo>
                  <a:lnTo>
                    <a:pt x="2301" y="465"/>
                  </a:lnTo>
                  <a:close/>
                  <a:moveTo>
                    <a:pt x="2710" y="143"/>
                  </a:moveTo>
                  <a:cubicBezTo>
                    <a:pt x="2651" y="143"/>
                    <a:pt x="2651" y="143"/>
                    <a:pt x="2651" y="143"/>
                  </a:cubicBezTo>
                  <a:cubicBezTo>
                    <a:pt x="2651" y="372"/>
                    <a:pt x="2651" y="372"/>
                    <a:pt x="2651" y="372"/>
                  </a:cubicBezTo>
                  <a:cubicBezTo>
                    <a:pt x="2649" y="372"/>
                    <a:pt x="2649" y="372"/>
                    <a:pt x="2649" y="372"/>
                  </a:cubicBezTo>
                  <a:cubicBezTo>
                    <a:pt x="2626" y="332"/>
                    <a:pt x="2589" y="312"/>
                    <a:pt x="2538" y="312"/>
                  </a:cubicBezTo>
                  <a:cubicBezTo>
                    <a:pt x="2487" y="312"/>
                    <a:pt x="2445" y="331"/>
                    <a:pt x="2415" y="368"/>
                  </a:cubicBezTo>
                  <a:cubicBezTo>
                    <a:pt x="2384" y="405"/>
                    <a:pt x="2369" y="454"/>
                    <a:pt x="2369" y="515"/>
                  </a:cubicBezTo>
                  <a:cubicBezTo>
                    <a:pt x="2369" y="572"/>
                    <a:pt x="2382" y="617"/>
                    <a:pt x="2410" y="650"/>
                  </a:cubicBezTo>
                  <a:cubicBezTo>
                    <a:pt x="2438" y="684"/>
                    <a:pt x="2475" y="701"/>
                    <a:pt x="2522" y="701"/>
                  </a:cubicBezTo>
                  <a:cubicBezTo>
                    <a:pt x="2579" y="701"/>
                    <a:pt x="2622" y="677"/>
                    <a:pt x="2649" y="629"/>
                  </a:cubicBezTo>
                  <a:cubicBezTo>
                    <a:pt x="2651" y="629"/>
                    <a:pt x="2651" y="629"/>
                    <a:pt x="2651" y="629"/>
                  </a:cubicBezTo>
                  <a:cubicBezTo>
                    <a:pt x="2651" y="692"/>
                    <a:pt x="2651" y="692"/>
                    <a:pt x="2651" y="692"/>
                  </a:cubicBezTo>
                  <a:cubicBezTo>
                    <a:pt x="2710" y="692"/>
                    <a:pt x="2710" y="692"/>
                    <a:pt x="2710" y="692"/>
                  </a:cubicBezTo>
                  <a:lnTo>
                    <a:pt x="2710" y="143"/>
                  </a:lnTo>
                  <a:close/>
                  <a:moveTo>
                    <a:pt x="2619" y="615"/>
                  </a:moveTo>
                  <a:cubicBezTo>
                    <a:pt x="2598" y="638"/>
                    <a:pt x="2571" y="650"/>
                    <a:pt x="2539" y="650"/>
                  </a:cubicBezTo>
                  <a:cubicBezTo>
                    <a:pt x="2505" y="650"/>
                    <a:pt x="2479" y="638"/>
                    <a:pt x="2459" y="613"/>
                  </a:cubicBezTo>
                  <a:cubicBezTo>
                    <a:pt x="2439" y="588"/>
                    <a:pt x="2429" y="555"/>
                    <a:pt x="2429" y="512"/>
                  </a:cubicBezTo>
                  <a:cubicBezTo>
                    <a:pt x="2429" y="465"/>
                    <a:pt x="2440" y="429"/>
                    <a:pt x="2461" y="402"/>
                  </a:cubicBezTo>
                  <a:cubicBezTo>
                    <a:pt x="2482" y="376"/>
                    <a:pt x="2510" y="363"/>
                    <a:pt x="2546" y="363"/>
                  </a:cubicBezTo>
                  <a:cubicBezTo>
                    <a:pt x="2575" y="363"/>
                    <a:pt x="2600" y="373"/>
                    <a:pt x="2620" y="393"/>
                  </a:cubicBezTo>
                  <a:cubicBezTo>
                    <a:pt x="2641" y="413"/>
                    <a:pt x="2651" y="439"/>
                    <a:pt x="2651" y="469"/>
                  </a:cubicBezTo>
                  <a:cubicBezTo>
                    <a:pt x="2651" y="524"/>
                    <a:pt x="2651" y="524"/>
                    <a:pt x="2651" y="524"/>
                  </a:cubicBezTo>
                  <a:cubicBezTo>
                    <a:pt x="2651" y="561"/>
                    <a:pt x="2640" y="591"/>
                    <a:pt x="2619" y="615"/>
                  </a:cubicBezTo>
                  <a:close/>
                  <a:moveTo>
                    <a:pt x="3104" y="364"/>
                  </a:moveTo>
                  <a:cubicBezTo>
                    <a:pt x="3073" y="329"/>
                    <a:pt x="3030" y="312"/>
                    <a:pt x="2975" y="312"/>
                  </a:cubicBezTo>
                  <a:cubicBezTo>
                    <a:pt x="2916" y="312"/>
                    <a:pt x="2870" y="330"/>
                    <a:pt x="2836" y="365"/>
                  </a:cubicBezTo>
                  <a:cubicBezTo>
                    <a:pt x="2803" y="401"/>
                    <a:pt x="2786" y="449"/>
                    <a:pt x="2786" y="511"/>
                  </a:cubicBezTo>
                  <a:cubicBezTo>
                    <a:pt x="2786" y="568"/>
                    <a:pt x="2802" y="614"/>
                    <a:pt x="2835" y="648"/>
                  </a:cubicBezTo>
                  <a:cubicBezTo>
                    <a:pt x="2867" y="683"/>
                    <a:pt x="2911" y="701"/>
                    <a:pt x="2966" y="701"/>
                  </a:cubicBezTo>
                  <a:cubicBezTo>
                    <a:pt x="3022" y="701"/>
                    <a:pt x="3067" y="683"/>
                    <a:pt x="3100" y="647"/>
                  </a:cubicBezTo>
                  <a:cubicBezTo>
                    <a:pt x="3134" y="611"/>
                    <a:pt x="3150" y="564"/>
                    <a:pt x="3150" y="505"/>
                  </a:cubicBezTo>
                  <a:cubicBezTo>
                    <a:pt x="3150" y="445"/>
                    <a:pt x="3135" y="398"/>
                    <a:pt x="3104" y="364"/>
                  </a:cubicBezTo>
                  <a:close/>
                  <a:moveTo>
                    <a:pt x="3059" y="613"/>
                  </a:moveTo>
                  <a:cubicBezTo>
                    <a:pt x="3038" y="638"/>
                    <a:pt x="3009" y="650"/>
                    <a:pt x="2970" y="650"/>
                  </a:cubicBezTo>
                  <a:cubicBezTo>
                    <a:pt x="2932" y="650"/>
                    <a:pt x="2902" y="638"/>
                    <a:pt x="2880" y="613"/>
                  </a:cubicBezTo>
                  <a:cubicBezTo>
                    <a:pt x="2858" y="588"/>
                    <a:pt x="2847" y="553"/>
                    <a:pt x="2847" y="509"/>
                  </a:cubicBezTo>
                  <a:cubicBezTo>
                    <a:pt x="2847" y="462"/>
                    <a:pt x="2858" y="426"/>
                    <a:pt x="2880" y="401"/>
                  </a:cubicBezTo>
                  <a:cubicBezTo>
                    <a:pt x="2902" y="375"/>
                    <a:pt x="2932" y="363"/>
                    <a:pt x="2970" y="363"/>
                  </a:cubicBezTo>
                  <a:cubicBezTo>
                    <a:pt x="3009" y="363"/>
                    <a:pt x="3038" y="375"/>
                    <a:pt x="3059" y="400"/>
                  </a:cubicBezTo>
                  <a:cubicBezTo>
                    <a:pt x="3079" y="425"/>
                    <a:pt x="3090" y="461"/>
                    <a:pt x="3090" y="507"/>
                  </a:cubicBezTo>
                  <a:cubicBezTo>
                    <a:pt x="3090" y="553"/>
                    <a:pt x="3079" y="589"/>
                    <a:pt x="3059" y="613"/>
                  </a:cubicBezTo>
                  <a:close/>
                  <a:moveTo>
                    <a:pt x="3631" y="321"/>
                  </a:moveTo>
                  <a:cubicBezTo>
                    <a:pt x="3550" y="620"/>
                    <a:pt x="3550" y="620"/>
                    <a:pt x="3550" y="620"/>
                  </a:cubicBezTo>
                  <a:cubicBezTo>
                    <a:pt x="3547" y="620"/>
                    <a:pt x="3547" y="620"/>
                    <a:pt x="3547" y="620"/>
                  </a:cubicBezTo>
                  <a:cubicBezTo>
                    <a:pt x="3464" y="321"/>
                    <a:pt x="3464" y="321"/>
                    <a:pt x="3464" y="321"/>
                  </a:cubicBezTo>
                  <a:cubicBezTo>
                    <a:pt x="3410" y="321"/>
                    <a:pt x="3410" y="321"/>
                    <a:pt x="3410" y="321"/>
                  </a:cubicBezTo>
                  <a:cubicBezTo>
                    <a:pt x="3318" y="620"/>
                    <a:pt x="3318" y="620"/>
                    <a:pt x="3318" y="620"/>
                  </a:cubicBezTo>
                  <a:cubicBezTo>
                    <a:pt x="3315" y="620"/>
                    <a:pt x="3315" y="620"/>
                    <a:pt x="3315" y="620"/>
                  </a:cubicBezTo>
                  <a:cubicBezTo>
                    <a:pt x="3234" y="321"/>
                    <a:pt x="3234" y="321"/>
                    <a:pt x="3234" y="321"/>
                  </a:cubicBezTo>
                  <a:cubicBezTo>
                    <a:pt x="3171" y="321"/>
                    <a:pt x="3171" y="321"/>
                    <a:pt x="3171" y="321"/>
                  </a:cubicBezTo>
                  <a:cubicBezTo>
                    <a:pt x="3283" y="692"/>
                    <a:pt x="3283" y="692"/>
                    <a:pt x="3283" y="692"/>
                  </a:cubicBezTo>
                  <a:cubicBezTo>
                    <a:pt x="3343" y="692"/>
                    <a:pt x="3343" y="692"/>
                    <a:pt x="3343" y="692"/>
                  </a:cubicBezTo>
                  <a:cubicBezTo>
                    <a:pt x="3432" y="404"/>
                    <a:pt x="3432" y="404"/>
                    <a:pt x="3432" y="404"/>
                  </a:cubicBezTo>
                  <a:cubicBezTo>
                    <a:pt x="3434" y="404"/>
                    <a:pt x="3434" y="404"/>
                    <a:pt x="3434" y="404"/>
                  </a:cubicBezTo>
                  <a:cubicBezTo>
                    <a:pt x="3517" y="692"/>
                    <a:pt x="3517" y="692"/>
                    <a:pt x="3517" y="692"/>
                  </a:cubicBezTo>
                  <a:cubicBezTo>
                    <a:pt x="3578" y="692"/>
                    <a:pt x="3578" y="692"/>
                    <a:pt x="3578" y="692"/>
                  </a:cubicBezTo>
                  <a:cubicBezTo>
                    <a:pt x="3689" y="321"/>
                    <a:pt x="3689" y="321"/>
                    <a:pt x="3689" y="321"/>
                  </a:cubicBezTo>
                  <a:lnTo>
                    <a:pt x="3631" y="321"/>
                  </a:lnTo>
                  <a:close/>
                  <a:moveTo>
                    <a:pt x="3919" y="531"/>
                  </a:moveTo>
                  <a:cubicBezTo>
                    <a:pt x="3905" y="514"/>
                    <a:pt x="3880" y="499"/>
                    <a:pt x="3845" y="484"/>
                  </a:cubicBezTo>
                  <a:cubicBezTo>
                    <a:pt x="3816" y="472"/>
                    <a:pt x="3797" y="461"/>
                    <a:pt x="3788" y="452"/>
                  </a:cubicBezTo>
                  <a:cubicBezTo>
                    <a:pt x="3779" y="444"/>
                    <a:pt x="3775" y="431"/>
                    <a:pt x="3775" y="414"/>
                  </a:cubicBezTo>
                  <a:cubicBezTo>
                    <a:pt x="3775" y="399"/>
                    <a:pt x="3781" y="387"/>
                    <a:pt x="3792" y="377"/>
                  </a:cubicBezTo>
                  <a:cubicBezTo>
                    <a:pt x="3804" y="368"/>
                    <a:pt x="3820" y="363"/>
                    <a:pt x="3840" y="363"/>
                  </a:cubicBezTo>
                  <a:cubicBezTo>
                    <a:pt x="3872" y="363"/>
                    <a:pt x="3899" y="372"/>
                    <a:pt x="3924" y="389"/>
                  </a:cubicBezTo>
                  <a:cubicBezTo>
                    <a:pt x="3924" y="329"/>
                    <a:pt x="3924" y="329"/>
                    <a:pt x="3924" y="329"/>
                  </a:cubicBezTo>
                  <a:cubicBezTo>
                    <a:pt x="3900" y="318"/>
                    <a:pt x="3874" y="312"/>
                    <a:pt x="3844" y="312"/>
                  </a:cubicBezTo>
                  <a:cubicBezTo>
                    <a:pt x="3807" y="312"/>
                    <a:pt x="3775" y="322"/>
                    <a:pt x="3751" y="343"/>
                  </a:cubicBezTo>
                  <a:cubicBezTo>
                    <a:pt x="3726" y="363"/>
                    <a:pt x="3714" y="389"/>
                    <a:pt x="3714" y="420"/>
                  </a:cubicBezTo>
                  <a:cubicBezTo>
                    <a:pt x="3714" y="446"/>
                    <a:pt x="3721" y="467"/>
                    <a:pt x="3734" y="483"/>
                  </a:cubicBezTo>
                  <a:cubicBezTo>
                    <a:pt x="3748" y="499"/>
                    <a:pt x="3771" y="514"/>
                    <a:pt x="3803" y="528"/>
                  </a:cubicBezTo>
                  <a:cubicBezTo>
                    <a:pt x="3836" y="543"/>
                    <a:pt x="3857" y="555"/>
                    <a:pt x="3866" y="564"/>
                  </a:cubicBezTo>
                  <a:cubicBezTo>
                    <a:pt x="3875" y="573"/>
                    <a:pt x="3880" y="584"/>
                    <a:pt x="3880" y="598"/>
                  </a:cubicBezTo>
                  <a:cubicBezTo>
                    <a:pt x="3880" y="633"/>
                    <a:pt x="3856" y="650"/>
                    <a:pt x="3809" y="650"/>
                  </a:cubicBezTo>
                  <a:cubicBezTo>
                    <a:pt x="3774" y="650"/>
                    <a:pt x="3742" y="638"/>
                    <a:pt x="3713" y="615"/>
                  </a:cubicBezTo>
                  <a:cubicBezTo>
                    <a:pt x="3713" y="678"/>
                    <a:pt x="3713" y="678"/>
                    <a:pt x="3713" y="678"/>
                  </a:cubicBezTo>
                  <a:cubicBezTo>
                    <a:pt x="3739" y="693"/>
                    <a:pt x="3770" y="701"/>
                    <a:pt x="3805" y="701"/>
                  </a:cubicBezTo>
                  <a:cubicBezTo>
                    <a:pt x="3846" y="701"/>
                    <a:pt x="3879" y="691"/>
                    <a:pt x="3904" y="671"/>
                  </a:cubicBezTo>
                  <a:cubicBezTo>
                    <a:pt x="3928" y="651"/>
                    <a:pt x="3941" y="625"/>
                    <a:pt x="3941" y="593"/>
                  </a:cubicBezTo>
                  <a:cubicBezTo>
                    <a:pt x="3941" y="568"/>
                    <a:pt x="3934" y="547"/>
                    <a:pt x="3919" y="53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89619" tIns="44810" rIns="89619" bIns="44810" numCol="1" anchor="t" anchorCtr="0" compatLnSpc="1">
              <a:prstTxWarp prst="textNoShape">
                <a:avLst/>
              </a:prstTxWarp>
            </a:bodyPr>
            <a:lstStyle/>
            <a:p>
              <a:pPr defTabSz="914180"/>
              <a:endParaRPr lang="en-US" sz="1764">
                <a:solidFill>
                  <a:srgbClr val="505050"/>
                </a:solidFill>
              </a:endParaRPr>
            </a:p>
          </p:txBody>
        </p:sp>
        <p:sp>
          <p:nvSpPr>
            <p:cNvPr id="20" name="Freeform 26"/>
            <p:cNvSpPr>
              <a:spLocks noChangeAspect="1" noEditPoints="1"/>
            </p:cNvSpPr>
            <p:nvPr/>
          </p:nvSpPr>
          <p:spPr bwMode="auto">
            <a:xfrm>
              <a:off x="2903998" y="4818048"/>
              <a:ext cx="340903" cy="275421"/>
            </a:xfrm>
            <a:custGeom>
              <a:avLst/>
              <a:gdLst>
                <a:gd name="T0" fmla="*/ 913 w 1219"/>
                <a:gd name="T1" fmla="*/ 603 h 985"/>
                <a:gd name="T2" fmla="*/ 1214 w 1219"/>
                <a:gd name="T3" fmla="*/ 523 h 985"/>
                <a:gd name="T4" fmla="*/ 1214 w 1219"/>
                <a:gd name="T5" fmla="*/ 660 h 985"/>
                <a:gd name="T6" fmla="*/ 1130 w 1219"/>
                <a:gd name="T7" fmla="*/ 732 h 985"/>
                <a:gd name="T8" fmla="*/ 1156 w 1219"/>
                <a:gd name="T9" fmla="*/ 814 h 985"/>
                <a:gd name="T10" fmla="*/ 1005 w 1219"/>
                <a:gd name="T11" fmla="*/ 873 h 985"/>
                <a:gd name="T12" fmla="*/ 937 w 1219"/>
                <a:gd name="T13" fmla="*/ 906 h 985"/>
                <a:gd name="T14" fmla="*/ 788 w 1219"/>
                <a:gd name="T15" fmla="*/ 985 h 985"/>
                <a:gd name="T16" fmla="*/ 749 w 1219"/>
                <a:gd name="T17" fmla="*/ 891 h 985"/>
                <a:gd name="T18" fmla="*/ 631 w 1219"/>
                <a:gd name="T19" fmla="*/ 899 h 985"/>
                <a:gd name="T20" fmla="*/ 533 w 1219"/>
                <a:gd name="T21" fmla="*/ 802 h 985"/>
                <a:gd name="T22" fmla="*/ 546 w 1219"/>
                <a:gd name="T23" fmla="*/ 689 h 985"/>
                <a:gd name="T24" fmla="*/ 463 w 1219"/>
                <a:gd name="T25" fmla="*/ 649 h 985"/>
                <a:gd name="T26" fmla="*/ 536 w 1219"/>
                <a:gd name="T27" fmla="*/ 501 h 985"/>
                <a:gd name="T28" fmla="*/ 563 w 1219"/>
                <a:gd name="T29" fmla="*/ 436 h 985"/>
                <a:gd name="T30" fmla="*/ 619 w 1219"/>
                <a:gd name="T31" fmla="*/ 279 h 985"/>
                <a:gd name="T32" fmla="*/ 706 w 1219"/>
                <a:gd name="T33" fmla="*/ 308 h 985"/>
                <a:gd name="T34" fmla="*/ 778 w 1219"/>
                <a:gd name="T35" fmla="*/ 230 h 985"/>
                <a:gd name="T36" fmla="*/ 915 w 1219"/>
                <a:gd name="T37" fmla="*/ 230 h 985"/>
                <a:gd name="T38" fmla="*/ 986 w 1219"/>
                <a:gd name="T39" fmla="*/ 307 h 985"/>
                <a:gd name="T40" fmla="*/ 1072 w 1219"/>
                <a:gd name="T41" fmla="*/ 279 h 985"/>
                <a:gd name="T42" fmla="*/ 1129 w 1219"/>
                <a:gd name="T43" fmla="*/ 434 h 985"/>
                <a:gd name="T44" fmla="*/ 1156 w 1219"/>
                <a:gd name="T45" fmla="*/ 501 h 985"/>
                <a:gd name="T46" fmla="*/ 1035 w 1219"/>
                <a:gd name="T47" fmla="*/ 603 h 985"/>
                <a:gd name="T48" fmla="*/ 846 w 1219"/>
                <a:gd name="T49" fmla="*/ 792 h 985"/>
                <a:gd name="T50" fmla="*/ 316 w 1219"/>
                <a:gd name="T51" fmla="*/ 263 h 985"/>
                <a:gd name="T52" fmla="*/ 526 w 1219"/>
                <a:gd name="T53" fmla="*/ 206 h 985"/>
                <a:gd name="T54" fmla="*/ 526 w 1219"/>
                <a:gd name="T55" fmla="*/ 302 h 985"/>
                <a:gd name="T56" fmla="*/ 468 w 1219"/>
                <a:gd name="T57" fmla="*/ 352 h 985"/>
                <a:gd name="T58" fmla="*/ 486 w 1219"/>
                <a:gd name="T59" fmla="*/ 410 h 985"/>
                <a:gd name="T60" fmla="*/ 380 w 1219"/>
                <a:gd name="T61" fmla="*/ 452 h 985"/>
                <a:gd name="T62" fmla="*/ 333 w 1219"/>
                <a:gd name="T63" fmla="*/ 475 h 985"/>
                <a:gd name="T64" fmla="*/ 229 w 1219"/>
                <a:gd name="T65" fmla="*/ 532 h 985"/>
                <a:gd name="T66" fmla="*/ 200 w 1219"/>
                <a:gd name="T67" fmla="*/ 465 h 985"/>
                <a:gd name="T68" fmla="*/ 118 w 1219"/>
                <a:gd name="T69" fmla="*/ 470 h 985"/>
                <a:gd name="T70" fmla="*/ 50 w 1219"/>
                <a:gd name="T71" fmla="*/ 402 h 985"/>
                <a:gd name="T72" fmla="*/ 59 w 1219"/>
                <a:gd name="T73" fmla="*/ 323 h 985"/>
                <a:gd name="T74" fmla="*/ 0 w 1219"/>
                <a:gd name="T75" fmla="*/ 295 h 985"/>
                <a:gd name="T76" fmla="*/ 53 w 1219"/>
                <a:gd name="T77" fmla="*/ 192 h 985"/>
                <a:gd name="T78" fmla="*/ 72 w 1219"/>
                <a:gd name="T79" fmla="*/ 146 h 985"/>
                <a:gd name="T80" fmla="*/ 109 w 1219"/>
                <a:gd name="T81" fmla="*/ 36 h 985"/>
                <a:gd name="T82" fmla="*/ 171 w 1219"/>
                <a:gd name="T83" fmla="*/ 56 h 985"/>
                <a:gd name="T84" fmla="*/ 222 w 1219"/>
                <a:gd name="T85" fmla="*/ 2 h 985"/>
                <a:gd name="T86" fmla="*/ 318 w 1219"/>
                <a:gd name="T87" fmla="*/ 2 h 985"/>
                <a:gd name="T88" fmla="*/ 368 w 1219"/>
                <a:gd name="T89" fmla="*/ 55 h 985"/>
                <a:gd name="T90" fmla="*/ 428 w 1219"/>
                <a:gd name="T91" fmla="*/ 36 h 985"/>
                <a:gd name="T92" fmla="*/ 467 w 1219"/>
                <a:gd name="T93" fmla="*/ 145 h 985"/>
                <a:gd name="T94" fmla="*/ 486 w 1219"/>
                <a:gd name="T95" fmla="*/ 192 h 985"/>
                <a:gd name="T96" fmla="*/ 401 w 1219"/>
                <a:gd name="T97" fmla="*/ 263 h 985"/>
                <a:gd name="T98" fmla="*/ 269 w 1219"/>
                <a:gd name="T99" fmla="*/ 395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19" h="985">
                  <a:moveTo>
                    <a:pt x="778" y="603"/>
                  </a:moveTo>
                  <a:cubicBezTo>
                    <a:pt x="778" y="566"/>
                    <a:pt x="808" y="536"/>
                    <a:pt x="845" y="536"/>
                  </a:cubicBezTo>
                  <a:cubicBezTo>
                    <a:pt x="882" y="536"/>
                    <a:pt x="913" y="566"/>
                    <a:pt x="913" y="603"/>
                  </a:cubicBezTo>
                  <a:cubicBezTo>
                    <a:pt x="913" y="640"/>
                    <a:pt x="882" y="670"/>
                    <a:pt x="845" y="670"/>
                  </a:cubicBezTo>
                  <a:cubicBezTo>
                    <a:pt x="808" y="670"/>
                    <a:pt x="778" y="640"/>
                    <a:pt x="778" y="603"/>
                  </a:cubicBezTo>
                  <a:close/>
                  <a:moveTo>
                    <a:pt x="1214" y="523"/>
                  </a:moveTo>
                  <a:cubicBezTo>
                    <a:pt x="1218" y="524"/>
                    <a:pt x="1219" y="529"/>
                    <a:pt x="1219" y="532"/>
                  </a:cubicBezTo>
                  <a:cubicBezTo>
                    <a:pt x="1219" y="532"/>
                    <a:pt x="1219" y="532"/>
                    <a:pt x="1219" y="649"/>
                  </a:cubicBezTo>
                  <a:cubicBezTo>
                    <a:pt x="1219" y="654"/>
                    <a:pt x="1218" y="658"/>
                    <a:pt x="1214" y="660"/>
                  </a:cubicBezTo>
                  <a:cubicBezTo>
                    <a:pt x="1214" y="660"/>
                    <a:pt x="1214" y="660"/>
                    <a:pt x="1157" y="680"/>
                  </a:cubicBezTo>
                  <a:cubicBezTo>
                    <a:pt x="1154" y="681"/>
                    <a:pt x="1149" y="686"/>
                    <a:pt x="1148" y="689"/>
                  </a:cubicBezTo>
                  <a:cubicBezTo>
                    <a:pt x="1148" y="689"/>
                    <a:pt x="1148" y="689"/>
                    <a:pt x="1130" y="732"/>
                  </a:cubicBezTo>
                  <a:cubicBezTo>
                    <a:pt x="1129" y="735"/>
                    <a:pt x="1129" y="742"/>
                    <a:pt x="1130" y="746"/>
                  </a:cubicBezTo>
                  <a:cubicBezTo>
                    <a:pt x="1130" y="746"/>
                    <a:pt x="1130" y="746"/>
                    <a:pt x="1157" y="802"/>
                  </a:cubicBezTo>
                  <a:cubicBezTo>
                    <a:pt x="1160" y="806"/>
                    <a:pt x="1159" y="812"/>
                    <a:pt x="1156" y="814"/>
                  </a:cubicBezTo>
                  <a:cubicBezTo>
                    <a:pt x="1156" y="814"/>
                    <a:pt x="1156" y="814"/>
                    <a:pt x="1072" y="897"/>
                  </a:cubicBezTo>
                  <a:cubicBezTo>
                    <a:pt x="1070" y="900"/>
                    <a:pt x="1064" y="902"/>
                    <a:pt x="1061" y="899"/>
                  </a:cubicBezTo>
                  <a:cubicBezTo>
                    <a:pt x="1061" y="899"/>
                    <a:pt x="1061" y="899"/>
                    <a:pt x="1005" y="873"/>
                  </a:cubicBezTo>
                  <a:cubicBezTo>
                    <a:pt x="1002" y="871"/>
                    <a:pt x="996" y="872"/>
                    <a:pt x="991" y="873"/>
                  </a:cubicBezTo>
                  <a:cubicBezTo>
                    <a:pt x="991" y="873"/>
                    <a:pt x="991" y="873"/>
                    <a:pt x="946" y="893"/>
                  </a:cubicBezTo>
                  <a:cubicBezTo>
                    <a:pt x="941" y="896"/>
                    <a:pt x="938" y="902"/>
                    <a:pt x="937" y="906"/>
                  </a:cubicBezTo>
                  <a:cubicBezTo>
                    <a:pt x="937" y="906"/>
                    <a:pt x="937" y="906"/>
                    <a:pt x="915" y="969"/>
                  </a:cubicBezTo>
                  <a:cubicBezTo>
                    <a:pt x="914" y="972"/>
                    <a:pt x="909" y="985"/>
                    <a:pt x="906" y="985"/>
                  </a:cubicBezTo>
                  <a:cubicBezTo>
                    <a:pt x="906" y="985"/>
                    <a:pt x="906" y="985"/>
                    <a:pt x="788" y="985"/>
                  </a:cubicBezTo>
                  <a:cubicBezTo>
                    <a:pt x="784" y="985"/>
                    <a:pt x="779" y="972"/>
                    <a:pt x="778" y="969"/>
                  </a:cubicBezTo>
                  <a:cubicBezTo>
                    <a:pt x="778" y="969"/>
                    <a:pt x="778" y="969"/>
                    <a:pt x="758" y="902"/>
                  </a:cubicBezTo>
                  <a:cubicBezTo>
                    <a:pt x="757" y="897"/>
                    <a:pt x="752" y="893"/>
                    <a:pt x="749" y="891"/>
                  </a:cubicBezTo>
                  <a:cubicBezTo>
                    <a:pt x="749" y="891"/>
                    <a:pt x="749" y="891"/>
                    <a:pt x="701" y="872"/>
                  </a:cubicBezTo>
                  <a:cubicBezTo>
                    <a:pt x="698" y="870"/>
                    <a:pt x="691" y="870"/>
                    <a:pt x="687" y="872"/>
                  </a:cubicBezTo>
                  <a:cubicBezTo>
                    <a:pt x="687" y="872"/>
                    <a:pt x="687" y="872"/>
                    <a:pt x="631" y="899"/>
                  </a:cubicBezTo>
                  <a:cubicBezTo>
                    <a:pt x="627" y="902"/>
                    <a:pt x="621" y="900"/>
                    <a:pt x="619" y="897"/>
                  </a:cubicBezTo>
                  <a:cubicBezTo>
                    <a:pt x="619" y="897"/>
                    <a:pt x="619" y="897"/>
                    <a:pt x="535" y="814"/>
                  </a:cubicBezTo>
                  <a:cubicBezTo>
                    <a:pt x="533" y="812"/>
                    <a:pt x="531" y="806"/>
                    <a:pt x="533" y="802"/>
                  </a:cubicBezTo>
                  <a:cubicBezTo>
                    <a:pt x="533" y="802"/>
                    <a:pt x="533" y="802"/>
                    <a:pt x="562" y="742"/>
                  </a:cubicBezTo>
                  <a:cubicBezTo>
                    <a:pt x="563" y="739"/>
                    <a:pt x="563" y="733"/>
                    <a:pt x="562" y="729"/>
                  </a:cubicBezTo>
                  <a:cubicBezTo>
                    <a:pt x="562" y="729"/>
                    <a:pt x="562" y="729"/>
                    <a:pt x="546" y="689"/>
                  </a:cubicBezTo>
                  <a:cubicBezTo>
                    <a:pt x="543" y="686"/>
                    <a:pt x="538" y="681"/>
                    <a:pt x="535" y="680"/>
                  </a:cubicBezTo>
                  <a:cubicBezTo>
                    <a:pt x="535" y="680"/>
                    <a:pt x="535" y="680"/>
                    <a:pt x="473" y="660"/>
                  </a:cubicBezTo>
                  <a:cubicBezTo>
                    <a:pt x="470" y="658"/>
                    <a:pt x="463" y="654"/>
                    <a:pt x="463" y="649"/>
                  </a:cubicBezTo>
                  <a:cubicBezTo>
                    <a:pt x="463" y="649"/>
                    <a:pt x="463" y="649"/>
                    <a:pt x="463" y="532"/>
                  </a:cubicBezTo>
                  <a:cubicBezTo>
                    <a:pt x="463" y="529"/>
                    <a:pt x="470" y="524"/>
                    <a:pt x="473" y="523"/>
                  </a:cubicBezTo>
                  <a:cubicBezTo>
                    <a:pt x="473" y="523"/>
                    <a:pt x="473" y="523"/>
                    <a:pt x="536" y="501"/>
                  </a:cubicBezTo>
                  <a:cubicBezTo>
                    <a:pt x="541" y="500"/>
                    <a:pt x="544" y="496"/>
                    <a:pt x="546" y="492"/>
                  </a:cubicBezTo>
                  <a:cubicBezTo>
                    <a:pt x="546" y="492"/>
                    <a:pt x="546" y="492"/>
                    <a:pt x="563" y="449"/>
                  </a:cubicBezTo>
                  <a:cubicBezTo>
                    <a:pt x="566" y="446"/>
                    <a:pt x="564" y="440"/>
                    <a:pt x="563" y="436"/>
                  </a:cubicBezTo>
                  <a:cubicBezTo>
                    <a:pt x="563" y="436"/>
                    <a:pt x="563" y="436"/>
                    <a:pt x="534" y="374"/>
                  </a:cubicBezTo>
                  <a:cubicBezTo>
                    <a:pt x="531" y="370"/>
                    <a:pt x="533" y="366"/>
                    <a:pt x="535" y="362"/>
                  </a:cubicBezTo>
                  <a:cubicBezTo>
                    <a:pt x="535" y="362"/>
                    <a:pt x="535" y="362"/>
                    <a:pt x="619" y="279"/>
                  </a:cubicBezTo>
                  <a:cubicBezTo>
                    <a:pt x="621" y="277"/>
                    <a:pt x="627" y="276"/>
                    <a:pt x="631" y="277"/>
                  </a:cubicBezTo>
                  <a:cubicBezTo>
                    <a:pt x="631" y="277"/>
                    <a:pt x="631" y="277"/>
                    <a:pt x="692" y="308"/>
                  </a:cubicBezTo>
                  <a:cubicBezTo>
                    <a:pt x="696" y="309"/>
                    <a:pt x="703" y="310"/>
                    <a:pt x="706" y="308"/>
                  </a:cubicBezTo>
                  <a:cubicBezTo>
                    <a:pt x="706" y="308"/>
                    <a:pt x="706" y="308"/>
                    <a:pt x="749" y="292"/>
                  </a:cubicBezTo>
                  <a:cubicBezTo>
                    <a:pt x="752" y="290"/>
                    <a:pt x="757" y="288"/>
                    <a:pt x="758" y="284"/>
                  </a:cubicBezTo>
                  <a:cubicBezTo>
                    <a:pt x="758" y="284"/>
                    <a:pt x="758" y="284"/>
                    <a:pt x="778" y="230"/>
                  </a:cubicBezTo>
                  <a:cubicBezTo>
                    <a:pt x="779" y="225"/>
                    <a:pt x="784" y="230"/>
                    <a:pt x="788" y="230"/>
                  </a:cubicBezTo>
                  <a:cubicBezTo>
                    <a:pt x="788" y="230"/>
                    <a:pt x="788" y="230"/>
                    <a:pt x="906" y="230"/>
                  </a:cubicBezTo>
                  <a:cubicBezTo>
                    <a:pt x="909" y="230"/>
                    <a:pt x="914" y="225"/>
                    <a:pt x="915" y="230"/>
                  </a:cubicBezTo>
                  <a:cubicBezTo>
                    <a:pt x="915" y="230"/>
                    <a:pt x="915" y="230"/>
                    <a:pt x="937" y="281"/>
                  </a:cubicBezTo>
                  <a:cubicBezTo>
                    <a:pt x="938" y="284"/>
                    <a:pt x="941" y="289"/>
                    <a:pt x="946" y="290"/>
                  </a:cubicBezTo>
                  <a:cubicBezTo>
                    <a:pt x="946" y="290"/>
                    <a:pt x="946" y="290"/>
                    <a:pt x="986" y="307"/>
                  </a:cubicBezTo>
                  <a:cubicBezTo>
                    <a:pt x="990" y="309"/>
                    <a:pt x="997" y="308"/>
                    <a:pt x="1000" y="307"/>
                  </a:cubicBezTo>
                  <a:cubicBezTo>
                    <a:pt x="1000" y="307"/>
                    <a:pt x="1000" y="307"/>
                    <a:pt x="1061" y="277"/>
                  </a:cubicBezTo>
                  <a:cubicBezTo>
                    <a:pt x="1064" y="276"/>
                    <a:pt x="1070" y="276"/>
                    <a:pt x="1072" y="279"/>
                  </a:cubicBezTo>
                  <a:cubicBezTo>
                    <a:pt x="1072" y="279"/>
                    <a:pt x="1072" y="279"/>
                    <a:pt x="1156" y="362"/>
                  </a:cubicBezTo>
                  <a:cubicBezTo>
                    <a:pt x="1159" y="366"/>
                    <a:pt x="1160" y="370"/>
                    <a:pt x="1157" y="374"/>
                  </a:cubicBezTo>
                  <a:cubicBezTo>
                    <a:pt x="1157" y="374"/>
                    <a:pt x="1157" y="374"/>
                    <a:pt x="1129" y="434"/>
                  </a:cubicBezTo>
                  <a:cubicBezTo>
                    <a:pt x="1127" y="438"/>
                    <a:pt x="1127" y="444"/>
                    <a:pt x="1129" y="447"/>
                  </a:cubicBezTo>
                  <a:cubicBezTo>
                    <a:pt x="1129" y="447"/>
                    <a:pt x="1129" y="447"/>
                    <a:pt x="1147" y="492"/>
                  </a:cubicBezTo>
                  <a:cubicBezTo>
                    <a:pt x="1149" y="496"/>
                    <a:pt x="1153" y="500"/>
                    <a:pt x="1156" y="501"/>
                  </a:cubicBezTo>
                  <a:cubicBezTo>
                    <a:pt x="1156" y="501"/>
                    <a:pt x="1156" y="501"/>
                    <a:pt x="1214" y="523"/>
                  </a:cubicBezTo>
                  <a:close/>
                  <a:moveTo>
                    <a:pt x="846" y="792"/>
                  </a:moveTo>
                  <a:cubicBezTo>
                    <a:pt x="950" y="792"/>
                    <a:pt x="1035" y="707"/>
                    <a:pt x="1035" y="603"/>
                  </a:cubicBezTo>
                  <a:cubicBezTo>
                    <a:pt x="1035" y="499"/>
                    <a:pt x="950" y="414"/>
                    <a:pt x="846" y="414"/>
                  </a:cubicBezTo>
                  <a:cubicBezTo>
                    <a:pt x="742" y="414"/>
                    <a:pt x="657" y="499"/>
                    <a:pt x="657" y="603"/>
                  </a:cubicBezTo>
                  <a:cubicBezTo>
                    <a:pt x="657" y="707"/>
                    <a:pt x="742" y="792"/>
                    <a:pt x="846" y="792"/>
                  </a:cubicBezTo>
                  <a:close/>
                  <a:moveTo>
                    <a:pt x="222" y="263"/>
                  </a:moveTo>
                  <a:cubicBezTo>
                    <a:pt x="222" y="289"/>
                    <a:pt x="243" y="310"/>
                    <a:pt x="269" y="310"/>
                  </a:cubicBezTo>
                  <a:cubicBezTo>
                    <a:pt x="295" y="310"/>
                    <a:pt x="316" y="289"/>
                    <a:pt x="316" y="263"/>
                  </a:cubicBezTo>
                  <a:cubicBezTo>
                    <a:pt x="316" y="237"/>
                    <a:pt x="295" y="216"/>
                    <a:pt x="269" y="216"/>
                  </a:cubicBezTo>
                  <a:cubicBezTo>
                    <a:pt x="243" y="216"/>
                    <a:pt x="222" y="237"/>
                    <a:pt x="222" y="263"/>
                  </a:cubicBezTo>
                  <a:close/>
                  <a:moveTo>
                    <a:pt x="526" y="206"/>
                  </a:moveTo>
                  <a:cubicBezTo>
                    <a:pt x="529" y="207"/>
                    <a:pt x="529" y="211"/>
                    <a:pt x="529" y="213"/>
                  </a:cubicBezTo>
                  <a:cubicBezTo>
                    <a:pt x="529" y="213"/>
                    <a:pt x="529" y="213"/>
                    <a:pt x="529" y="295"/>
                  </a:cubicBezTo>
                  <a:cubicBezTo>
                    <a:pt x="529" y="298"/>
                    <a:pt x="529" y="302"/>
                    <a:pt x="526" y="302"/>
                  </a:cubicBezTo>
                  <a:cubicBezTo>
                    <a:pt x="526" y="302"/>
                    <a:pt x="526" y="302"/>
                    <a:pt x="487" y="317"/>
                  </a:cubicBezTo>
                  <a:cubicBezTo>
                    <a:pt x="485" y="317"/>
                    <a:pt x="481" y="321"/>
                    <a:pt x="480" y="323"/>
                  </a:cubicBezTo>
                  <a:cubicBezTo>
                    <a:pt x="480" y="323"/>
                    <a:pt x="480" y="323"/>
                    <a:pt x="468" y="352"/>
                  </a:cubicBezTo>
                  <a:cubicBezTo>
                    <a:pt x="467" y="356"/>
                    <a:pt x="467" y="360"/>
                    <a:pt x="468" y="363"/>
                  </a:cubicBezTo>
                  <a:cubicBezTo>
                    <a:pt x="468" y="363"/>
                    <a:pt x="468" y="363"/>
                    <a:pt x="487" y="402"/>
                  </a:cubicBezTo>
                  <a:cubicBezTo>
                    <a:pt x="488" y="404"/>
                    <a:pt x="488" y="409"/>
                    <a:pt x="486" y="410"/>
                  </a:cubicBezTo>
                  <a:cubicBezTo>
                    <a:pt x="486" y="410"/>
                    <a:pt x="486" y="410"/>
                    <a:pt x="428" y="469"/>
                  </a:cubicBezTo>
                  <a:cubicBezTo>
                    <a:pt x="426" y="470"/>
                    <a:pt x="422" y="472"/>
                    <a:pt x="420" y="470"/>
                  </a:cubicBezTo>
                  <a:cubicBezTo>
                    <a:pt x="420" y="470"/>
                    <a:pt x="420" y="470"/>
                    <a:pt x="380" y="452"/>
                  </a:cubicBezTo>
                  <a:cubicBezTo>
                    <a:pt x="377" y="450"/>
                    <a:pt x="374" y="450"/>
                    <a:pt x="370" y="453"/>
                  </a:cubicBezTo>
                  <a:cubicBezTo>
                    <a:pt x="370" y="453"/>
                    <a:pt x="370" y="453"/>
                    <a:pt x="339" y="467"/>
                  </a:cubicBezTo>
                  <a:cubicBezTo>
                    <a:pt x="336" y="467"/>
                    <a:pt x="333" y="473"/>
                    <a:pt x="333" y="475"/>
                  </a:cubicBezTo>
                  <a:cubicBezTo>
                    <a:pt x="333" y="475"/>
                    <a:pt x="333" y="475"/>
                    <a:pt x="318" y="520"/>
                  </a:cubicBezTo>
                  <a:cubicBezTo>
                    <a:pt x="317" y="522"/>
                    <a:pt x="314" y="532"/>
                    <a:pt x="311" y="532"/>
                  </a:cubicBezTo>
                  <a:cubicBezTo>
                    <a:pt x="311" y="532"/>
                    <a:pt x="311" y="532"/>
                    <a:pt x="229" y="532"/>
                  </a:cubicBezTo>
                  <a:cubicBezTo>
                    <a:pt x="226" y="532"/>
                    <a:pt x="223" y="522"/>
                    <a:pt x="222" y="520"/>
                  </a:cubicBezTo>
                  <a:cubicBezTo>
                    <a:pt x="222" y="520"/>
                    <a:pt x="222" y="520"/>
                    <a:pt x="207" y="472"/>
                  </a:cubicBezTo>
                  <a:cubicBezTo>
                    <a:pt x="206" y="468"/>
                    <a:pt x="204" y="466"/>
                    <a:pt x="200" y="465"/>
                  </a:cubicBezTo>
                  <a:cubicBezTo>
                    <a:pt x="200" y="465"/>
                    <a:pt x="200" y="465"/>
                    <a:pt x="167" y="450"/>
                  </a:cubicBezTo>
                  <a:cubicBezTo>
                    <a:pt x="165" y="449"/>
                    <a:pt x="161" y="449"/>
                    <a:pt x="158" y="450"/>
                  </a:cubicBezTo>
                  <a:cubicBezTo>
                    <a:pt x="158" y="450"/>
                    <a:pt x="158" y="450"/>
                    <a:pt x="118" y="470"/>
                  </a:cubicBezTo>
                  <a:cubicBezTo>
                    <a:pt x="115" y="472"/>
                    <a:pt x="112" y="470"/>
                    <a:pt x="109" y="469"/>
                  </a:cubicBezTo>
                  <a:cubicBezTo>
                    <a:pt x="109" y="469"/>
                    <a:pt x="109" y="469"/>
                    <a:pt x="52" y="410"/>
                  </a:cubicBezTo>
                  <a:cubicBezTo>
                    <a:pt x="49" y="409"/>
                    <a:pt x="49" y="404"/>
                    <a:pt x="50" y="402"/>
                  </a:cubicBezTo>
                  <a:cubicBezTo>
                    <a:pt x="50" y="402"/>
                    <a:pt x="50" y="402"/>
                    <a:pt x="71" y="361"/>
                  </a:cubicBezTo>
                  <a:cubicBezTo>
                    <a:pt x="72" y="358"/>
                    <a:pt x="72" y="354"/>
                    <a:pt x="71" y="351"/>
                  </a:cubicBezTo>
                  <a:cubicBezTo>
                    <a:pt x="71" y="351"/>
                    <a:pt x="71" y="351"/>
                    <a:pt x="59" y="323"/>
                  </a:cubicBezTo>
                  <a:cubicBezTo>
                    <a:pt x="58" y="321"/>
                    <a:pt x="54" y="317"/>
                    <a:pt x="50" y="317"/>
                  </a:cubicBezTo>
                  <a:cubicBezTo>
                    <a:pt x="50" y="317"/>
                    <a:pt x="50" y="317"/>
                    <a:pt x="8" y="302"/>
                  </a:cubicBezTo>
                  <a:cubicBezTo>
                    <a:pt x="6" y="302"/>
                    <a:pt x="0" y="298"/>
                    <a:pt x="0" y="295"/>
                  </a:cubicBezTo>
                  <a:cubicBezTo>
                    <a:pt x="0" y="295"/>
                    <a:pt x="0" y="295"/>
                    <a:pt x="0" y="213"/>
                  </a:cubicBezTo>
                  <a:cubicBezTo>
                    <a:pt x="0" y="211"/>
                    <a:pt x="6" y="207"/>
                    <a:pt x="8" y="206"/>
                  </a:cubicBezTo>
                  <a:cubicBezTo>
                    <a:pt x="8" y="206"/>
                    <a:pt x="8" y="206"/>
                    <a:pt x="53" y="192"/>
                  </a:cubicBezTo>
                  <a:cubicBezTo>
                    <a:pt x="55" y="191"/>
                    <a:pt x="59" y="188"/>
                    <a:pt x="59" y="185"/>
                  </a:cubicBezTo>
                  <a:cubicBezTo>
                    <a:pt x="59" y="185"/>
                    <a:pt x="59" y="185"/>
                    <a:pt x="72" y="155"/>
                  </a:cubicBezTo>
                  <a:cubicBezTo>
                    <a:pt x="73" y="153"/>
                    <a:pt x="73" y="148"/>
                    <a:pt x="72" y="146"/>
                  </a:cubicBezTo>
                  <a:cubicBezTo>
                    <a:pt x="72" y="146"/>
                    <a:pt x="72" y="146"/>
                    <a:pt x="50" y="102"/>
                  </a:cubicBezTo>
                  <a:cubicBezTo>
                    <a:pt x="49" y="100"/>
                    <a:pt x="49" y="96"/>
                    <a:pt x="52" y="94"/>
                  </a:cubicBezTo>
                  <a:cubicBezTo>
                    <a:pt x="52" y="94"/>
                    <a:pt x="52" y="94"/>
                    <a:pt x="109" y="36"/>
                  </a:cubicBezTo>
                  <a:cubicBezTo>
                    <a:pt x="112" y="34"/>
                    <a:pt x="115" y="34"/>
                    <a:pt x="118" y="35"/>
                  </a:cubicBezTo>
                  <a:cubicBezTo>
                    <a:pt x="118" y="35"/>
                    <a:pt x="118" y="35"/>
                    <a:pt x="161" y="56"/>
                  </a:cubicBezTo>
                  <a:cubicBezTo>
                    <a:pt x="164" y="57"/>
                    <a:pt x="169" y="57"/>
                    <a:pt x="171" y="56"/>
                  </a:cubicBezTo>
                  <a:cubicBezTo>
                    <a:pt x="171" y="56"/>
                    <a:pt x="171" y="56"/>
                    <a:pt x="200" y="46"/>
                  </a:cubicBezTo>
                  <a:cubicBezTo>
                    <a:pt x="204" y="44"/>
                    <a:pt x="206" y="43"/>
                    <a:pt x="207" y="40"/>
                  </a:cubicBezTo>
                  <a:cubicBezTo>
                    <a:pt x="207" y="40"/>
                    <a:pt x="207" y="40"/>
                    <a:pt x="222" y="2"/>
                  </a:cubicBezTo>
                  <a:cubicBezTo>
                    <a:pt x="223" y="0"/>
                    <a:pt x="226" y="3"/>
                    <a:pt x="229" y="3"/>
                  </a:cubicBezTo>
                  <a:cubicBezTo>
                    <a:pt x="229" y="3"/>
                    <a:pt x="229" y="3"/>
                    <a:pt x="311" y="3"/>
                  </a:cubicBezTo>
                  <a:cubicBezTo>
                    <a:pt x="314" y="3"/>
                    <a:pt x="317" y="0"/>
                    <a:pt x="318" y="2"/>
                  </a:cubicBezTo>
                  <a:cubicBezTo>
                    <a:pt x="318" y="2"/>
                    <a:pt x="318" y="2"/>
                    <a:pt x="333" y="37"/>
                  </a:cubicBezTo>
                  <a:cubicBezTo>
                    <a:pt x="333" y="40"/>
                    <a:pt x="336" y="43"/>
                    <a:pt x="339" y="43"/>
                  </a:cubicBezTo>
                  <a:cubicBezTo>
                    <a:pt x="339" y="43"/>
                    <a:pt x="339" y="43"/>
                    <a:pt x="368" y="55"/>
                  </a:cubicBezTo>
                  <a:cubicBezTo>
                    <a:pt x="370" y="56"/>
                    <a:pt x="374" y="56"/>
                    <a:pt x="377" y="55"/>
                  </a:cubicBezTo>
                  <a:cubicBezTo>
                    <a:pt x="377" y="55"/>
                    <a:pt x="377" y="55"/>
                    <a:pt x="420" y="35"/>
                  </a:cubicBezTo>
                  <a:cubicBezTo>
                    <a:pt x="422" y="34"/>
                    <a:pt x="426" y="34"/>
                    <a:pt x="428" y="36"/>
                  </a:cubicBezTo>
                  <a:cubicBezTo>
                    <a:pt x="428" y="36"/>
                    <a:pt x="428" y="36"/>
                    <a:pt x="486" y="94"/>
                  </a:cubicBezTo>
                  <a:cubicBezTo>
                    <a:pt x="488" y="96"/>
                    <a:pt x="488" y="100"/>
                    <a:pt x="487" y="102"/>
                  </a:cubicBezTo>
                  <a:cubicBezTo>
                    <a:pt x="487" y="102"/>
                    <a:pt x="487" y="102"/>
                    <a:pt x="467" y="145"/>
                  </a:cubicBezTo>
                  <a:cubicBezTo>
                    <a:pt x="466" y="147"/>
                    <a:pt x="466" y="151"/>
                    <a:pt x="467" y="154"/>
                  </a:cubicBezTo>
                  <a:cubicBezTo>
                    <a:pt x="467" y="154"/>
                    <a:pt x="467" y="154"/>
                    <a:pt x="480" y="185"/>
                  </a:cubicBezTo>
                  <a:cubicBezTo>
                    <a:pt x="481" y="188"/>
                    <a:pt x="484" y="191"/>
                    <a:pt x="486" y="192"/>
                  </a:cubicBezTo>
                  <a:cubicBezTo>
                    <a:pt x="486" y="192"/>
                    <a:pt x="486" y="192"/>
                    <a:pt x="526" y="206"/>
                  </a:cubicBezTo>
                  <a:close/>
                  <a:moveTo>
                    <a:pt x="269" y="395"/>
                  </a:moveTo>
                  <a:cubicBezTo>
                    <a:pt x="342" y="395"/>
                    <a:pt x="401" y="336"/>
                    <a:pt x="401" y="263"/>
                  </a:cubicBezTo>
                  <a:cubicBezTo>
                    <a:pt x="401" y="190"/>
                    <a:pt x="342" y="131"/>
                    <a:pt x="269" y="131"/>
                  </a:cubicBezTo>
                  <a:cubicBezTo>
                    <a:pt x="196" y="131"/>
                    <a:pt x="137" y="190"/>
                    <a:pt x="137" y="263"/>
                  </a:cubicBezTo>
                  <a:cubicBezTo>
                    <a:pt x="137" y="336"/>
                    <a:pt x="196" y="395"/>
                    <a:pt x="269" y="39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19" tIns="44810" rIns="89619" bIns="44810" numCol="1" anchor="t" anchorCtr="0" compatLnSpc="1">
              <a:prstTxWarp prst="textNoShape">
                <a:avLst/>
              </a:prstTxWarp>
            </a:bodyPr>
            <a:lstStyle/>
            <a:p>
              <a:pPr defTabSz="914180"/>
              <a:endParaRPr lang="en-US" sz="1764">
                <a:solidFill>
                  <a:srgbClr val="505050"/>
                </a:solidFill>
              </a:endParaRPr>
            </a:p>
          </p:txBody>
        </p:sp>
        <p:sp>
          <p:nvSpPr>
            <p:cNvPr id="21" name="Freeform 33"/>
            <p:cNvSpPr>
              <a:spLocks noChangeAspect="1" noEditPoints="1"/>
            </p:cNvSpPr>
            <p:nvPr/>
          </p:nvSpPr>
          <p:spPr bwMode="auto">
            <a:xfrm>
              <a:off x="1805486" y="5977458"/>
              <a:ext cx="1618978" cy="183037"/>
            </a:xfrm>
            <a:custGeom>
              <a:avLst/>
              <a:gdLst>
                <a:gd name="T0" fmla="*/ 8 w 1061"/>
                <a:gd name="T1" fmla="*/ 95 h 117"/>
                <a:gd name="T2" fmla="*/ 64 w 1061"/>
                <a:gd name="T3" fmla="*/ 36 h 117"/>
                <a:gd name="T4" fmla="*/ 80 w 1061"/>
                <a:gd name="T5" fmla="*/ 23 h 117"/>
                <a:gd name="T6" fmla="*/ 621 w 1061"/>
                <a:gd name="T7" fmla="*/ 116 h 117"/>
                <a:gd name="T8" fmla="*/ 473 w 1061"/>
                <a:gd name="T9" fmla="*/ 41 h 117"/>
                <a:gd name="T10" fmla="*/ 424 w 1061"/>
                <a:gd name="T11" fmla="*/ 32 h 117"/>
                <a:gd name="T12" fmla="*/ 412 w 1061"/>
                <a:gd name="T13" fmla="*/ 32 h 117"/>
                <a:gd name="T14" fmla="*/ 423 w 1061"/>
                <a:gd name="T15" fmla="*/ 95 h 117"/>
                <a:gd name="T16" fmla="*/ 474 w 1061"/>
                <a:gd name="T17" fmla="*/ 95 h 117"/>
                <a:gd name="T18" fmla="*/ 1011 w 1061"/>
                <a:gd name="T19" fmla="*/ 60 h 117"/>
                <a:gd name="T20" fmla="*/ 552 w 1061"/>
                <a:gd name="T21" fmla="*/ 9 h 117"/>
                <a:gd name="T22" fmla="*/ 530 w 1061"/>
                <a:gd name="T23" fmla="*/ 88 h 117"/>
                <a:gd name="T24" fmla="*/ 518 w 1061"/>
                <a:gd name="T25" fmla="*/ 28 h 117"/>
                <a:gd name="T26" fmla="*/ 847 w 1061"/>
                <a:gd name="T27" fmla="*/ 66 h 117"/>
                <a:gd name="T28" fmla="*/ 843 w 1061"/>
                <a:gd name="T29" fmla="*/ 88 h 117"/>
                <a:gd name="T30" fmla="*/ 752 w 1061"/>
                <a:gd name="T31" fmla="*/ 40 h 117"/>
                <a:gd name="T32" fmla="*/ 736 w 1061"/>
                <a:gd name="T33" fmla="*/ 36 h 117"/>
                <a:gd name="T34" fmla="*/ 264 w 1061"/>
                <a:gd name="T35" fmla="*/ 32 h 117"/>
                <a:gd name="T36" fmla="*/ 340 w 1061"/>
                <a:gd name="T37" fmla="*/ 49 h 117"/>
                <a:gd name="T38" fmla="*/ 707 w 1061"/>
                <a:gd name="T39" fmla="*/ 95 h 117"/>
                <a:gd name="T40" fmla="*/ 661 w 1061"/>
                <a:gd name="T41" fmla="*/ 9 h 117"/>
                <a:gd name="T42" fmla="*/ 919 w 1061"/>
                <a:gd name="T43" fmla="*/ 95 h 117"/>
                <a:gd name="T44" fmla="*/ 294 w 1061"/>
                <a:gd name="T45" fmla="*/ 94 h 117"/>
                <a:gd name="T46" fmla="*/ 329 w 1061"/>
                <a:gd name="T47" fmla="*/ 34 h 117"/>
                <a:gd name="T48" fmla="*/ 293 w 1061"/>
                <a:gd name="T49" fmla="*/ 92 h 117"/>
                <a:gd name="T50" fmla="*/ 134 w 1061"/>
                <a:gd name="T51" fmla="*/ 48 h 117"/>
                <a:gd name="T52" fmla="*/ 191 w 1061"/>
                <a:gd name="T53" fmla="*/ 32 h 117"/>
                <a:gd name="T54" fmla="*/ 222 w 1061"/>
                <a:gd name="T55" fmla="*/ 42 h 117"/>
                <a:gd name="T56" fmla="*/ 1023 w 1061"/>
                <a:gd name="T57" fmla="*/ 32 h 117"/>
                <a:gd name="T58" fmla="*/ 1054 w 1061"/>
                <a:gd name="T59" fmla="*/ 33 h 117"/>
                <a:gd name="T60" fmla="*/ 858 w 1061"/>
                <a:gd name="T61" fmla="*/ 94 h 117"/>
                <a:gd name="T62" fmla="*/ 890 w 1061"/>
                <a:gd name="T63" fmla="*/ 31 h 117"/>
                <a:gd name="T64" fmla="*/ 109 w 1061"/>
                <a:gd name="T65" fmla="*/ 95 h 117"/>
                <a:gd name="T66" fmla="*/ 480 w 1061"/>
                <a:gd name="T67" fmla="*/ 36 h 117"/>
                <a:gd name="T68" fmla="*/ 481 w 1061"/>
                <a:gd name="T69" fmla="*/ 33 h 117"/>
                <a:gd name="T70" fmla="*/ 480 w 1061"/>
                <a:gd name="T71" fmla="*/ 33 h 117"/>
                <a:gd name="T72" fmla="*/ 1061 w 1061"/>
                <a:gd name="T73" fmla="*/ 34 h 117"/>
                <a:gd name="T74" fmla="*/ 1058 w 1061"/>
                <a:gd name="T75" fmla="*/ 36 h 117"/>
                <a:gd name="T76" fmla="*/ 1061 w 1061"/>
                <a:gd name="T77" fmla="*/ 36 h 117"/>
                <a:gd name="T78" fmla="*/ 480 w 1061"/>
                <a:gd name="T79" fmla="*/ 36 h 117"/>
                <a:gd name="T80" fmla="*/ 477 w 1061"/>
                <a:gd name="T81" fmla="*/ 33 h 117"/>
                <a:gd name="T82" fmla="*/ 481 w 1061"/>
                <a:gd name="T83" fmla="*/ 36 h 117"/>
                <a:gd name="T84" fmla="*/ 620 w 1061"/>
                <a:gd name="T85" fmla="*/ 17 h 117"/>
                <a:gd name="T86" fmla="*/ 1000 w 1061"/>
                <a:gd name="T87" fmla="*/ 57 h 117"/>
                <a:gd name="T88" fmla="*/ 809 w 1061"/>
                <a:gd name="T89" fmla="*/ 45 h 117"/>
                <a:gd name="T90" fmla="*/ 235 w 1061"/>
                <a:gd name="T91" fmla="*/ 52 h 117"/>
                <a:gd name="T92" fmla="*/ 348 w 1061"/>
                <a:gd name="T93" fmla="*/ 64 h 117"/>
                <a:gd name="T94" fmla="*/ 478 w 1061"/>
                <a:gd name="T95" fmla="*/ 36 h 117"/>
                <a:gd name="T96" fmla="*/ 481 w 1061"/>
                <a:gd name="T97" fmla="*/ 35 h 117"/>
                <a:gd name="T98" fmla="*/ 1057 w 1061"/>
                <a:gd name="T99" fmla="*/ 34 h 117"/>
                <a:gd name="T100" fmla="*/ 1060 w 1061"/>
                <a:gd name="T101" fmla="*/ 35 h 117"/>
                <a:gd name="T102" fmla="*/ 478 w 1061"/>
                <a:gd name="T103" fmla="*/ 32 h 117"/>
                <a:gd name="T104" fmla="*/ 1059 w 1061"/>
                <a:gd name="T105" fmla="*/ 35 h 117"/>
                <a:gd name="T106" fmla="*/ 480 w 1061"/>
                <a:gd name="T107" fmla="*/ 35 h 117"/>
                <a:gd name="T108" fmla="*/ 478 w 1061"/>
                <a:gd name="T109" fmla="*/ 33 h 117"/>
                <a:gd name="T110" fmla="*/ 1060 w 1061"/>
                <a:gd name="T111" fmla="*/ 33 h 117"/>
                <a:gd name="T112" fmla="*/ 1060 w 1061"/>
                <a:gd name="T113" fmla="*/ 33 h 117"/>
                <a:gd name="T114" fmla="*/ 1060 w 1061"/>
                <a:gd name="T115" fmla="*/ 3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61" h="117">
                  <a:moveTo>
                    <a:pt x="80" y="23"/>
                  </a:moveTo>
                  <a:cubicBezTo>
                    <a:pt x="80" y="24"/>
                    <a:pt x="80" y="24"/>
                    <a:pt x="79" y="25"/>
                  </a:cubicBezTo>
                  <a:cubicBezTo>
                    <a:pt x="69" y="48"/>
                    <a:pt x="59" y="71"/>
                    <a:pt x="49" y="94"/>
                  </a:cubicBezTo>
                  <a:cubicBezTo>
                    <a:pt x="49" y="94"/>
                    <a:pt x="49" y="94"/>
                    <a:pt x="49" y="95"/>
                  </a:cubicBezTo>
                  <a:cubicBezTo>
                    <a:pt x="48" y="95"/>
                    <a:pt x="48" y="96"/>
                    <a:pt x="47" y="95"/>
                  </a:cubicBezTo>
                  <a:cubicBezTo>
                    <a:pt x="46" y="95"/>
                    <a:pt x="44" y="96"/>
                    <a:pt x="43" y="95"/>
                  </a:cubicBezTo>
                  <a:cubicBezTo>
                    <a:pt x="42" y="95"/>
                    <a:pt x="42" y="93"/>
                    <a:pt x="41" y="92"/>
                  </a:cubicBezTo>
                  <a:cubicBezTo>
                    <a:pt x="31" y="69"/>
                    <a:pt x="21" y="47"/>
                    <a:pt x="11" y="25"/>
                  </a:cubicBezTo>
                  <a:cubicBezTo>
                    <a:pt x="11" y="24"/>
                    <a:pt x="11" y="24"/>
                    <a:pt x="10" y="23"/>
                  </a:cubicBezTo>
                  <a:cubicBezTo>
                    <a:pt x="10" y="24"/>
                    <a:pt x="10" y="25"/>
                    <a:pt x="10" y="25"/>
                  </a:cubicBezTo>
                  <a:cubicBezTo>
                    <a:pt x="10" y="48"/>
                    <a:pt x="10" y="71"/>
                    <a:pt x="10" y="93"/>
                  </a:cubicBezTo>
                  <a:cubicBezTo>
                    <a:pt x="10" y="96"/>
                    <a:pt x="11" y="95"/>
                    <a:pt x="8" y="95"/>
                  </a:cubicBezTo>
                  <a:cubicBezTo>
                    <a:pt x="6" y="95"/>
                    <a:pt x="4" y="95"/>
                    <a:pt x="1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65"/>
                    <a:pt x="0" y="37"/>
                    <a:pt x="0" y="9"/>
                  </a:cubicBezTo>
                  <a:cubicBezTo>
                    <a:pt x="0" y="7"/>
                    <a:pt x="0" y="7"/>
                    <a:pt x="2" y="7"/>
                  </a:cubicBezTo>
                  <a:cubicBezTo>
                    <a:pt x="6" y="7"/>
                    <a:pt x="9" y="7"/>
                    <a:pt x="12" y="7"/>
                  </a:cubicBezTo>
                  <a:cubicBezTo>
                    <a:pt x="14" y="7"/>
                    <a:pt x="14" y="7"/>
                    <a:pt x="15" y="8"/>
                  </a:cubicBezTo>
                  <a:cubicBezTo>
                    <a:pt x="21" y="24"/>
                    <a:pt x="28" y="39"/>
                    <a:pt x="35" y="55"/>
                  </a:cubicBezTo>
                  <a:cubicBezTo>
                    <a:pt x="38" y="62"/>
                    <a:pt x="41" y="69"/>
                    <a:pt x="45" y="76"/>
                  </a:cubicBezTo>
                  <a:cubicBezTo>
                    <a:pt x="45" y="77"/>
                    <a:pt x="45" y="77"/>
                    <a:pt x="45" y="78"/>
                  </a:cubicBezTo>
                  <a:cubicBezTo>
                    <a:pt x="46" y="77"/>
                    <a:pt x="46" y="77"/>
                    <a:pt x="46" y="76"/>
                  </a:cubicBezTo>
                  <a:cubicBezTo>
                    <a:pt x="52" y="63"/>
                    <a:pt x="58" y="50"/>
                    <a:pt x="64" y="36"/>
                  </a:cubicBezTo>
                  <a:cubicBezTo>
                    <a:pt x="69" y="27"/>
                    <a:pt x="73" y="18"/>
                    <a:pt x="77" y="8"/>
                  </a:cubicBezTo>
                  <a:cubicBezTo>
                    <a:pt x="77" y="7"/>
                    <a:pt x="78" y="7"/>
                    <a:pt x="79" y="7"/>
                  </a:cubicBezTo>
                  <a:cubicBezTo>
                    <a:pt x="83" y="7"/>
                    <a:pt x="86" y="7"/>
                    <a:pt x="90" y="7"/>
                  </a:cubicBezTo>
                  <a:cubicBezTo>
                    <a:pt x="91" y="7"/>
                    <a:pt x="91" y="7"/>
                    <a:pt x="91" y="8"/>
                  </a:cubicBezTo>
                  <a:cubicBezTo>
                    <a:pt x="91" y="11"/>
                    <a:pt x="91" y="13"/>
                    <a:pt x="91" y="16"/>
                  </a:cubicBezTo>
                  <a:cubicBezTo>
                    <a:pt x="91" y="42"/>
                    <a:pt x="91" y="68"/>
                    <a:pt x="91" y="94"/>
                  </a:cubicBezTo>
                  <a:cubicBezTo>
                    <a:pt x="91" y="96"/>
                    <a:pt x="91" y="95"/>
                    <a:pt x="89" y="95"/>
                  </a:cubicBezTo>
                  <a:cubicBezTo>
                    <a:pt x="86" y="95"/>
                    <a:pt x="84" y="95"/>
                    <a:pt x="82" y="95"/>
                  </a:cubicBezTo>
                  <a:cubicBezTo>
                    <a:pt x="80" y="95"/>
                    <a:pt x="80" y="95"/>
                    <a:pt x="80" y="94"/>
                  </a:cubicBezTo>
                  <a:cubicBezTo>
                    <a:pt x="80" y="94"/>
                    <a:pt x="80" y="94"/>
                    <a:pt x="80" y="93"/>
                  </a:cubicBezTo>
                  <a:cubicBezTo>
                    <a:pt x="80" y="71"/>
                    <a:pt x="80" y="48"/>
                    <a:pt x="80" y="25"/>
                  </a:cubicBezTo>
                  <a:cubicBezTo>
                    <a:pt x="80" y="25"/>
                    <a:pt x="80" y="24"/>
                    <a:pt x="80" y="23"/>
                  </a:cubicBezTo>
                  <a:close/>
                  <a:moveTo>
                    <a:pt x="644" y="72"/>
                  </a:moveTo>
                  <a:cubicBezTo>
                    <a:pt x="647" y="65"/>
                    <a:pt x="648" y="58"/>
                    <a:pt x="648" y="50"/>
                  </a:cubicBezTo>
                  <a:cubicBezTo>
                    <a:pt x="648" y="43"/>
                    <a:pt x="647" y="37"/>
                    <a:pt x="644" y="30"/>
                  </a:cubicBezTo>
                  <a:cubicBezTo>
                    <a:pt x="640" y="19"/>
                    <a:pt x="631" y="11"/>
                    <a:pt x="620" y="7"/>
                  </a:cubicBezTo>
                  <a:cubicBezTo>
                    <a:pt x="612" y="5"/>
                    <a:pt x="605" y="5"/>
                    <a:pt x="597" y="6"/>
                  </a:cubicBezTo>
                  <a:cubicBezTo>
                    <a:pt x="585" y="9"/>
                    <a:pt x="575" y="16"/>
                    <a:pt x="569" y="27"/>
                  </a:cubicBezTo>
                  <a:cubicBezTo>
                    <a:pt x="566" y="34"/>
                    <a:pt x="564" y="42"/>
                    <a:pt x="564" y="50"/>
                  </a:cubicBezTo>
                  <a:cubicBezTo>
                    <a:pt x="564" y="57"/>
                    <a:pt x="565" y="64"/>
                    <a:pt x="567" y="71"/>
                  </a:cubicBezTo>
                  <a:cubicBezTo>
                    <a:pt x="571" y="80"/>
                    <a:pt x="577" y="88"/>
                    <a:pt x="586" y="93"/>
                  </a:cubicBezTo>
                  <a:cubicBezTo>
                    <a:pt x="591" y="95"/>
                    <a:pt x="597" y="97"/>
                    <a:pt x="603" y="97"/>
                  </a:cubicBezTo>
                  <a:cubicBezTo>
                    <a:pt x="605" y="97"/>
                    <a:pt x="605" y="97"/>
                    <a:pt x="606" y="98"/>
                  </a:cubicBezTo>
                  <a:cubicBezTo>
                    <a:pt x="611" y="104"/>
                    <a:pt x="616" y="110"/>
                    <a:pt x="621" y="116"/>
                  </a:cubicBezTo>
                  <a:cubicBezTo>
                    <a:pt x="622" y="117"/>
                    <a:pt x="623" y="117"/>
                    <a:pt x="624" y="117"/>
                  </a:cubicBezTo>
                  <a:cubicBezTo>
                    <a:pt x="628" y="117"/>
                    <a:pt x="631" y="117"/>
                    <a:pt x="635" y="117"/>
                  </a:cubicBezTo>
                  <a:cubicBezTo>
                    <a:pt x="636" y="117"/>
                    <a:pt x="636" y="117"/>
                    <a:pt x="637" y="117"/>
                  </a:cubicBezTo>
                  <a:cubicBezTo>
                    <a:pt x="630" y="110"/>
                    <a:pt x="623" y="103"/>
                    <a:pt x="616" y="96"/>
                  </a:cubicBezTo>
                  <a:cubicBezTo>
                    <a:pt x="630" y="92"/>
                    <a:pt x="639" y="85"/>
                    <a:pt x="644" y="72"/>
                  </a:cubicBezTo>
                  <a:close/>
                  <a:moveTo>
                    <a:pt x="474" y="87"/>
                  </a:moveTo>
                  <a:cubicBezTo>
                    <a:pt x="471" y="88"/>
                    <a:pt x="468" y="88"/>
                    <a:pt x="465" y="88"/>
                  </a:cubicBezTo>
                  <a:cubicBezTo>
                    <a:pt x="462" y="87"/>
                    <a:pt x="460" y="86"/>
                    <a:pt x="459" y="83"/>
                  </a:cubicBezTo>
                  <a:cubicBezTo>
                    <a:pt x="459" y="81"/>
                    <a:pt x="458" y="79"/>
                    <a:pt x="458" y="77"/>
                  </a:cubicBezTo>
                  <a:cubicBezTo>
                    <a:pt x="458" y="65"/>
                    <a:pt x="458" y="54"/>
                    <a:pt x="458" y="42"/>
                  </a:cubicBezTo>
                  <a:cubicBezTo>
                    <a:pt x="458" y="41"/>
                    <a:pt x="458" y="41"/>
                    <a:pt x="460" y="41"/>
                  </a:cubicBezTo>
                  <a:cubicBezTo>
                    <a:pt x="465" y="41"/>
                    <a:pt x="469" y="41"/>
                    <a:pt x="473" y="41"/>
                  </a:cubicBezTo>
                  <a:cubicBezTo>
                    <a:pt x="474" y="41"/>
                    <a:pt x="474" y="41"/>
                    <a:pt x="474" y="40"/>
                  </a:cubicBezTo>
                  <a:cubicBezTo>
                    <a:pt x="474" y="38"/>
                    <a:pt x="474" y="35"/>
                    <a:pt x="474" y="33"/>
                  </a:cubicBezTo>
                  <a:cubicBezTo>
                    <a:pt x="474" y="32"/>
                    <a:pt x="474" y="32"/>
                    <a:pt x="473" y="32"/>
                  </a:cubicBezTo>
                  <a:cubicBezTo>
                    <a:pt x="469" y="32"/>
                    <a:pt x="465" y="32"/>
                    <a:pt x="461" y="32"/>
                  </a:cubicBezTo>
                  <a:cubicBezTo>
                    <a:pt x="458" y="32"/>
                    <a:pt x="458" y="32"/>
                    <a:pt x="458" y="30"/>
                  </a:cubicBezTo>
                  <a:cubicBezTo>
                    <a:pt x="458" y="25"/>
                    <a:pt x="458" y="20"/>
                    <a:pt x="458" y="15"/>
                  </a:cubicBezTo>
                  <a:cubicBezTo>
                    <a:pt x="458" y="14"/>
                    <a:pt x="459" y="14"/>
                    <a:pt x="458" y="13"/>
                  </a:cubicBezTo>
                  <a:cubicBezTo>
                    <a:pt x="455" y="14"/>
                    <a:pt x="452" y="15"/>
                    <a:pt x="450" y="16"/>
                  </a:cubicBezTo>
                  <a:cubicBezTo>
                    <a:pt x="448" y="17"/>
                    <a:pt x="448" y="16"/>
                    <a:pt x="448" y="18"/>
                  </a:cubicBezTo>
                  <a:cubicBezTo>
                    <a:pt x="448" y="22"/>
                    <a:pt x="448" y="27"/>
                    <a:pt x="448" y="31"/>
                  </a:cubicBezTo>
                  <a:cubicBezTo>
                    <a:pt x="448" y="32"/>
                    <a:pt x="448" y="32"/>
                    <a:pt x="447" y="32"/>
                  </a:cubicBezTo>
                  <a:cubicBezTo>
                    <a:pt x="440" y="32"/>
                    <a:pt x="432" y="32"/>
                    <a:pt x="424" y="32"/>
                  </a:cubicBezTo>
                  <a:cubicBezTo>
                    <a:pt x="424" y="32"/>
                    <a:pt x="423" y="32"/>
                    <a:pt x="423" y="31"/>
                  </a:cubicBezTo>
                  <a:cubicBezTo>
                    <a:pt x="423" y="28"/>
                    <a:pt x="423" y="25"/>
                    <a:pt x="423" y="22"/>
                  </a:cubicBezTo>
                  <a:cubicBezTo>
                    <a:pt x="423" y="20"/>
                    <a:pt x="424" y="17"/>
                    <a:pt x="424" y="15"/>
                  </a:cubicBezTo>
                  <a:cubicBezTo>
                    <a:pt x="425" y="12"/>
                    <a:pt x="427" y="10"/>
                    <a:pt x="430" y="10"/>
                  </a:cubicBezTo>
                  <a:cubicBezTo>
                    <a:pt x="431" y="9"/>
                    <a:pt x="433" y="9"/>
                    <a:pt x="435" y="9"/>
                  </a:cubicBezTo>
                  <a:cubicBezTo>
                    <a:pt x="437" y="9"/>
                    <a:pt x="439" y="10"/>
                    <a:pt x="441" y="10"/>
                  </a:cubicBezTo>
                  <a:cubicBezTo>
                    <a:pt x="441" y="8"/>
                    <a:pt x="441" y="5"/>
                    <a:pt x="441" y="2"/>
                  </a:cubicBezTo>
                  <a:cubicBezTo>
                    <a:pt x="441" y="2"/>
                    <a:pt x="440" y="1"/>
                    <a:pt x="440" y="1"/>
                  </a:cubicBezTo>
                  <a:cubicBezTo>
                    <a:pt x="434" y="0"/>
                    <a:pt x="429" y="0"/>
                    <a:pt x="424" y="2"/>
                  </a:cubicBezTo>
                  <a:cubicBezTo>
                    <a:pt x="417" y="6"/>
                    <a:pt x="414" y="12"/>
                    <a:pt x="413" y="19"/>
                  </a:cubicBezTo>
                  <a:cubicBezTo>
                    <a:pt x="413" y="23"/>
                    <a:pt x="413" y="27"/>
                    <a:pt x="413" y="31"/>
                  </a:cubicBezTo>
                  <a:cubicBezTo>
                    <a:pt x="413" y="32"/>
                    <a:pt x="413" y="32"/>
                    <a:pt x="412" y="32"/>
                  </a:cubicBezTo>
                  <a:cubicBezTo>
                    <a:pt x="409" y="32"/>
                    <a:pt x="406" y="32"/>
                    <a:pt x="403" y="32"/>
                  </a:cubicBezTo>
                  <a:cubicBezTo>
                    <a:pt x="403" y="32"/>
                    <a:pt x="402" y="32"/>
                    <a:pt x="402" y="33"/>
                  </a:cubicBezTo>
                  <a:cubicBezTo>
                    <a:pt x="402" y="35"/>
                    <a:pt x="402" y="38"/>
                    <a:pt x="402" y="40"/>
                  </a:cubicBezTo>
                  <a:cubicBezTo>
                    <a:pt x="402" y="40"/>
                    <a:pt x="403" y="41"/>
                    <a:pt x="403" y="41"/>
                  </a:cubicBezTo>
                  <a:cubicBezTo>
                    <a:pt x="406" y="41"/>
                    <a:pt x="409" y="41"/>
                    <a:pt x="412" y="41"/>
                  </a:cubicBezTo>
                  <a:cubicBezTo>
                    <a:pt x="413" y="41"/>
                    <a:pt x="413" y="41"/>
                    <a:pt x="413" y="42"/>
                  </a:cubicBezTo>
                  <a:cubicBezTo>
                    <a:pt x="413" y="42"/>
                    <a:pt x="413" y="43"/>
                    <a:pt x="413" y="43"/>
                  </a:cubicBezTo>
                  <a:cubicBezTo>
                    <a:pt x="413" y="60"/>
                    <a:pt x="413" y="77"/>
                    <a:pt x="413" y="93"/>
                  </a:cubicBezTo>
                  <a:cubicBezTo>
                    <a:pt x="413" y="94"/>
                    <a:pt x="413" y="94"/>
                    <a:pt x="413" y="94"/>
                  </a:cubicBezTo>
                  <a:cubicBezTo>
                    <a:pt x="413" y="95"/>
                    <a:pt x="413" y="95"/>
                    <a:pt x="414" y="95"/>
                  </a:cubicBezTo>
                  <a:cubicBezTo>
                    <a:pt x="416" y="95"/>
                    <a:pt x="418" y="96"/>
                    <a:pt x="420" y="95"/>
                  </a:cubicBezTo>
                  <a:cubicBezTo>
                    <a:pt x="421" y="95"/>
                    <a:pt x="422" y="96"/>
                    <a:pt x="423" y="95"/>
                  </a:cubicBezTo>
                  <a:cubicBezTo>
                    <a:pt x="424" y="95"/>
                    <a:pt x="423" y="93"/>
                    <a:pt x="423" y="92"/>
                  </a:cubicBezTo>
                  <a:cubicBezTo>
                    <a:pt x="423" y="75"/>
                    <a:pt x="423" y="59"/>
                    <a:pt x="423" y="42"/>
                  </a:cubicBezTo>
                  <a:cubicBezTo>
                    <a:pt x="423" y="40"/>
                    <a:pt x="423" y="41"/>
                    <a:pt x="425" y="41"/>
                  </a:cubicBezTo>
                  <a:cubicBezTo>
                    <a:pt x="432" y="41"/>
                    <a:pt x="439" y="41"/>
                    <a:pt x="446" y="41"/>
                  </a:cubicBezTo>
                  <a:cubicBezTo>
                    <a:pt x="447" y="41"/>
                    <a:pt x="447" y="41"/>
                    <a:pt x="447" y="41"/>
                  </a:cubicBezTo>
                  <a:cubicBezTo>
                    <a:pt x="448" y="41"/>
                    <a:pt x="448" y="41"/>
                    <a:pt x="448" y="42"/>
                  </a:cubicBezTo>
                  <a:cubicBezTo>
                    <a:pt x="448" y="42"/>
                    <a:pt x="448" y="42"/>
                    <a:pt x="448" y="43"/>
                  </a:cubicBezTo>
                  <a:cubicBezTo>
                    <a:pt x="448" y="55"/>
                    <a:pt x="448" y="66"/>
                    <a:pt x="448" y="78"/>
                  </a:cubicBezTo>
                  <a:cubicBezTo>
                    <a:pt x="448" y="81"/>
                    <a:pt x="449" y="85"/>
                    <a:pt x="450" y="88"/>
                  </a:cubicBezTo>
                  <a:cubicBezTo>
                    <a:pt x="451" y="92"/>
                    <a:pt x="454" y="95"/>
                    <a:pt x="459" y="96"/>
                  </a:cubicBezTo>
                  <a:cubicBezTo>
                    <a:pt x="462" y="97"/>
                    <a:pt x="465" y="97"/>
                    <a:pt x="469" y="97"/>
                  </a:cubicBezTo>
                  <a:cubicBezTo>
                    <a:pt x="470" y="96"/>
                    <a:pt x="472" y="96"/>
                    <a:pt x="474" y="95"/>
                  </a:cubicBezTo>
                  <a:cubicBezTo>
                    <a:pt x="474" y="95"/>
                    <a:pt x="474" y="95"/>
                    <a:pt x="474" y="94"/>
                  </a:cubicBezTo>
                  <a:cubicBezTo>
                    <a:pt x="474" y="92"/>
                    <a:pt x="474" y="89"/>
                    <a:pt x="474" y="87"/>
                  </a:cubicBezTo>
                  <a:cubicBezTo>
                    <a:pt x="474" y="86"/>
                    <a:pt x="474" y="86"/>
                    <a:pt x="474" y="87"/>
                  </a:cubicBezTo>
                  <a:close/>
                  <a:moveTo>
                    <a:pt x="1004" y="83"/>
                  </a:moveTo>
                  <a:cubicBezTo>
                    <a:pt x="998" y="87"/>
                    <a:pt x="990" y="89"/>
                    <a:pt x="982" y="88"/>
                  </a:cubicBezTo>
                  <a:cubicBezTo>
                    <a:pt x="975" y="87"/>
                    <a:pt x="971" y="83"/>
                    <a:pt x="968" y="77"/>
                  </a:cubicBezTo>
                  <a:cubicBezTo>
                    <a:pt x="967" y="74"/>
                    <a:pt x="966" y="71"/>
                    <a:pt x="966" y="68"/>
                  </a:cubicBezTo>
                  <a:cubicBezTo>
                    <a:pt x="966" y="66"/>
                    <a:pt x="966" y="66"/>
                    <a:pt x="968" y="66"/>
                  </a:cubicBezTo>
                  <a:cubicBezTo>
                    <a:pt x="981" y="66"/>
                    <a:pt x="995" y="66"/>
                    <a:pt x="1009" y="66"/>
                  </a:cubicBezTo>
                  <a:cubicBezTo>
                    <a:pt x="1009" y="66"/>
                    <a:pt x="1009" y="66"/>
                    <a:pt x="1010" y="66"/>
                  </a:cubicBezTo>
                  <a:cubicBezTo>
                    <a:pt x="1010" y="66"/>
                    <a:pt x="1011" y="66"/>
                    <a:pt x="1011" y="65"/>
                  </a:cubicBezTo>
                  <a:cubicBezTo>
                    <a:pt x="1011" y="63"/>
                    <a:pt x="1011" y="62"/>
                    <a:pt x="1011" y="60"/>
                  </a:cubicBezTo>
                  <a:cubicBezTo>
                    <a:pt x="1010" y="55"/>
                    <a:pt x="1010" y="50"/>
                    <a:pt x="1008" y="46"/>
                  </a:cubicBezTo>
                  <a:cubicBezTo>
                    <a:pt x="1005" y="39"/>
                    <a:pt x="1001" y="34"/>
                    <a:pt x="994" y="32"/>
                  </a:cubicBezTo>
                  <a:cubicBezTo>
                    <a:pt x="988" y="30"/>
                    <a:pt x="982" y="30"/>
                    <a:pt x="977" y="32"/>
                  </a:cubicBezTo>
                  <a:cubicBezTo>
                    <a:pt x="968" y="34"/>
                    <a:pt x="963" y="39"/>
                    <a:pt x="959" y="47"/>
                  </a:cubicBezTo>
                  <a:cubicBezTo>
                    <a:pt x="954" y="58"/>
                    <a:pt x="954" y="70"/>
                    <a:pt x="958" y="81"/>
                  </a:cubicBezTo>
                  <a:cubicBezTo>
                    <a:pt x="962" y="90"/>
                    <a:pt x="968" y="95"/>
                    <a:pt x="977" y="96"/>
                  </a:cubicBezTo>
                  <a:cubicBezTo>
                    <a:pt x="984" y="98"/>
                    <a:pt x="991" y="97"/>
                    <a:pt x="997" y="95"/>
                  </a:cubicBezTo>
                  <a:cubicBezTo>
                    <a:pt x="1000" y="94"/>
                    <a:pt x="1003" y="93"/>
                    <a:pt x="1005" y="92"/>
                  </a:cubicBezTo>
                  <a:cubicBezTo>
                    <a:pt x="1006" y="91"/>
                    <a:pt x="1006" y="91"/>
                    <a:pt x="1006" y="90"/>
                  </a:cubicBezTo>
                  <a:cubicBezTo>
                    <a:pt x="1006" y="87"/>
                    <a:pt x="1006" y="85"/>
                    <a:pt x="1006" y="81"/>
                  </a:cubicBezTo>
                  <a:cubicBezTo>
                    <a:pt x="1005" y="82"/>
                    <a:pt x="1005" y="82"/>
                    <a:pt x="1004" y="83"/>
                  </a:cubicBezTo>
                  <a:close/>
                  <a:moveTo>
                    <a:pt x="552" y="9"/>
                  </a:moveTo>
                  <a:cubicBezTo>
                    <a:pt x="552" y="8"/>
                    <a:pt x="552" y="8"/>
                    <a:pt x="552" y="8"/>
                  </a:cubicBezTo>
                  <a:cubicBezTo>
                    <a:pt x="551" y="7"/>
                    <a:pt x="550" y="7"/>
                    <a:pt x="549" y="7"/>
                  </a:cubicBezTo>
                  <a:cubicBezTo>
                    <a:pt x="545" y="6"/>
                    <a:pt x="542" y="5"/>
                    <a:pt x="539" y="5"/>
                  </a:cubicBezTo>
                  <a:cubicBezTo>
                    <a:pt x="534" y="5"/>
                    <a:pt x="529" y="5"/>
                    <a:pt x="524" y="7"/>
                  </a:cubicBezTo>
                  <a:cubicBezTo>
                    <a:pt x="513" y="10"/>
                    <a:pt x="507" y="18"/>
                    <a:pt x="507" y="28"/>
                  </a:cubicBezTo>
                  <a:cubicBezTo>
                    <a:pt x="507" y="35"/>
                    <a:pt x="509" y="40"/>
                    <a:pt x="513" y="45"/>
                  </a:cubicBezTo>
                  <a:cubicBezTo>
                    <a:pt x="516" y="48"/>
                    <a:pt x="519" y="50"/>
                    <a:pt x="522" y="52"/>
                  </a:cubicBezTo>
                  <a:cubicBezTo>
                    <a:pt x="525" y="53"/>
                    <a:pt x="528" y="55"/>
                    <a:pt x="531" y="57"/>
                  </a:cubicBezTo>
                  <a:cubicBezTo>
                    <a:pt x="534" y="59"/>
                    <a:pt x="537" y="61"/>
                    <a:pt x="540" y="63"/>
                  </a:cubicBezTo>
                  <a:cubicBezTo>
                    <a:pt x="544" y="66"/>
                    <a:pt x="545" y="71"/>
                    <a:pt x="545" y="76"/>
                  </a:cubicBezTo>
                  <a:cubicBezTo>
                    <a:pt x="545" y="81"/>
                    <a:pt x="542" y="84"/>
                    <a:pt x="537" y="86"/>
                  </a:cubicBezTo>
                  <a:cubicBezTo>
                    <a:pt x="535" y="87"/>
                    <a:pt x="532" y="87"/>
                    <a:pt x="530" y="88"/>
                  </a:cubicBezTo>
                  <a:cubicBezTo>
                    <a:pt x="522" y="88"/>
                    <a:pt x="514" y="85"/>
                    <a:pt x="508" y="81"/>
                  </a:cubicBezTo>
                  <a:cubicBezTo>
                    <a:pt x="507" y="80"/>
                    <a:pt x="507" y="80"/>
                    <a:pt x="507" y="80"/>
                  </a:cubicBezTo>
                  <a:cubicBezTo>
                    <a:pt x="507" y="84"/>
                    <a:pt x="507" y="87"/>
                    <a:pt x="507" y="91"/>
                  </a:cubicBezTo>
                  <a:cubicBezTo>
                    <a:pt x="507" y="92"/>
                    <a:pt x="507" y="92"/>
                    <a:pt x="508" y="92"/>
                  </a:cubicBezTo>
                  <a:cubicBezTo>
                    <a:pt x="509" y="93"/>
                    <a:pt x="511" y="94"/>
                    <a:pt x="513" y="95"/>
                  </a:cubicBezTo>
                  <a:cubicBezTo>
                    <a:pt x="521" y="97"/>
                    <a:pt x="529" y="98"/>
                    <a:pt x="537" y="96"/>
                  </a:cubicBezTo>
                  <a:cubicBezTo>
                    <a:pt x="543" y="94"/>
                    <a:pt x="548" y="92"/>
                    <a:pt x="551" y="88"/>
                  </a:cubicBezTo>
                  <a:cubicBezTo>
                    <a:pt x="557" y="81"/>
                    <a:pt x="559" y="66"/>
                    <a:pt x="549" y="57"/>
                  </a:cubicBezTo>
                  <a:cubicBezTo>
                    <a:pt x="547" y="55"/>
                    <a:pt x="545" y="53"/>
                    <a:pt x="542" y="52"/>
                  </a:cubicBezTo>
                  <a:cubicBezTo>
                    <a:pt x="539" y="50"/>
                    <a:pt x="536" y="48"/>
                    <a:pt x="533" y="46"/>
                  </a:cubicBezTo>
                  <a:cubicBezTo>
                    <a:pt x="530" y="44"/>
                    <a:pt x="526" y="42"/>
                    <a:pt x="523" y="40"/>
                  </a:cubicBezTo>
                  <a:cubicBezTo>
                    <a:pt x="519" y="37"/>
                    <a:pt x="518" y="33"/>
                    <a:pt x="518" y="28"/>
                  </a:cubicBezTo>
                  <a:cubicBezTo>
                    <a:pt x="518" y="23"/>
                    <a:pt x="520" y="20"/>
                    <a:pt x="524" y="17"/>
                  </a:cubicBezTo>
                  <a:cubicBezTo>
                    <a:pt x="525" y="16"/>
                    <a:pt x="527" y="16"/>
                    <a:pt x="528" y="15"/>
                  </a:cubicBezTo>
                  <a:cubicBezTo>
                    <a:pt x="533" y="14"/>
                    <a:pt x="537" y="14"/>
                    <a:pt x="541" y="15"/>
                  </a:cubicBezTo>
                  <a:cubicBezTo>
                    <a:pt x="545" y="16"/>
                    <a:pt x="549" y="17"/>
                    <a:pt x="552" y="20"/>
                  </a:cubicBezTo>
                  <a:cubicBezTo>
                    <a:pt x="552" y="16"/>
                    <a:pt x="552" y="13"/>
                    <a:pt x="552" y="9"/>
                  </a:cubicBezTo>
                  <a:close/>
                  <a:moveTo>
                    <a:pt x="842" y="82"/>
                  </a:moveTo>
                  <a:cubicBezTo>
                    <a:pt x="835" y="87"/>
                    <a:pt x="827" y="89"/>
                    <a:pt x="819" y="88"/>
                  </a:cubicBezTo>
                  <a:cubicBezTo>
                    <a:pt x="812" y="87"/>
                    <a:pt x="807" y="83"/>
                    <a:pt x="805" y="77"/>
                  </a:cubicBezTo>
                  <a:cubicBezTo>
                    <a:pt x="804" y="74"/>
                    <a:pt x="803" y="71"/>
                    <a:pt x="803" y="68"/>
                  </a:cubicBezTo>
                  <a:cubicBezTo>
                    <a:pt x="803" y="66"/>
                    <a:pt x="803" y="66"/>
                    <a:pt x="804" y="66"/>
                  </a:cubicBezTo>
                  <a:cubicBezTo>
                    <a:pt x="818" y="66"/>
                    <a:pt x="832" y="66"/>
                    <a:pt x="845" y="66"/>
                  </a:cubicBezTo>
                  <a:cubicBezTo>
                    <a:pt x="846" y="66"/>
                    <a:pt x="846" y="66"/>
                    <a:pt x="847" y="66"/>
                  </a:cubicBezTo>
                  <a:cubicBezTo>
                    <a:pt x="847" y="66"/>
                    <a:pt x="847" y="66"/>
                    <a:pt x="847" y="65"/>
                  </a:cubicBezTo>
                  <a:cubicBezTo>
                    <a:pt x="847" y="63"/>
                    <a:pt x="847" y="60"/>
                    <a:pt x="847" y="57"/>
                  </a:cubicBezTo>
                  <a:cubicBezTo>
                    <a:pt x="847" y="53"/>
                    <a:pt x="847" y="50"/>
                    <a:pt x="845" y="47"/>
                  </a:cubicBezTo>
                  <a:cubicBezTo>
                    <a:pt x="843" y="40"/>
                    <a:pt x="839" y="35"/>
                    <a:pt x="831" y="32"/>
                  </a:cubicBezTo>
                  <a:cubicBezTo>
                    <a:pt x="825" y="30"/>
                    <a:pt x="818" y="30"/>
                    <a:pt x="811" y="32"/>
                  </a:cubicBezTo>
                  <a:cubicBezTo>
                    <a:pt x="804" y="35"/>
                    <a:pt x="798" y="41"/>
                    <a:pt x="795" y="49"/>
                  </a:cubicBezTo>
                  <a:cubicBezTo>
                    <a:pt x="792" y="55"/>
                    <a:pt x="792" y="62"/>
                    <a:pt x="792" y="68"/>
                  </a:cubicBezTo>
                  <a:cubicBezTo>
                    <a:pt x="793" y="73"/>
                    <a:pt x="793" y="77"/>
                    <a:pt x="795" y="81"/>
                  </a:cubicBezTo>
                  <a:cubicBezTo>
                    <a:pt x="799" y="89"/>
                    <a:pt x="805" y="94"/>
                    <a:pt x="814" y="96"/>
                  </a:cubicBezTo>
                  <a:cubicBezTo>
                    <a:pt x="818" y="97"/>
                    <a:pt x="822" y="97"/>
                    <a:pt x="826" y="97"/>
                  </a:cubicBezTo>
                  <a:cubicBezTo>
                    <a:pt x="831" y="96"/>
                    <a:pt x="836" y="95"/>
                    <a:pt x="841" y="92"/>
                  </a:cubicBezTo>
                  <a:cubicBezTo>
                    <a:pt x="843" y="91"/>
                    <a:pt x="843" y="91"/>
                    <a:pt x="843" y="88"/>
                  </a:cubicBezTo>
                  <a:cubicBezTo>
                    <a:pt x="843" y="86"/>
                    <a:pt x="843" y="84"/>
                    <a:pt x="843" y="82"/>
                  </a:cubicBezTo>
                  <a:cubicBezTo>
                    <a:pt x="842" y="82"/>
                    <a:pt x="842" y="82"/>
                    <a:pt x="842" y="82"/>
                  </a:cubicBezTo>
                  <a:close/>
                  <a:moveTo>
                    <a:pt x="735" y="81"/>
                  </a:moveTo>
                  <a:cubicBezTo>
                    <a:pt x="735" y="84"/>
                    <a:pt x="735" y="87"/>
                    <a:pt x="735" y="91"/>
                  </a:cubicBezTo>
                  <a:cubicBezTo>
                    <a:pt x="735" y="92"/>
                    <a:pt x="736" y="92"/>
                    <a:pt x="737" y="93"/>
                  </a:cubicBezTo>
                  <a:cubicBezTo>
                    <a:pt x="739" y="94"/>
                    <a:pt x="742" y="95"/>
                    <a:pt x="745" y="96"/>
                  </a:cubicBezTo>
                  <a:cubicBezTo>
                    <a:pt x="753" y="98"/>
                    <a:pt x="761" y="98"/>
                    <a:pt x="768" y="95"/>
                  </a:cubicBezTo>
                  <a:cubicBezTo>
                    <a:pt x="777" y="92"/>
                    <a:pt x="783" y="87"/>
                    <a:pt x="784" y="77"/>
                  </a:cubicBezTo>
                  <a:cubicBezTo>
                    <a:pt x="786" y="70"/>
                    <a:pt x="784" y="63"/>
                    <a:pt x="778" y="58"/>
                  </a:cubicBezTo>
                  <a:cubicBezTo>
                    <a:pt x="776" y="56"/>
                    <a:pt x="774" y="54"/>
                    <a:pt x="771" y="52"/>
                  </a:cubicBezTo>
                  <a:cubicBezTo>
                    <a:pt x="768" y="50"/>
                    <a:pt x="764" y="48"/>
                    <a:pt x="761" y="46"/>
                  </a:cubicBezTo>
                  <a:cubicBezTo>
                    <a:pt x="758" y="44"/>
                    <a:pt x="755" y="42"/>
                    <a:pt x="752" y="40"/>
                  </a:cubicBezTo>
                  <a:cubicBezTo>
                    <a:pt x="748" y="37"/>
                    <a:pt x="746" y="34"/>
                    <a:pt x="746" y="29"/>
                  </a:cubicBezTo>
                  <a:cubicBezTo>
                    <a:pt x="746" y="24"/>
                    <a:pt x="748" y="21"/>
                    <a:pt x="751" y="18"/>
                  </a:cubicBezTo>
                  <a:cubicBezTo>
                    <a:pt x="753" y="17"/>
                    <a:pt x="755" y="16"/>
                    <a:pt x="757" y="15"/>
                  </a:cubicBezTo>
                  <a:cubicBezTo>
                    <a:pt x="765" y="14"/>
                    <a:pt x="773" y="15"/>
                    <a:pt x="780" y="19"/>
                  </a:cubicBezTo>
                  <a:cubicBezTo>
                    <a:pt x="780" y="19"/>
                    <a:pt x="780" y="20"/>
                    <a:pt x="781" y="20"/>
                  </a:cubicBezTo>
                  <a:cubicBezTo>
                    <a:pt x="781" y="20"/>
                    <a:pt x="781" y="20"/>
                    <a:pt x="781" y="20"/>
                  </a:cubicBezTo>
                  <a:cubicBezTo>
                    <a:pt x="781" y="16"/>
                    <a:pt x="781" y="13"/>
                    <a:pt x="781" y="9"/>
                  </a:cubicBezTo>
                  <a:cubicBezTo>
                    <a:pt x="781" y="8"/>
                    <a:pt x="781" y="8"/>
                    <a:pt x="780" y="8"/>
                  </a:cubicBezTo>
                  <a:cubicBezTo>
                    <a:pt x="779" y="7"/>
                    <a:pt x="778" y="7"/>
                    <a:pt x="777" y="7"/>
                  </a:cubicBezTo>
                  <a:cubicBezTo>
                    <a:pt x="772" y="5"/>
                    <a:pt x="766" y="5"/>
                    <a:pt x="760" y="5"/>
                  </a:cubicBezTo>
                  <a:cubicBezTo>
                    <a:pt x="756" y="6"/>
                    <a:pt x="753" y="6"/>
                    <a:pt x="749" y="8"/>
                  </a:cubicBezTo>
                  <a:cubicBezTo>
                    <a:pt x="737" y="14"/>
                    <a:pt x="733" y="25"/>
                    <a:pt x="736" y="36"/>
                  </a:cubicBezTo>
                  <a:cubicBezTo>
                    <a:pt x="738" y="41"/>
                    <a:pt x="741" y="44"/>
                    <a:pt x="744" y="47"/>
                  </a:cubicBezTo>
                  <a:cubicBezTo>
                    <a:pt x="748" y="50"/>
                    <a:pt x="751" y="52"/>
                    <a:pt x="755" y="54"/>
                  </a:cubicBezTo>
                  <a:cubicBezTo>
                    <a:pt x="758" y="56"/>
                    <a:pt x="762" y="58"/>
                    <a:pt x="765" y="61"/>
                  </a:cubicBezTo>
                  <a:cubicBezTo>
                    <a:pt x="767" y="62"/>
                    <a:pt x="769" y="63"/>
                    <a:pt x="770" y="65"/>
                  </a:cubicBezTo>
                  <a:cubicBezTo>
                    <a:pt x="774" y="69"/>
                    <a:pt x="775" y="74"/>
                    <a:pt x="773" y="79"/>
                  </a:cubicBezTo>
                  <a:cubicBezTo>
                    <a:pt x="772" y="83"/>
                    <a:pt x="768" y="86"/>
                    <a:pt x="764" y="87"/>
                  </a:cubicBezTo>
                  <a:cubicBezTo>
                    <a:pt x="764" y="87"/>
                    <a:pt x="763" y="87"/>
                    <a:pt x="763" y="87"/>
                  </a:cubicBezTo>
                  <a:cubicBezTo>
                    <a:pt x="757" y="88"/>
                    <a:pt x="751" y="87"/>
                    <a:pt x="745" y="85"/>
                  </a:cubicBezTo>
                  <a:cubicBezTo>
                    <a:pt x="742" y="84"/>
                    <a:pt x="738" y="82"/>
                    <a:pt x="735" y="80"/>
                  </a:cubicBezTo>
                  <a:cubicBezTo>
                    <a:pt x="735" y="80"/>
                    <a:pt x="735" y="81"/>
                    <a:pt x="735" y="81"/>
                  </a:cubicBezTo>
                  <a:close/>
                  <a:moveTo>
                    <a:pt x="283" y="50"/>
                  </a:moveTo>
                  <a:cubicBezTo>
                    <a:pt x="280" y="41"/>
                    <a:pt x="274" y="34"/>
                    <a:pt x="264" y="32"/>
                  </a:cubicBezTo>
                  <a:cubicBezTo>
                    <a:pt x="259" y="30"/>
                    <a:pt x="254" y="30"/>
                    <a:pt x="248" y="31"/>
                  </a:cubicBezTo>
                  <a:cubicBezTo>
                    <a:pt x="237" y="33"/>
                    <a:pt x="230" y="39"/>
                    <a:pt x="226" y="49"/>
                  </a:cubicBezTo>
                  <a:cubicBezTo>
                    <a:pt x="222" y="58"/>
                    <a:pt x="222" y="68"/>
                    <a:pt x="225" y="77"/>
                  </a:cubicBezTo>
                  <a:cubicBezTo>
                    <a:pt x="228" y="86"/>
                    <a:pt x="234" y="92"/>
                    <a:pt x="243" y="95"/>
                  </a:cubicBezTo>
                  <a:cubicBezTo>
                    <a:pt x="248" y="97"/>
                    <a:pt x="254" y="97"/>
                    <a:pt x="260" y="97"/>
                  </a:cubicBezTo>
                  <a:cubicBezTo>
                    <a:pt x="270" y="95"/>
                    <a:pt x="277" y="90"/>
                    <a:pt x="282" y="81"/>
                  </a:cubicBezTo>
                  <a:cubicBezTo>
                    <a:pt x="284" y="76"/>
                    <a:pt x="285" y="70"/>
                    <a:pt x="285" y="65"/>
                  </a:cubicBezTo>
                  <a:cubicBezTo>
                    <a:pt x="285" y="59"/>
                    <a:pt x="285" y="54"/>
                    <a:pt x="283" y="50"/>
                  </a:cubicBezTo>
                  <a:close/>
                  <a:moveTo>
                    <a:pt x="398" y="50"/>
                  </a:moveTo>
                  <a:cubicBezTo>
                    <a:pt x="395" y="41"/>
                    <a:pt x="389" y="34"/>
                    <a:pt x="379" y="32"/>
                  </a:cubicBezTo>
                  <a:cubicBezTo>
                    <a:pt x="374" y="30"/>
                    <a:pt x="368" y="30"/>
                    <a:pt x="363" y="31"/>
                  </a:cubicBezTo>
                  <a:cubicBezTo>
                    <a:pt x="352" y="33"/>
                    <a:pt x="344" y="39"/>
                    <a:pt x="340" y="49"/>
                  </a:cubicBezTo>
                  <a:cubicBezTo>
                    <a:pt x="337" y="58"/>
                    <a:pt x="336" y="68"/>
                    <a:pt x="339" y="77"/>
                  </a:cubicBezTo>
                  <a:cubicBezTo>
                    <a:pt x="342" y="86"/>
                    <a:pt x="349" y="93"/>
                    <a:pt x="358" y="96"/>
                  </a:cubicBezTo>
                  <a:cubicBezTo>
                    <a:pt x="364" y="97"/>
                    <a:pt x="369" y="97"/>
                    <a:pt x="375" y="97"/>
                  </a:cubicBezTo>
                  <a:cubicBezTo>
                    <a:pt x="385" y="95"/>
                    <a:pt x="392" y="89"/>
                    <a:pt x="397" y="80"/>
                  </a:cubicBezTo>
                  <a:cubicBezTo>
                    <a:pt x="399" y="75"/>
                    <a:pt x="400" y="69"/>
                    <a:pt x="400" y="63"/>
                  </a:cubicBezTo>
                  <a:cubicBezTo>
                    <a:pt x="400" y="59"/>
                    <a:pt x="400" y="54"/>
                    <a:pt x="398" y="50"/>
                  </a:cubicBezTo>
                  <a:close/>
                  <a:moveTo>
                    <a:pt x="661" y="93"/>
                  </a:moveTo>
                  <a:cubicBezTo>
                    <a:pt x="661" y="94"/>
                    <a:pt x="661" y="94"/>
                    <a:pt x="661" y="95"/>
                  </a:cubicBezTo>
                  <a:cubicBezTo>
                    <a:pt x="661" y="95"/>
                    <a:pt x="662" y="96"/>
                    <a:pt x="662" y="95"/>
                  </a:cubicBezTo>
                  <a:cubicBezTo>
                    <a:pt x="663" y="95"/>
                    <a:pt x="663" y="95"/>
                    <a:pt x="663" y="95"/>
                  </a:cubicBezTo>
                  <a:cubicBezTo>
                    <a:pt x="677" y="95"/>
                    <a:pt x="691" y="95"/>
                    <a:pt x="706" y="95"/>
                  </a:cubicBezTo>
                  <a:cubicBezTo>
                    <a:pt x="706" y="95"/>
                    <a:pt x="706" y="95"/>
                    <a:pt x="707" y="95"/>
                  </a:cubicBezTo>
                  <a:cubicBezTo>
                    <a:pt x="707" y="95"/>
                    <a:pt x="707" y="95"/>
                    <a:pt x="707" y="95"/>
                  </a:cubicBezTo>
                  <a:cubicBezTo>
                    <a:pt x="707" y="92"/>
                    <a:pt x="707" y="89"/>
                    <a:pt x="707" y="87"/>
                  </a:cubicBezTo>
                  <a:cubicBezTo>
                    <a:pt x="707" y="86"/>
                    <a:pt x="707" y="86"/>
                    <a:pt x="707" y="86"/>
                  </a:cubicBezTo>
                  <a:cubicBezTo>
                    <a:pt x="706" y="86"/>
                    <a:pt x="706" y="86"/>
                    <a:pt x="705" y="86"/>
                  </a:cubicBezTo>
                  <a:cubicBezTo>
                    <a:pt x="695" y="86"/>
                    <a:pt x="684" y="86"/>
                    <a:pt x="674" y="86"/>
                  </a:cubicBezTo>
                  <a:cubicBezTo>
                    <a:pt x="672" y="86"/>
                    <a:pt x="672" y="86"/>
                    <a:pt x="672" y="84"/>
                  </a:cubicBezTo>
                  <a:cubicBezTo>
                    <a:pt x="672" y="59"/>
                    <a:pt x="672" y="34"/>
                    <a:pt x="672" y="9"/>
                  </a:cubicBezTo>
                  <a:cubicBezTo>
                    <a:pt x="672" y="9"/>
                    <a:pt x="672" y="8"/>
                    <a:pt x="672" y="8"/>
                  </a:cubicBezTo>
                  <a:cubicBezTo>
                    <a:pt x="672" y="7"/>
                    <a:pt x="671" y="7"/>
                    <a:pt x="671" y="7"/>
                  </a:cubicBezTo>
                  <a:cubicBezTo>
                    <a:pt x="668" y="7"/>
                    <a:pt x="665" y="7"/>
                    <a:pt x="663" y="7"/>
                  </a:cubicBezTo>
                  <a:cubicBezTo>
                    <a:pt x="661" y="7"/>
                    <a:pt x="661" y="6"/>
                    <a:pt x="661" y="8"/>
                  </a:cubicBezTo>
                  <a:cubicBezTo>
                    <a:pt x="661" y="8"/>
                    <a:pt x="661" y="9"/>
                    <a:pt x="661" y="9"/>
                  </a:cubicBezTo>
                  <a:cubicBezTo>
                    <a:pt x="661" y="23"/>
                    <a:pt x="661" y="37"/>
                    <a:pt x="661" y="51"/>
                  </a:cubicBezTo>
                  <a:cubicBezTo>
                    <a:pt x="661" y="65"/>
                    <a:pt x="661" y="79"/>
                    <a:pt x="661" y="93"/>
                  </a:cubicBezTo>
                  <a:close/>
                  <a:moveTo>
                    <a:pt x="923" y="83"/>
                  </a:moveTo>
                  <a:cubicBezTo>
                    <a:pt x="920" y="73"/>
                    <a:pt x="916" y="64"/>
                    <a:pt x="913" y="54"/>
                  </a:cubicBezTo>
                  <a:cubicBezTo>
                    <a:pt x="911" y="47"/>
                    <a:pt x="908" y="41"/>
                    <a:pt x="906" y="34"/>
                  </a:cubicBezTo>
                  <a:cubicBezTo>
                    <a:pt x="905" y="32"/>
                    <a:pt x="905" y="32"/>
                    <a:pt x="904" y="32"/>
                  </a:cubicBezTo>
                  <a:cubicBezTo>
                    <a:pt x="901" y="32"/>
                    <a:pt x="899" y="32"/>
                    <a:pt x="897" y="32"/>
                  </a:cubicBezTo>
                  <a:cubicBezTo>
                    <a:pt x="896" y="32"/>
                    <a:pt x="895" y="32"/>
                    <a:pt x="894" y="32"/>
                  </a:cubicBezTo>
                  <a:cubicBezTo>
                    <a:pt x="894" y="33"/>
                    <a:pt x="894" y="33"/>
                    <a:pt x="895" y="33"/>
                  </a:cubicBezTo>
                  <a:cubicBezTo>
                    <a:pt x="899" y="45"/>
                    <a:pt x="903" y="56"/>
                    <a:pt x="907" y="67"/>
                  </a:cubicBezTo>
                  <a:cubicBezTo>
                    <a:pt x="911" y="76"/>
                    <a:pt x="914" y="85"/>
                    <a:pt x="917" y="94"/>
                  </a:cubicBezTo>
                  <a:cubicBezTo>
                    <a:pt x="918" y="96"/>
                    <a:pt x="918" y="95"/>
                    <a:pt x="919" y="95"/>
                  </a:cubicBezTo>
                  <a:cubicBezTo>
                    <a:pt x="922" y="95"/>
                    <a:pt x="924" y="95"/>
                    <a:pt x="927" y="95"/>
                  </a:cubicBezTo>
                  <a:cubicBezTo>
                    <a:pt x="928" y="95"/>
                    <a:pt x="928" y="96"/>
                    <a:pt x="929" y="94"/>
                  </a:cubicBezTo>
                  <a:cubicBezTo>
                    <a:pt x="937" y="74"/>
                    <a:pt x="945" y="54"/>
                    <a:pt x="953" y="34"/>
                  </a:cubicBezTo>
                  <a:cubicBezTo>
                    <a:pt x="953" y="33"/>
                    <a:pt x="953" y="33"/>
                    <a:pt x="953" y="32"/>
                  </a:cubicBezTo>
                  <a:cubicBezTo>
                    <a:pt x="953" y="32"/>
                    <a:pt x="952" y="32"/>
                    <a:pt x="952" y="32"/>
                  </a:cubicBezTo>
                  <a:cubicBezTo>
                    <a:pt x="949" y="32"/>
                    <a:pt x="947" y="32"/>
                    <a:pt x="944" y="32"/>
                  </a:cubicBezTo>
                  <a:cubicBezTo>
                    <a:pt x="943" y="32"/>
                    <a:pt x="943" y="32"/>
                    <a:pt x="942" y="34"/>
                  </a:cubicBezTo>
                  <a:cubicBezTo>
                    <a:pt x="936" y="50"/>
                    <a:pt x="930" y="66"/>
                    <a:pt x="924" y="82"/>
                  </a:cubicBezTo>
                  <a:cubicBezTo>
                    <a:pt x="924" y="83"/>
                    <a:pt x="924" y="83"/>
                    <a:pt x="923" y="84"/>
                  </a:cubicBezTo>
                  <a:cubicBezTo>
                    <a:pt x="923" y="83"/>
                    <a:pt x="923" y="83"/>
                    <a:pt x="923" y="83"/>
                  </a:cubicBezTo>
                  <a:close/>
                  <a:moveTo>
                    <a:pt x="293" y="92"/>
                  </a:moveTo>
                  <a:cubicBezTo>
                    <a:pt x="293" y="93"/>
                    <a:pt x="293" y="93"/>
                    <a:pt x="294" y="94"/>
                  </a:cubicBezTo>
                  <a:cubicBezTo>
                    <a:pt x="299" y="96"/>
                    <a:pt x="304" y="97"/>
                    <a:pt x="310" y="97"/>
                  </a:cubicBezTo>
                  <a:cubicBezTo>
                    <a:pt x="314" y="97"/>
                    <a:pt x="318" y="96"/>
                    <a:pt x="321" y="94"/>
                  </a:cubicBezTo>
                  <a:cubicBezTo>
                    <a:pt x="329" y="91"/>
                    <a:pt x="333" y="83"/>
                    <a:pt x="331" y="74"/>
                  </a:cubicBezTo>
                  <a:cubicBezTo>
                    <a:pt x="330" y="71"/>
                    <a:pt x="328" y="68"/>
                    <a:pt x="325" y="66"/>
                  </a:cubicBezTo>
                  <a:cubicBezTo>
                    <a:pt x="322" y="63"/>
                    <a:pt x="319" y="61"/>
                    <a:pt x="316" y="60"/>
                  </a:cubicBezTo>
                  <a:cubicBezTo>
                    <a:pt x="314" y="59"/>
                    <a:pt x="311" y="58"/>
                    <a:pt x="309" y="57"/>
                  </a:cubicBezTo>
                  <a:cubicBezTo>
                    <a:pt x="308" y="56"/>
                    <a:pt x="307" y="56"/>
                    <a:pt x="306" y="55"/>
                  </a:cubicBezTo>
                  <a:cubicBezTo>
                    <a:pt x="302" y="52"/>
                    <a:pt x="302" y="46"/>
                    <a:pt x="305" y="42"/>
                  </a:cubicBezTo>
                  <a:cubicBezTo>
                    <a:pt x="307" y="40"/>
                    <a:pt x="310" y="40"/>
                    <a:pt x="312" y="39"/>
                  </a:cubicBezTo>
                  <a:cubicBezTo>
                    <a:pt x="318" y="39"/>
                    <a:pt x="323" y="40"/>
                    <a:pt x="328" y="43"/>
                  </a:cubicBezTo>
                  <a:cubicBezTo>
                    <a:pt x="328" y="43"/>
                    <a:pt x="328" y="44"/>
                    <a:pt x="329" y="43"/>
                  </a:cubicBezTo>
                  <a:cubicBezTo>
                    <a:pt x="329" y="40"/>
                    <a:pt x="329" y="37"/>
                    <a:pt x="329" y="34"/>
                  </a:cubicBezTo>
                  <a:cubicBezTo>
                    <a:pt x="329" y="34"/>
                    <a:pt x="328" y="33"/>
                    <a:pt x="328" y="33"/>
                  </a:cubicBezTo>
                  <a:cubicBezTo>
                    <a:pt x="320" y="30"/>
                    <a:pt x="313" y="29"/>
                    <a:pt x="306" y="32"/>
                  </a:cubicBezTo>
                  <a:cubicBezTo>
                    <a:pt x="298" y="35"/>
                    <a:pt x="294" y="39"/>
                    <a:pt x="293" y="47"/>
                  </a:cubicBezTo>
                  <a:cubicBezTo>
                    <a:pt x="292" y="54"/>
                    <a:pt x="294" y="59"/>
                    <a:pt x="300" y="63"/>
                  </a:cubicBezTo>
                  <a:cubicBezTo>
                    <a:pt x="302" y="65"/>
                    <a:pt x="305" y="66"/>
                    <a:pt x="307" y="67"/>
                  </a:cubicBezTo>
                  <a:cubicBezTo>
                    <a:pt x="310" y="68"/>
                    <a:pt x="313" y="70"/>
                    <a:pt x="315" y="71"/>
                  </a:cubicBezTo>
                  <a:cubicBezTo>
                    <a:pt x="316" y="72"/>
                    <a:pt x="318" y="73"/>
                    <a:pt x="319" y="73"/>
                  </a:cubicBezTo>
                  <a:cubicBezTo>
                    <a:pt x="322" y="77"/>
                    <a:pt x="322" y="85"/>
                    <a:pt x="317" y="87"/>
                  </a:cubicBezTo>
                  <a:cubicBezTo>
                    <a:pt x="315" y="88"/>
                    <a:pt x="313" y="88"/>
                    <a:pt x="311" y="88"/>
                  </a:cubicBezTo>
                  <a:cubicBezTo>
                    <a:pt x="305" y="89"/>
                    <a:pt x="299" y="87"/>
                    <a:pt x="294" y="83"/>
                  </a:cubicBezTo>
                  <a:cubicBezTo>
                    <a:pt x="294" y="83"/>
                    <a:pt x="293" y="83"/>
                    <a:pt x="293" y="83"/>
                  </a:cubicBezTo>
                  <a:cubicBezTo>
                    <a:pt x="293" y="86"/>
                    <a:pt x="293" y="89"/>
                    <a:pt x="293" y="92"/>
                  </a:cubicBezTo>
                  <a:close/>
                  <a:moveTo>
                    <a:pt x="177" y="84"/>
                  </a:moveTo>
                  <a:cubicBezTo>
                    <a:pt x="172" y="87"/>
                    <a:pt x="166" y="89"/>
                    <a:pt x="161" y="88"/>
                  </a:cubicBezTo>
                  <a:cubicBezTo>
                    <a:pt x="153" y="88"/>
                    <a:pt x="147" y="84"/>
                    <a:pt x="144" y="77"/>
                  </a:cubicBezTo>
                  <a:cubicBezTo>
                    <a:pt x="140" y="68"/>
                    <a:pt x="140" y="59"/>
                    <a:pt x="144" y="50"/>
                  </a:cubicBezTo>
                  <a:cubicBezTo>
                    <a:pt x="148" y="44"/>
                    <a:pt x="153" y="40"/>
                    <a:pt x="160" y="39"/>
                  </a:cubicBezTo>
                  <a:cubicBezTo>
                    <a:pt x="166" y="39"/>
                    <a:pt x="171" y="40"/>
                    <a:pt x="176" y="43"/>
                  </a:cubicBezTo>
                  <a:cubicBezTo>
                    <a:pt x="177" y="43"/>
                    <a:pt x="177" y="44"/>
                    <a:pt x="178" y="44"/>
                  </a:cubicBezTo>
                  <a:cubicBezTo>
                    <a:pt x="178" y="43"/>
                    <a:pt x="178" y="43"/>
                    <a:pt x="178" y="43"/>
                  </a:cubicBezTo>
                  <a:cubicBezTo>
                    <a:pt x="178" y="40"/>
                    <a:pt x="178" y="38"/>
                    <a:pt x="178" y="36"/>
                  </a:cubicBezTo>
                  <a:cubicBezTo>
                    <a:pt x="178" y="34"/>
                    <a:pt x="178" y="34"/>
                    <a:pt x="176" y="33"/>
                  </a:cubicBezTo>
                  <a:cubicBezTo>
                    <a:pt x="170" y="30"/>
                    <a:pt x="163" y="30"/>
                    <a:pt x="157" y="31"/>
                  </a:cubicBezTo>
                  <a:cubicBezTo>
                    <a:pt x="146" y="33"/>
                    <a:pt x="138" y="39"/>
                    <a:pt x="134" y="48"/>
                  </a:cubicBezTo>
                  <a:cubicBezTo>
                    <a:pt x="130" y="58"/>
                    <a:pt x="129" y="67"/>
                    <a:pt x="132" y="77"/>
                  </a:cubicBezTo>
                  <a:cubicBezTo>
                    <a:pt x="135" y="86"/>
                    <a:pt x="141" y="92"/>
                    <a:pt x="150" y="95"/>
                  </a:cubicBezTo>
                  <a:cubicBezTo>
                    <a:pt x="156" y="97"/>
                    <a:pt x="162" y="97"/>
                    <a:pt x="168" y="96"/>
                  </a:cubicBezTo>
                  <a:cubicBezTo>
                    <a:pt x="171" y="96"/>
                    <a:pt x="174" y="95"/>
                    <a:pt x="177" y="93"/>
                  </a:cubicBezTo>
                  <a:cubicBezTo>
                    <a:pt x="178" y="93"/>
                    <a:pt x="178" y="93"/>
                    <a:pt x="178" y="92"/>
                  </a:cubicBezTo>
                  <a:cubicBezTo>
                    <a:pt x="178" y="89"/>
                    <a:pt x="178" y="86"/>
                    <a:pt x="178" y="83"/>
                  </a:cubicBezTo>
                  <a:cubicBezTo>
                    <a:pt x="177" y="83"/>
                    <a:pt x="177" y="84"/>
                    <a:pt x="177" y="84"/>
                  </a:cubicBezTo>
                  <a:close/>
                  <a:moveTo>
                    <a:pt x="200" y="44"/>
                  </a:moveTo>
                  <a:cubicBezTo>
                    <a:pt x="200" y="44"/>
                    <a:pt x="200" y="43"/>
                    <a:pt x="200" y="43"/>
                  </a:cubicBezTo>
                  <a:cubicBezTo>
                    <a:pt x="200" y="40"/>
                    <a:pt x="199" y="36"/>
                    <a:pt x="200" y="33"/>
                  </a:cubicBezTo>
                  <a:cubicBezTo>
                    <a:pt x="200" y="32"/>
                    <a:pt x="199" y="32"/>
                    <a:pt x="198" y="32"/>
                  </a:cubicBezTo>
                  <a:cubicBezTo>
                    <a:pt x="196" y="32"/>
                    <a:pt x="194" y="32"/>
                    <a:pt x="191" y="32"/>
                  </a:cubicBezTo>
                  <a:cubicBezTo>
                    <a:pt x="189" y="32"/>
                    <a:pt x="189" y="32"/>
                    <a:pt x="189" y="34"/>
                  </a:cubicBezTo>
                  <a:cubicBezTo>
                    <a:pt x="189" y="54"/>
                    <a:pt x="189" y="74"/>
                    <a:pt x="189" y="93"/>
                  </a:cubicBezTo>
                  <a:cubicBezTo>
                    <a:pt x="189" y="94"/>
                    <a:pt x="189" y="94"/>
                    <a:pt x="189" y="94"/>
                  </a:cubicBezTo>
                  <a:cubicBezTo>
                    <a:pt x="189" y="95"/>
                    <a:pt x="190" y="96"/>
                    <a:pt x="190" y="95"/>
                  </a:cubicBezTo>
                  <a:cubicBezTo>
                    <a:pt x="193" y="95"/>
                    <a:pt x="196" y="95"/>
                    <a:pt x="198" y="95"/>
                  </a:cubicBezTo>
                  <a:cubicBezTo>
                    <a:pt x="199" y="95"/>
                    <a:pt x="200" y="95"/>
                    <a:pt x="200" y="94"/>
                  </a:cubicBezTo>
                  <a:cubicBezTo>
                    <a:pt x="200" y="94"/>
                    <a:pt x="200" y="94"/>
                    <a:pt x="200" y="93"/>
                  </a:cubicBezTo>
                  <a:cubicBezTo>
                    <a:pt x="200" y="83"/>
                    <a:pt x="200" y="73"/>
                    <a:pt x="200" y="63"/>
                  </a:cubicBezTo>
                  <a:cubicBezTo>
                    <a:pt x="200" y="61"/>
                    <a:pt x="200" y="59"/>
                    <a:pt x="200" y="56"/>
                  </a:cubicBezTo>
                  <a:cubicBezTo>
                    <a:pt x="201" y="52"/>
                    <a:pt x="202" y="48"/>
                    <a:pt x="205" y="45"/>
                  </a:cubicBezTo>
                  <a:cubicBezTo>
                    <a:pt x="208" y="42"/>
                    <a:pt x="211" y="40"/>
                    <a:pt x="215" y="40"/>
                  </a:cubicBezTo>
                  <a:cubicBezTo>
                    <a:pt x="217" y="40"/>
                    <a:pt x="220" y="41"/>
                    <a:pt x="222" y="42"/>
                  </a:cubicBezTo>
                  <a:cubicBezTo>
                    <a:pt x="222" y="39"/>
                    <a:pt x="222" y="36"/>
                    <a:pt x="222" y="32"/>
                  </a:cubicBezTo>
                  <a:cubicBezTo>
                    <a:pt x="222" y="32"/>
                    <a:pt x="222" y="32"/>
                    <a:pt x="221" y="31"/>
                  </a:cubicBezTo>
                  <a:cubicBezTo>
                    <a:pt x="220" y="31"/>
                    <a:pt x="219" y="31"/>
                    <a:pt x="217" y="31"/>
                  </a:cubicBezTo>
                  <a:cubicBezTo>
                    <a:pt x="213" y="31"/>
                    <a:pt x="210" y="32"/>
                    <a:pt x="206" y="35"/>
                  </a:cubicBezTo>
                  <a:cubicBezTo>
                    <a:pt x="204" y="37"/>
                    <a:pt x="202" y="39"/>
                    <a:pt x="201" y="42"/>
                  </a:cubicBezTo>
                  <a:cubicBezTo>
                    <a:pt x="201" y="43"/>
                    <a:pt x="200" y="44"/>
                    <a:pt x="200" y="44"/>
                  </a:cubicBezTo>
                  <a:cubicBezTo>
                    <a:pt x="200" y="44"/>
                    <a:pt x="200" y="44"/>
                    <a:pt x="200" y="44"/>
                  </a:cubicBezTo>
                  <a:close/>
                  <a:moveTo>
                    <a:pt x="1032" y="44"/>
                  </a:moveTo>
                  <a:cubicBezTo>
                    <a:pt x="1032" y="44"/>
                    <a:pt x="1032" y="44"/>
                    <a:pt x="1032" y="43"/>
                  </a:cubicBezTo>
                  <a:cubicBezTo>
                    <a:pt x="1032" y="40"/>
                    <a:pt x="1032" y="37"/>
                    <a:pt x="1032" y="33"/>
                  </a:cubicBezTo>
                  <a:cubicBezTo>
                    <a:pt x="1032" y="32"/>
                    <a:pt x="1031" y="32"/>
                    <a:pt x="1030" y="32"/>
                  </a:cubicBezTo>
                  <a:cubicBezTo>
                    <a:pt x="1028" y="32"/>
                    <a:pt x="1026" y="32"/>
                    <a:pt x="1023" y="32"/>
                  </a:cubicBezTo>
                  <a:cubicBezTo>
                    <a:pt x="1021" y="32"/>
                    <a:pt x="1021" y="32"/>
                    <a:pt x="1021" y="34"/>
                  </a:cubicBezTo>
                  <a:cubicBezTo>
                    <a:pt x="1021" y="54"/>
                    <a:pt x="1021" y="74"/>
                    <a:pt x="1021" y="94"/>
                  </a:cubicBezTo>
                  <a:cubicBezTo>
                    <a:pt x="1021" y="94"/>
                    <a:pt x="1021" y="94"/>
                    <a:pt x="1021" y="94"/>
                  </a:cubicBezTo>
                  <a:cubicBezTo>
                    <a:pt x="1021" y="95"/>
                    <a:pt x="1021" y="95"/>
                    <a:pt x="1023" y="95"/>
                  </a:cubicBezTo>
                  <a:cubicBezTo>
                    <a:pt x="1025" y="95"/>
                    <a:pt x="1027" y="95"/>
                    <a:pt x="1030" y="95"/>
                  </a:cubicBezTo>
                  <a:cubicBezTo>
                    <a:pt x="1032" y="95"/>
                    <a:pt x="1032" y="96"/>
                    <a:pt x="1032" y="94"/>
                  </a:cubicBezTo>
                  <a:cubicBezTo>
                    <a:pt x="1032" y="84"/>
                    <a:pt x="1032" y="74"/>
                    <a:pt x="1032" y="63"/>
                  </a:cubicBezTo>
                  <a:cubicBezTo>
                    <a:pt x="1032" y="61"/>
                    <a:pt x="1032" y="59"/>
                    <a:pt x="1032" y="57"/>
                  </a:cubicBezTo>
                  <a:cubicBezTo>
                    <a:pt x="1033" y="52"/>
                    <a:pt x="1034" y="48"/>
                    <a:pt x="1038" y="44"/>
                  </a:cubicBezTo>
                  <a:cubicBezTo>
                    <a:pt x="1040" y="42"/>
                    <a:pt x="1043" y="40"/>
                    <a:pt x="1047" y="40"/>
                  </a:cubicBezTo>
                  <a:cubicBezTo>
                    <a:pt x="1049" y="40"/>
                    <a:pt x="1052" y="41"/>
                    <a:pt x="1054" y="42"/>
                  </a:cubicBezTo>
                  <a:cubicBezTo>
                    <a:pt x="1054" y="39"/>
                    <a:pt x="1054" y="36"/>
                    <a:pt x="1054" y="33"/>
                  </a:cubicBezTo>
                  <a:cubicBezTo>
                    <a:pt x="1054" y="32"/>
                    <a:pt x="1054" y="32"/>
                    <a:pt x="1053" y="31"/>
                  </a:cubicBezTo>
                  <a:cubicBezTo>
                    <a:pt x="1052" y="31"/>
                    <a:pt x="1050" y="31"/>
                    <a:pt x="1049" y="31"/>
                  </a:cubicBezTo>
                  <a:cubicBezTo>
                    <a:pt x="1045" y="31"/>
                    <a:pt x="1042" y="32"/>
                    <a:pt x="1039" y="34"/>
                  </a:cubicBezTo>
                  <a:cubicBezTo>
                    <a:pt x="1036" y="37"/>
                    <a:pt x="1034" y="39"/>
                    <a:pt x="1033" y="43"/>
                  </a:cubicBezTo>
                  <a:cubicBezTo>
                    <a:pt x="1032" y="43"/>
                    <a:pt x="1032" y="44"/>
                    <a:pt x="1032" y="45"/>
                  </a:cubicBezTo>
                  <a:cubicBezTo>
                    <a:pt x="1032" y="44"/>
                    <a:pt x="1032" y="44"/>
                    <a:pt x="1032" y="44"/>
                  </a:cubicBezTo>
                  <a:close/>
                  <a:moveTo>
                    <a:pt x="868" y="43"/>
                  </a:moveTo>
                  <a:cubicBezTo>
                    <a:pt x="868" y="40"/>
                    <a:pt x="868" y="37"/>
                    <a:pt x="868" y="33"/>
                  </a:cubicBezTo>
                  <a:cubicBezTo>
                    <a:pt x="868" y="32"/>
                    <a:pt x="868" y="32"/>
                    <a:pt x="867" y="32"/>
                  </a:cubicBezTo>
                  <a:cubicBezTo>
                    <a:pt x="865" y="32"/>
                    <a:pt x="862" y="32"/>
                    <a:pt x="860" y="32"/>
                  </a:cubicBezTo>
                  <a:cubicBezTo>
                    <a:pt x="858" y="32"/>
                    <a:pt x="858" y="32"/>
                    <a:pt x="858" y="34"/>
                  </a:cubicBezTo>
                  <a:cubicBezTo>
                    <a:pt x="858" y="54"/>
                    <a:pt x="858" y="74"/>
                    <a:pt x="858" y="94"/>
                  </a:cubicBezTo>
                  <a:cubicBezTo>
                    <a:pt x="858" y="94"/>
                    <a:pt x="858" y="94"/>
                    <a:pt x="858" y="95"/>
                  </a:cubicBezTo>
                  <a:cubicBezTo>
                    <a:pt x="858" y="95"/>
                    <a:pt x="858" y="95"/>
                    <a:pt x="859" y="95"/>
                  </a:cubicBezTo>
                  <a:cubicBezTo>
                    <a:pt x="862" y="95"/>
                    <a:pt x="865" y="95"/>
                    <a:pt x="868" y="95"/>
                  </a:cubicBezTo>
                  <a:cubicBezTo>
                    <a:pt x="868" y="95"/>
                    <a:pt x="868" y="95"/>
                    <a:pt x="868" y="95"/>
                  </a:cubicBezTo>
                  <a:cubicBezTo>
                    <a:pt x="868" y="94"/>
                    <a:pt x="868" y="94"/>
                    <a:pt x="868" y="94"/>
                  </a:cubicBezTo>
                  <a:cubicBezTo>
                    <a:pt x="868" y="84"/>
                    <a:pt x="868" y="74"/>
                    <a:pt x="868" y="65"/>
                  </a:cubicBezTo>
                  <a:cubicBezTo>
                    <a:pt x="868" y="62"/>
                    <a:pt x="868" y="60"/>
                    <a:pt x="869" y="58"/>
                  </a:cubicBezTo>
                  <a:cubicBezTo>
                    <a:pt x="869" y="53"/>
                    <a:pt x="871" y="49"/>
                    <a:pt x="874" y="45"/>
                  </a:cubicBezTo>
                  <a:cubicBezTo>
                    <a:pt x="878" y="39"/>
                    <a:pt x="886" y="40"/>
                    <a:pt x="890" y="42"/>
                  </a:cubicBezTo>
                  <a:cubicBezTo>
                    <a:pt x="891" y="42"/>
                    <a:pt x="891" y="42"/>
                    <a:pt x="891" y="42"/>
                  </a:cubicBezTo>
                  <a:cubicBezTo>
                    <a:pt x="891" y="39"/>
                    <a:pt x="891" y="36"/>
                    <a:pt x="891" y="33"/>
                  </a:cubicBezTo>
                  <a:cubicBezTo>
                    <a:pt x="891" y="32"/>
                    <a:pt x="891" y="32"/>
                    <a:pt x="890" y="31"/>
                  </a:cubicBezTo>
                  <a:cubicBezTo>
                    <a:pt x="889" y="31"/>
                    <a:pt x="888" y="31"/>
                    <a:pt x="886" y="31"/>
                  </a:cubicBezTo>
                  <a:cubicBezTo>
                    <a:pt x="882" y="31"/>
                    <a:pt x="878" y="32"/>
                    <a:pt x="874" y="35"/>
                  </a:cubicBezTo>
                  <a:cubicBezTo>
                    <a:pt x="872" y="38"/>
                    <a:pt x="871" y="40"/>
                    <a:pt x="869" y="43"/>
                  </a:cubicBezTo>
                  <a:cubicBezTo>
                    <a:pt x="869" y="44"/>
                    <a:pt x="869" y="44"/>
                    <a:pt x="868" y="45"/>
                  </a:cubicBezTo>
                  <a:cubicBezTo>
                    <a:pt x="868" y="44"/>
                    <a:pt x="868" y="44"/>
                    <a:pt x="868" y="43"/>
                  </a:cubicBezTo>
                  <a:close/>
                  <a:moveTo>
                    <a:pt x="119" y="58"/>
                  </a:moveTo>
                  <a:cubicBezTo>
                    <a:pt x="119" y="50"/>
                    <a:pt x="119" y="42"/>
                    <a:pt x="119" y="34"/>
                  </a:cubicBezTo>
                  <a:cubicBezTo>
                    <a:pt x="119" y="32"/>
                    <a:pt x="119" y="32"/>
                    <a:pt x="117" y="32"/>
                  </a:cubicBezTo>
                  <a:cubicBezTo>
                    <a:pt x="115" y="32"/>
                    <a:pt x="113" y="32"/>
                    <a:pt x="110" y="32"/>
                  </a:cubicBezTo>
                  <a:cubicBezTo>
                    <a:pt x="108" y="32"/>
                    <a:pt x="109" y="32"/>
                    <a:pt x="109" y="34"/>
                  </a:cubicBezTo>
                  <a:cubicBezTo>
                    <a:pt x="109" y="54"/>
                    <a:pt x="109" y="74"/>
                    <a:pt x="109" y="94"/>
                  </a:cubicBezTo>
                  <a:cubicBezTo>
                    <a:pt x="109" y="94"/>
                    <a:pt x="109" y="94"/>
                    <a:pt x="109" y="95"/>
                  </a:cubicBezTo>
                  <a:cubicBezTo>
                    <a:pt x="109" y="95"/>
                    <a:pt x="109" y="95"/>
                    <a:pt x="109" y="95"/>
                  </a:cubicBezTo>
                  <a:cubicBezTo>
                    <a:pt x="112" y="95"/>
                    <a:pt x="115" y="95"/>
                    <a:pt x="118" y="95"/>
                  </a:cubicBezTo>
                  <a:cubicBezTo>
                    <a:pt x="119" y="95"/>
                    <a:pt x="119" y="95"/>
                    <a:pt x="119" y="95"/>
                  </a:cubicBezTo>
                  <a:cubicBezTo>
                    <a:pt x="119" y="94"/>
                    <a:pt x="119" y="94"/>
                    <a:pt x="119" y="94"/>
                  </a:cubicBezTo>
                  <a:cubicBezTo>
                    <a:pt x="119" y="84"/>
                    <a:pt x="119" y="74"/>
                    <a:pt x="119" y="64"/>
                  </a:cubicBezTo>
                  <a:cubicBezTo>
                    <a:pt x="119" y="62"/>
                    <a:pt x="119" y="60"/>
                    <a:pt x="119" y="58"/>
                  </a:cubicBezTo>
                  <a:close/>
                  <a:moveTo>
                    <a:pt x="114" y="3"/>
                  </a:moveTo>
                  <a:cubicBezTo>
                    <a:pt x="110" y="3"/>
                    <a:pt x="107" y="6"/>
                    <a:pt x="107" y="9"/>
                  </a:cubicBezTo>
                  <a:cubicBezTo>
                    <a:pt x="107" y="13"/>
                    <a:pt x="110" y="16"/>
                    <a:pt x="114" y="16"/>
                  </a:cubicBezTo>
                  <a:cubicBezTo>
                    <a:pt x="118" y="16"/>
                    <a:pt x="121" y="13"/>
                    <a:pt x="121" y="9"/>
                  </a:cubicBezTo>
                  <a:cubicBezTo>
                    <a:pt x="121" y="6"/>
                    <a:pt x="118" y="3"/>
                    <a:pt x="114" y="3"/>
                  </a:cubicBezTo>
                  <a:close/>
                  <a:moveTo>
                    <a:pt x="480" y="36"/>
                  </a:moveTo>
                  <a:cubicBezTo>
                    <a:pt x="479" y="36"/>
                    <a:pt x="479" y="36"/>
                    <a:pt x="478" y="35"/>
                  </a:cubicBezTo>
                  <a:cubicBezTo>
                    <a:pt x="478" y="35"/>
                    <a:pt x="478" y="34"/>
                    <a:pt x="478" y="34"/>
                  </a:cubicBezTo>
                  <a:cubicBezTo>
                    <a:pt x="477" y="34"/>
                    <a:pt x="477" y="33"/>
                    <a:pt x="477" y="33"/>
                  </a:cubicBezTo>
                  <a:cubicBezTo>
                    <a:pt x="476" y="34"/>
                    <a:pt x="477" y="35"/>
                    <a:pt x="477" y="36"/>
                  </a:cubicBezTo>
                  <a:cubicBezTo>
                    <a:pt x="478" y="36"/>
                    <a:pt x="479" y="37"/>
                    <a:pt x="480" y="36"/>
                  </a:cubicBezTo>
                  <a:cubicBezTo>
                    <a:pt x="480" y="36"/>
                    <a:pt x="480" y="36"/>
                    <a:pt x="480" y="36"/>
                  </a:cubicBezTo>
                  <a:close/>
                  <a:moveTo>
                    <a:pt x="480" y="33"/>
                  </a:moveTo>
                  <a:cubicBezTo>
                    <a:pt x="480" y="33"/>
                    <a:pt x="480" y="33"/>
                    <a:pt x="480" y="33"/>
                  </a:cubicBezTo>
                  <a:cubicBezTo>
                    <a:pt x="480" y="33"/>
                    <a:pt x="480" y="33"/>
                    <a:pt x="480" y="33"/>
                  </a:cubicBezTo>
                  <a:cubicBezTo>
                    <a:pt x="481" y="34"/>
                    <a:pt x="480" y="35"/>
                    <a:pt x="481" y="35"/>
                  </a:cubicBezTo>
                  <a:cubicBezTo>
                    <a:pt x="481" y="36"/>
                    <a:pt x="481" y="35"/>
                    <a:pt x="481" y="35"/>
                  </a:cubicBezTo>
                  <a:cubicBezTo>
                    <a:pt x="482" y="34"/>
                    <a:pt x="482" y="34"/>
                    <a:pt x="481" y="33"/>
                  </a:cubicBezTo>
                  <a:cubicBezTo>
                    <a:pt x="481" y="33"/>
                    <a:pt x="480" y="33"/>
                    <a:pt x="480" y="33"/>
                  </a:cubicBezTo>
                  <a:close/>
                  <a:moveTo>
                    <a:pt x="1059" y="36"/>
                  </a:moveTo>
                  <a:cubicBezTo>
                    <a:pt x="1059" y="36"/>
                    <a:pt x="1058" y="36"/>
                    <a:pt x="1058" y="35"/>
                  </a:cubicBezTo>
                  <a:cubicBezTo>
                    <a:pt x="1058" y="35"/>
                    <a:pt x="1058" y="35"/>
                    <a:pt x="1057" y="35"/>
                  </a:cubicBezTo>
                  <a:cubicBezTo>
                    <a:pt x="1057" y="35"/>
                    <a:pt x="1057" y="35"/>
                    <a:pt x="1057" y="35"/>
                  </a:cubicBezTo>
                  <a:cubicBezTo>
                    <a:pt x="1057" y="36"/>
                    <a:pt x="1057" y="36"/>
                    <a:pt x="1058" y="36"/>
                  </a:cubicBezTo>
                  <a:cubicBezTo>
                    <a:pt x="1059" y="37"/>
                    <a:pt x="1059" y="36"/>
                    <a:pt x="1059" y="36"/>
                  </a:cubicBezTo>
                  <a:close/>
                  <a:moveTo>
                    <a:pt x="478" y="33"/>
                  </a:moveTo>
                  <a:cubicBezTo>
                    <a:pt x="478" y="33"/>
                    <a:pt x="478" y="33"/>
                    <a:pt x="478" y="33"/>
                  </a:cubicBezTo>
                  <a:cubicBezTo>
                    <a:pt x="479" y="33"/>
                    <a:pt x="479" y="33"/>
                    <a:pt x="480" y="33"/>
                  </a:cubicBezTo>
                  <a:cubicBezTo>
                    <a:pt x="480" y="33"/>
                    <a:pt x="480" y="33"/>
                    <a:pt x="480" y="33"/>
                  </a:cubicBezTo>
                  <a:cubicBezTo>
                    <a:pt x="480" y="33"/>
                    <a:pt x="480" y="33"/>
                    <a:pt x="480" y="33"/>
                  </a:cubicBezTo>
                  <a:cubicBezTo>
                    <a:pt x="480" y="33"/>
                    <a:pt x="480" y="32"/>
                    <a:pt x="480" y="32"/>
                  </a:cubicBezTo>
                  <a:cubicBezTo>
                    <a:pt x="480" y="32"/>
                    <a:pt x="479" y="32"/>
                    <a:pt x="478" y="32"/>
                  </a:cubicBezTo>
                  <a:cubicBezTo>
                    <a:pt x="478" y="32"/>
                    <a:pt x="478" y="32"/>
                    <a:pt x="478" y="33"/>
                  </a:cubicBezTo>
                  <a:close/>
                  <a:moveTo>
                    <a:pt x="1057" y="34"/>
                  </a:moveTo>
                  <a:cubicBezTo>
                    <a:pt x="1058" y="34"/>
                    <a:pt x="1058" y="33"/>
                    <a:pt x="1058" y="33"/>
                  </a:cubicBezTo>
                  <a:cubicBezTo>
                    <a:pt x="1058" y="33"/>
                    <a:pt x="1058" y="33"/>
                    <a:pt x="1058" y="33"/>
                  </a:cubicBezTo>
                  <a:cubicBezTo>
                    <a:pt x="1058" y="32"/>
                    <a:pt x="1058" y="32"/>
                    <a:pt x="1058" y="32"/>
                  </a:cubicBezTo>
                  <a:cubicBezTo>
                    <a:pt x="1057" y="32"/>
                    <a:pt x="1057" y="33"/>
                    <a:pt x="1057" y="34"/>
                  </a:cubicBezTo>
                  <a:cubicBezTo>
                    <a:pt x="1057" y="34"/>
                    <a:pt x="1057" y="34"/>
                    <a:pt x="1057" y="34"/>
                  </a:cubicBezTo>
                  <a:close/>
                  <a:moveTo>
                    <a:pt x="1060" y="33"/>
                  </a:moveTo>
                  <a:cubicBezTo>
                    <a:pt x="1060" y="33"/>
                    <a:pt x="1060" y="33"/>
                    <a:pt x="1060" y="33"/>
                  </a:cubicBezTo>
                  <a:cubicBezTo>
                    <a:pt x="1060" y="33"/>
                    <a:pt x="1060" y="33"/>
                    <a:pt x="1061" y="34"/>
                  </a:cubicBezTo>
                  <a:cubicBezTo>
                    <a:pt x="1061" y="34"/>
                    <a:pt x="1061" y="34"/>
                    <a:pt x="1061" y="33"/>
                  </a:cubicBezTo>
                  <a:cubicBezTo>
                    <a:pt x="1061" y="33"/>
                    <a:pt x="1061" y="32"/>
                    <a:pt x="1060" y="32"/>
                  </a:cubicBezTo>
                  <a:cubicBezTo>
                    <a:pt x="1060" y="32"/>
                    <a:pt x="1060" y="32"/>
                    <a:pt x="1060" y="33"/>
                  </a:cubicBezTo>
                  <a:close/>
                  <a:moveTo>
                    <a:pt x="1058" y="32"/>
                  </a:moveTo>
                  <a:cubicBezTo>
                    <a:pt x="1058" y="32"/>
                    <a:pt x="1058" y="32"/>
                    <a:pt x="1058" y="33"/>
                  </a:cubicBezTo>
                  <a:cubicBezTo>
                    <a:pt x="1059" y="33"/>
                    <a:pt x="1059" y="33"/>
                    <a:pt x="1060" y="32"/>
                  </a:cubicBezTo>
                  <a:cubicBezTo>
                    <a:pt x="1060" y="32"/>
                    <a:pt x="1060" y="32"/>
                    <a:pt x="1060" y="32"/>
                  </a:cubicBezTo>
                  <a:cubicBezTo>
                    <a:pt x="1059" y="32"/>
                    <a:pt x="1059" y="32"/>
                    <a:pt x="1058" y="32"/>
                  </a:cubicBezTo>
                  <a:close/>
                  <a:moveTo>
                    <a:pt x="1060" y="36"/>
                  </a:moveTo>
                  <a:cubicBezTo>
                    <a:pt x="1060" y="36"/>
                    <a:pt x="1060" y="36"/>
                    <a:pt x="1059" y="36"/>
                  </a:cubicBezTo>
                  <a:cubicBezTo>
                    <a:pt x="1059" y="36"/>
                    <a:pt x="1059" y="36"/>
                    <a:pt x="1059" y="36"/>
                  </a:cubicBezTo>
                  <a:cubicBezTo>
                    <a:pt x="1059" y="36"/>
                    <a:pt x="1058" y="36"/>
                    <a:pt x="1058" y="36"/>
                  </a:cubicBezTo>
                  <a:cubicBezTo>
                    <a:pt x="1059" y="37"/>
                    <a:pt x="1059" y="37"/>
                    <a:pt x="1060" y="36"/>
                  </a:cubicBezTo>
                  <a:close/>
                  <a:moveTo>
                    <a:pt x="1061" y="35"/>
                  </a:moveTo>
                  <a:cubicBezTo>
                    <a:pt x="1061" y="35"/>
                    <a:pt x="1061" y="35"/>
                    <a:pt x="1061" y="35"/>
                  </a:cubicBezTo>
                  <a:cubicBezTo>
                    <a:pt x="1061" y="34"/>
                    <a:pt x="1061" y="34"/>
                    <a:pt x="1061" y="33"/>
                  </a:cubicBezTo>
                  <a:cubicBezTo>
                    <a:pt x="1061" y="33"/>
                    <a:pt x="1061" y="33"/>
                    <a:pt x="1061" y="33"/>
                  </a:cubicBezTo>
                  <a:cubicBezTo>
                    <a:pt x="1061" y="34"/>
                    <a:pt x="1061" y="34"/>
                    <a:pt x="1061" y="35"/>
                  </a:cubicBezTo>
                  <a:close/>
                  <a:moveTo>
                    <a:pt x="1061" y="36"/>
                  </a:moveTo>
                  <a:cubicBezTo>
                    <a:pt x="1061" y="36"/>
                    <a:pt x="1061" y="36"/>
                    <a:pt x="1060" y="35"/>
                  </a:cubicBezTo>
                  <a:cubicBezTo>
                    <a:pt x="1060" y="35"/>
                    <a:pt x="1060" y="35"/>
                    <a:pt x="1060" y="36"/>
                  </a:cubicBezTo>
                  <a:cubicBezTo>
                    <a:pt x="1060" y="36"/>
                    <a:pt x="1059" y="36"/>
                    <a:pt x="1059" y="36"/>
                  </a:cubicBezTo>
                  <a:cubicBezTo>
                    <a:pt x="1059" y="36"/>
                    <a:pt x="1060" y="36"/>
                    <a:pt x="1060" y="36"/>
                  </a:cubicBezTo>
                  <a:cubicBezTo>
                    <a:pt x="1060" y="36"/>
                    <a:pt x="1061" y="36"/>
                    <a:pt x="1061" y="36"/>
                  </a:cubicBezTo>
                  <a:close/>
                  <a:moveTo>
                    <a:pt x="1057" y="35"/>
                  </a:moveTo>
                  <a:cubicBezTo>
                    <a:pt x="1057" y="35"/>
                    <a:pt x="1057" y="35"/>
                    <a:pt x="1057" y="35"/>
                  </a:cubicBezTo>
                  <a:cubicBezTo>
                    <a:pt x="1057" y="34"/>
                    <a:pt x="1057" y="34"/>
                    <a:pt x="1057" y="34"/>
                  </a:cubicBezTo>
                  <a:cubicBezTo>
                    <a:pt x="1057" y="34"/>
                    <a:pt x="1057" y="34"/>
                    <a:pt x="1057" y="34"/>
                  </a:cubicBezTo>
                  <a:cubicBezTo>
                    <a:pt x="1057" y="34"/>
                    <a:pt x="1057" y="35"/>
                    <a:pt x="1057" y="35"/>
                  </a:cubicBezTo>
                  <a:close/>
                  <a:moveTo>
                    <a:pt x="480" y="36"/>
                  </a:moveTo>
                  <a:cubicBezTo>
                    <a:pt x="480" y="36"/>
                    <a:pt x="480" y="36"/>
                    <a:pt x="480" y="36"/>
                  </a:cubicBezTo>
                  <a:cubicBezTo>
                    <a:pt x="480" y="35"/>
                    <a:pt x="480" y="35"/>
                    <a:pt x="480" y="35"/>
                  </a:cubicBezTo>
                  <a:cubicBezTo>
                    <a:pt x="480" y="35"/>
                    <a:pt x="480" y="35"/>
                    <a:pt x="480" y="35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0" y="36"/>
                    <a:pt x="480" y="36"/>
                    <a:pt x="480" y="36"/>
                  </a:cubicBezTo>
                  <a:close/>
                  <a:moveTo>
                    <a:pt x="1061" y="35"/>
                  </a:moveTo>
                  <a:cubicBezTo>
                    <a:pt x="1061" y="35"/>
                    <a:pt x="1061" y="35"/>
                    <a:pt x="1061" y="35"/>
                  </a:cubicBezTo>
                  <a:cubicBezTo>
                    <a:pt x="1060" y="35"/>
                    <a:pt x="1060" y="35"/>
                    <a:pt x="1060" y="36"/>
                  </a:cubicBezTo>
                  <a:cubicBezTo>
                    <a:pt x="1060" y="36"/>
                    <a:pt x="1061" y="36"/>
                    <a:pt x="1061" y="36"/>
                  </a:cubicBezTo>
                  <a:cubicBezTo>
                    <a:pt x="1061" y="36"/>
                    <a:pt x="1061" y="35"/>
                    <a:pt x="1061" y="35"/>
                  </a:cubicBezTo>
                  <a:close/>
                  <a:moveTo>
                    <a:pt x="478" y="33"/>
                  </a:moveTo>
                  <a:cubicBezTo>
                    <a:pt x="478" y="33"/>
                    <a:pt x="478" y="33"/>
                    <a:pt x="478" y="33"/>
                  </a:cubicBezTo>
                  <a:cubicBezTo>
                    <a:pt x="477" y="33"/>
                    <a:pt x="477" y="33"/>
                    <a:pt x="477" y="33"/>
                  </a:cubicBezTo>
                  <a:cubicBezTo>
                    <a:pt x="477" y="33"/>
                    <a:pt x="477" y="33"/>
                    <a:pt x="477" y="33"/>
                  </a:cubicBezTo>
                  <a:cubicBezTo>
                    <a:pt x="477" y="33"/>
                    <a:pt x="477" y="34"/>
                    <a:pt x="477" y="34"/>
                  </a:cubicBezTo>
                  <a:cubicBezTo>
                    <a:pt x="478" y="34"/>
                    <a:pt x="478" y="33"/>
                    <a:pt x="478" y="33"/>
                  </a:cubicBezTo>
                  <a:close/>
                  <a:moveTo>
                    <a:pt x="477" y="33"/>
                  </a:moveTo>
                  <a:cubicBezTo>
                    <a:pt x="478" y="33"/>
                    <a:pt x="478" y="33"/>
                    <a:pt x="478" y="33"/>
                  </a:cubicBezTo>
                  <a:cubicBezTo>
                    <a:pt x="478" y="33"/>
                    <a:pt x="478" y="33"/>
                    <a:pt x="478" y="33"/>
                  </a:cubicBezTo>
                  <a:cubicBezTo>
                    <a:pt x="478" y="33"/>
                    <a:pt x="478" y="33"/>
                    <a:pt x="478" y="33"/>
                  </a:cubicBezTo>
                  <a:cubicBezTo>
                    <a:pt x="478" y="33"/>
                    <a:pt x="478" y="33"/>
                    <a:pt x="478" y="33"/>
                  </a:cubicBezTo>
                  <a:cubicBezTo>
                    <a:pt x="478" y="33"/>
                    <a:pt x="478" y="32"/>
                    <a:pt x="478" y="32"/>
                  </a:cubicBezTo>
                  <a:cubicBezTo>
                    <a:pt x="478" y="32"/>
                    <a:pt x="478" y="32"/>
                    <a:pt x="478" y="32"/>
                  </a:cubicBezTo>
                  <a:cubicBezTo>
                    <a:pt x="478" y="32"/>
                    <a:pt x="478" y="32"/>
                    <a:pt x="477" y="33"/>
                  </a:cubicBezTo>
                  <a:close/>
                  <a:moveTo>
                    <a:pt x="481" y="36"/>
                  </a:moveTo>
                  <a:cubicBezTo>
                    <a:pt x="481" y="36"/>
                    <a:pt x="481" y="36"/>
                    <a:pt x="481" y="36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1" y="36"/>
                    <a:pt x="481" y="36"/>
                    <a:pt x="481" y="36"/>
                  </a:cubicBezTo>
                  <a:close/>
                  <a:moveTo>
                    <a:pt x="481" y="33"/>
                  </a:moveTo>
                  <a:cubicBezTo>
                    <a:pt x="481" y="33"/>
                    <a:pt x="481" y="32"/>
                    <a:pt x="480" y="32"/>
                  </a:cubicBezTo>
                  <a:cubicBezTo>
                    <a:pt x="480" y="32"/>
                    <a:pt x="480" y="33"/>
                    <a:pt x="480" y="33"/>
                  </a:cubicBezTo>
                  <a:cubicBezTo>
                    <a:pt x="481" y="33"/>
                    <a:pt x="481" y="33"/>
                    <a:pt x="481" y="33"/>
                  </a:cubicBezTo>
                  <a:close/>
                  <a:moveTo>
                    <a:pt x="481" y="36"/>
                  </a:moveTo>
                  <a:cubicBezTo>
                    <a:pt x="481" y="36"/>
                    <a:pt x="481" y="36"/>
                    <a:pt x="481" y="36"/>
                  </a:cubicBezTo>
                  <a:cubicBezTo>
                    <a:pt x="481" y="36"/>
                    <a:pt x="481" y="36"/>
                    <a:pt x="481" y="35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481" y="35"/>
                    <a:pt x="480" y="36"/>
                    <a:pt x="481" y="36"/>
                  </a:cubicBezTo>
                  <a:close/>
                  <a:moveTo>
                    <a:pt x="637" y="52"/>
                  </a:moveTo>
                  <a:cubicBezTo>
                    <a:pt x="637" y="46"/>
                    <a:pt x="636" y="39"/>
                    <a:pt x="634" y="33"/>
                  </a:cubicBezTo>
                  <a:cubicBezTo>
                    <a:pt x="631" y="26"/>
                    <a:pt x="627" y="21"/>
                    <a:pt x="620" y="17"/>
                  </a:cubicBezTo>
                  <a:cubicBezTo>
                    <a:pt x="614" y="14"/>
                    <a:pt x="607" y="14"/>
                    <a:pt x="600" y="15"/>
                  </a:cubicBezTo>
                  <a:cubicBezTo>
                    <a:pt x="591" y="17"/>
                    <a:pt x="584" y="22"/>
                    <a:pt x="580" y="30"/>
                  </a:cubicBezTo>
                  <a:cubicBezTo>
                    <a:pt x="577" y="35"/>
                    <a:pt x="576" y="40"/>
                    <a:pt x="575" y="46"/>
                  </a:cubicBezTo>
                  <a:cubicBezTo>
                    <a:pt x="574" y="54"/>
                    <a:pt x="575" y="61"/>
                    <a:pt x="578" y="68"/>
                  </a:cubicBezTo>
                  <a:cubicBezTo>
                    <a:pt x="581" y="76"/>
                    <a:pt x="586" y="82"/>
                    <a:pt x="594" y="85"/>
                  </a:cubicBezTo>
                  <a:cubicBezTo>
                    <a:pt x="599" y="87"/>
                    <a:pt x="604" y="88"/>
                    <a:pt x="610" y="87"/>
                  </a:cubicBezTo>
                  <a:cubicBezTo>
                    <a:pt x="620" y="86"/>
                    <a:pt x="628" y="81"/>
                    <a:pt x="632" y="72"/>
                  </a:cubicBezTo>
                  <a:cubicBezTo>
                    <a:pt x="636" y="66"/>
                    <a:pt x="637" y="60"/>
                    <a:pt x="637" y="52"/>
                  </a:cubicBezTo>
                  <a:cubicBezTo>
                    <a:pt x="637" y="52"/>
                    <a:pt x="637" y="52"/>
                    <a:pt x="637" y="52"/>
                  </a:cubicBezTo>
                  <a:close/>
                  <a:moveTo>
                    <a:pt x="967" y="58"/>
                  </a:moveTo>
                  <a:cubicBezTo>
                    <a:pt x="977" y="58"/>
                    <a:pt x="988" y="58"/>
                    <a:pt x="999" y="58"/>
                  </a:cubicBezTo>
                  <a:cubicBezTo>
                    <a:pt x="1000" y="58"/>
                    <a:pt x="1000" y="57"/>
                    <a:pt x="1000" y="57"/>
                  </a:cubicBezTo>
                  <a:cubicBezTo>
                    <a:pt x="1000" y="54"/>
                    <a:pt x="999" y="51"/>
                    <a:pt x="998" y="48"/>
                  </a:cubicBezTo>
                  <a:cubicBezTo>
                    <a:pt x="997" y="44"/>
                    <a:pt x="994" y="42"/>
                    <a:pt x="991" y="40"/>
                  </a:cubicBezTo>
                  <a:cubicBezTo>
                    <a:pt x="985" y="38"/>
                    <a:pt x="980" y="39"/>
                    <a:pt x="975" y="42"/>
                  </a:cubicBezTo>
                  <a:cubicBezTo>
                    <a:pt x="969" y="46"/>
                    <a:pt x="967" y="51"/>
                    <a:pt x="966" y="58"/>
                  </a:cubicBezTo>
                  <a:cubicBezTo>
                    <a:pt x="966" y="58"/>
                    <a:pt x="966" y="58"/>
                    <a:pt x="967" y="58"/>
                  </a:cubicBezTo>
                  <a:close/>
                  <a:moveTo>
                    <a:pt x="804" y="58"/>
                  </a:moveTo>
                  <a:cubicBezTo>
                    <a:pt x="814" y="58"/>
                    <a:pt x="825" y="58"/>
                    <a:pt x="836" y="58"/>
                  </a:cubicBezTo>
                  <a:cubicBezTo>
                    <a:pt x="836" y="58"/>
                    <a:pt x="836" y="58"/>
                    <a:pt x="836" y="58"/>
                  </a:cubicBezTo>
                  <a:cubicBezTo>
                    <a:pt x="837" y="58"/>
                    <a:pt x="837" y="57"/>
                    <a:pt x="837" y="57"/>
                  </a:cubicBezTo>
                  <a:cubicBezTo>
                    <a:pt x="837" y="54"/>
                    <a:pt x="836" y="51"/>
                    <a:pt x="835" y="49"/>
                  </a:cubicBezTo>
                  <a:cubicBezTo>
                    <a:pt x="834" y="44"/>
                    <a:pt x="831" y="41"/>
                    <a:pt x="826" y="40"/>
                  </a:cubicBezTo>
                  <a:cubicBezTo>
                    <a:pt x="819" y="38"/>
                    <a:pt x="813" y="40"/>
                    <a:pt x="809" y="45"/>
                  </a:cubicBezTo>
                  <a:cubicBezTo>
                    <a:pt x="805" y="48"/>
                    <a:pt x="804" y="53"/>
                    <a:pt x="803" y="58"/>
                  </a:cubicBezTo>
                  <a:cubicBezTo>
                    <a:pt x="803" y="58"/>
                    <a:pt x="803" y="58"/>
                    <a:pt x="804" y="58"/>
                  </a:cubicBezTo>
                  <a:close/>
                  <a:moveTo>
                    <a:pt x="234" y="69"/>
                  </a:moveTo>
                  <a:cubicBezTo>
                    <a:pt x="234" y="70"/>
                    <a:pt x="234" y="72"/>
                    <a:pt x="235" y="73"/>
                  </a:cubicBezTo>
                  <a:cubicBezTo>
                    <a:pt x="236" y="80"/>
                    <a:pt x="240" y="85"/>
                    <a:pt x="247" y="87"/>
                  </a:cubicBezTo>
                  <a:cubicBezTo>
                    <a:pt x="250" y="88"/>
                    <a:pt x="254" y="89"/>
                    <a:pt x="258" y="88"/>
                  </a:cubicBezTo>
                  <a:cubicBezTo>
                    <a:pt x="266" y="87"/>
                    <a:pt x="271" y="83"/>
                    <a:pt x="273" y="75"/>
                  </a:cubicBezTo>
                  <a:cubicBezTo>
                    <a:pt x="274" y="72"/>
                    <a:pt x="275" y="70"/>
                    <a:pt x="275" y="67"/>
                  </a:cubicBezTo>
                  <a:cubicBezTo>
                    <a:pt x="275" y="62"/>
                    <a:pt x="275" y="57"/>
                    <a:pt x="273" y="51"/>
                  </a:cubicBezTo>
                  <a:cubicBezTo>
                    <a:pt x="271" y="46"/>
                    <a:pt x="267" y="42"/>
                    <a:pt x="261" y="40"/>
                  </a:cubicBezTo>
                  <a:cubicBezTo>
                    <a:pt x="259" y="39"/>
                    <a:pt x="256" y="39"/>
                    <a:pt x="253" y="39"/>
                  </a:cubicBezTo>
                  <a:cubicBezTo>
                    <a:pt x="245" y="39"/>
                    <a:pt x="239" y="44"/>
                    <a:pt x="235" y="52"/>
                  </a:cubicBezTo>
                  <a:cubicBezTo>
                    <a:pt x="234" y="56"/>
                    <a:pt x="233" y="60"/>
                    <a:pt x="233" y="64"/>
                  </a:cubicBezTo>
                  <a:cubicBezTo>
                    <a:pt x="233" y="66"/>
                    <a:pt x="233" y="67"/>
                    <a:pt x="234" y="69"/>
                  </a:cubicBezTo>
                  <a:close/>
                  <a:moveTo>
                    <a:pt x="349" y="74"/>
                  </a:moveTo>
                  <a:cubicBezTo>
                    <a:pt x="351" y="80"/>
                    <a:pt x="356" y="85"/>
                    <a:pt x="363" y="87"/>
                  </a:cubicBezTo>
                  <a:cubicBezTo>
                    <a:pt x="365" y="88"/>
                    <a:pt x="368" y="88"/>
                    <a:pt x="371" y="88"/>
                  </a:cubicBezTo>
                  <a:cubicBezTo>
                    <a:pt x="379" y="88"/>
                    <a:pt x="385" y="84"/>
                    <a:pt x="388" y="76"/>
                  </a:cubicBezTo>
                  <a:cubicBezTo>
                    <a:pt x="389" y="72"/>
                    <a:pt x="390" y="68"/>
                    <a:pt x="390" y="64"/>
                  </a:cubicBezTo>
                  <a:cubicBezTo>
                    <a:pt x="390" y="60"/>
                    <a:pt x="389" y="55"/>
                    <a:pt x="387" y="51"/>
                  </a:cubicBezTo>
                  <a:cubicBezTo>
                    <a:pt x="385" y="45"/>
                    <a:pt x="381" y="41"/>
                    <a:pt x="375" y="40"/>
                  </a:cubicBezTo>
                  <a:cubicBezTo>
                    <a:pt x="372" y="39"/>
                    <a:pt x="370" y="39"/>
                    <a:pt x="368" y="39"/>
                  </a:cubicBezTo>
                  <a:cubicBezTo>
                    <a:pt x="360" y="40"/>
                    <a:pt x="354" y="44"/>
                    <a:pt x="350" y="51"/>
                  </a:cubicBezTo>
                  <a:cubicBezTo>
                    <a:pt x="349" y="55"/>
                    <a:pt x="348" y="60"/>
                    <a:pt x="348" y="64"/>
                  </a:cubicBezTo>
                  <a:cubicBezTo>
                    <a:pt x="348" y="67"/>
                    <a:pt x="348" y="70"/>
                    <a:pt x="349" y="74"/>
                  </a:cubicBezTo>
                  <a:close/>
                  <a:moveTo>
                    <a:pt x="477" y="33"/>
                  </a:moveTo>
                  <a:cubicBezTo>
                    <a:pt x="477" y="33"/>
                    <a:pt x="477" y="34"/>
                    <a:pt x="477" y="34"/>
                  </a:cubicBezTo>
                  <a:cubicBezTo>
                    <a:pt x="477" y="34"/>
                    <a:pt x="477" y="35"/>
                    <a:pt x="478" y="36"/>
                  </a:cubicBezTo>
                  <a:cubicBezTo>
                    <a:pt x="478" y="36"/>
                    <a:pt x="478" y="36"/>
                    <a:pt x="478" y="35"/>
                  </a:cubicBezTo>
                  <a:cubicBezTo>
                    <a:pt x="479" y="35"/>
                    <a:pt x="479" y="34"/>
                    <a:pt x="478" y="33"/>
                  </a:cubicBezTo>
                  <a:cubicBezTo>
                    <a:pt x="478" y="33"/>
                    <a:pt x="478" y="33"/>
                    <a:pt x="478" y="33"/>
                  </a:cubicBezTo>
                  <a:cubicBezTo>
                    <a:pt x="478" y="33"/>
                    <a:pt x="477" y="33"/>
                    <a:pt x="477" y="33"/>
                  </a:cubicBezTo>
                  <a:close/>
                  <a:moveTo>
                    <a:pt x="480" y="35"/>
                  </a:moveTo>
                  <a:cubicBezTo>
                    <a:pt x="478" y="34"/>
                    <a:pt x="478" y="35"/>
                    <a:pt x="478" y="35"/>
                  </a:cubicBezTo>
                  <a:cubicBezTo>
                    <a:pt x="478" y="36"/>
                    <a:pt x="478" y="36"/>
                    <a:pt x="478" y="36"/>
                  </a:cubicBezTo>
                  <a:cubicBezTo>
                    <a:pt x="478" y="36"/>
                    <a:pt x="478" y="36"/>
                    <a:pt x="478" y="36"/>
                  </a:cubicBezTo>
                  <a:cubicBezTo>
                    <a:pt x="478" y="36"/>
                    <a:pt x="479" y="36"/>
                    <a:pt x="480" y="36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0" y="35"/>
                    <a:pt x="480" y="35"/>
                    <a:pt x="480" y="35"/>
                  </a:cubicBezTo>
                  <a:close/>
                  <a:moveTo>
                    <a:pt x="480" y="33"/>
                  </a:moveTo>
                  <a:cubicBezTo>
                    <a:pt x="480" y="33"/>
                    <a:pt x="480" y="33"/>
                    <a:pt x="480" y="33"/>
                  </a:cubicBezTo>
                  <a:cubicBezTo>
                    <a:pt x="480" y="33"/>
                    <a:pt x="480" y="33"/>
                    <a:pt x="480" y="33"/>
                  </a:cubicBezTo>
                  <a:cubicBezTo>
                    <a:pt x="480" y="33"/>
                    <a:pt x="480" y="34"/>
                    <a:pt x="479" y="34"/>
                  </a:cubicBezTo>
                  <a:cubicBezTo>
                    <a:pt x="479" y="34"/>
                    <a:pt x="479" y="35"/>
                    <a:pt x="480" y="35"/>
                  </a:cubicBezTo>
                  <a:cubicBezTo>
                    <a:pt x="480" y="35"/>
                    <a:pt x="480" y="35"/>
                    <a:pt x="480" y="35"/>
                  </a:cubicBezTo>
                  <a:cubicBezTo>
                    <a:pt x="480" y="35"/>
                    <a:pt x="480" y="36"/>
                    <a:pt x="480" y="36"/>
                  </a:cubicBezTo>
                  <a:cubicBezTo>
                    <a:pt x="480" y="36"/>
                    <a:pt x="481" y="36"/>
                    <a:pt x="481" y="36"/>
                  </a:cubicBezTo>
                  <a:cubicBezTo>
                    <a:pt x="481" y="36"/>
                    <a:pt x="481" y="35"/>
                    <a:pt x="481" y="35"/>
                  </a:cubicBezTo>
                  <a:cubicBezTo>
                    <a:pt x="481" y="35"/>
                    <a:pt x="481" y="34"/>
                    <a:pt x="480" y="33"/>
                  </a:cubicBezTo>
                  <a:close/>
                  <a:moveTo>
                    <a:pt x="480" y="33"/>
                  </a:moveTo>
                  <a:cubicBezTo>
                    <a:pt x="480" y="33"/>
                    <a:pt x="480" y="33"/>
                    <a:pt x="480" y="33"/>
                  </a:cubicBezTo>
                  <a:cubicBezTo>
                    <a:pt x="480" y="33"/>
                    <a:pt x="480" y="33"/>
                    <a:pt x="480" y="33"/>
                  </a:cubicBezTo>
                  <a:cubicBezTo>
                    <a:pt x="480" y="33"/>
                    <a:pt x="480" y="33"/>
                    <a:pt x="480" y="33"/>
                  </a:cubicBezTo>
                  <a:cubicBezTo>
                    <a:pt x="480" y="33"/>
                    <a:pt x="480" y="33"/>
                    <a:pt x="480" y="33"/>
                  </a:cubicBezTo>
                  <a:cubicBezTo>
                    <a:pt x="480" y="33"/>
                    <a:pt x="480" y="33"/>
                    <a:pt x="480" y="33"/>
                  </a:cubicBezTo>
                  <a:close/>
                  <a:moveTo>
                    <a:pt x="1058" y="36"/>
                  </a:moveTo>
                  <a:cubicBezTo>
                    <a:pt x="1058" y="36"/>
                    <a:pt x="1058" y="36"/>
                    <a:pt x="1058" y="36"/>
                  </a:cubicBezTo>
                  <a:cubicBezTo>
                    <a:pt x="1059" y="35"/>
                    <a:pt x="1059" y="34"/>
                    <a:pt x="1058" y="33"/>
                  </a:cubicBezTo>
                  <a:cubicBezTo>
                    <a:pt x="1058" y="33"/>
                    <a:pt x="1058" y="33"/>
                    <a:pt x="1058" y="33"/>
                  </a:cubicBezTo>
                  <a:cubicBezTo>
                    <a:pt x="1057" y="33"/>
                    <a:pt x="1057" y="33"/>
                    <a:pt x="1057" y="34"/>
                  </a:cubicBezTo>
                  <a:cubicBezTo>
                    <a:pt x="1057" y="34"/>
                    <a:pt x="1057" y="34"/>
                    <a:pt x="1057" y="35"/>
                  </a:cubicBezTo>
                  <a:cubicBezTo>
                    <a:pt x="1057" y="35"/>
                    <a:pt x="1057" y="36"/>
                    <a:pt x="1058" y="36"/>
                  </a:cubicBezTo>
                  <a:close/>
                  <a:moveTo>
                    <a:pt x="1060" y="35"/>
                  </a:moveTo>
                  <a:cubicBezTo>
                    <a:pt x="1060" y="35"/>
                    <a:pt x="1060" y="35"/>
                    <a:pt x="1060" y="35"/>
                  </a:cubicBezTo>
                  <a:cubicBezTo>
                    <a:pt x="1059" y="35"/>
                    <a:pt x="1059" y="35"/>
                    <a:pt x="1059" y="34"/>
                  </a:cubicBezTo>
                  <a:cubicBezTo>
                    <a:pt x="1059" y="34"/>
                    <a:pt x="1059" y="34"/>
                    <a:pt x="1058" y="35"/>
                  </a:cubicBezTo>
                  <a:cubicBezTo>
                    <a:pt x="1058" y="35"/>
                    <a:pt x="1058" y="35"/>
                    <a:pt x="1058" y="36"/>
                  </a:cubicBezTo>
                  <a:cubicBezTo>
                    <a:pt x="1058" y="36"/>
                    <a:pt x="1058" y="36"/>
                    <a:pt x="1058" y="36"/>
                  </a:cubicBezTo>
                  <a:cubicBezTo>
                    <a:pt x="1058" y="36"/>
                    <a:pt x="1058" y="36"/>
                    <a:pt x="1059" y="36"/>
                  </a:cubicBezTo>
                  <a:cubicBezTo>
                    <a:pt x="1059" y="36"/>
                    <a:pt x="1059" y="36"/>
                    <a:pt x="1059" y="36"/>
                  </a:cubicBezTo>
                  <a:cubicBezTo>
                    <a:pt x="1060" y="36"/>
                    <a:pt x="1060" y="36"/>
                    <a:pt x="1060" y="36"/>
                  </a:cubicBezTo>
                  <a:cubicBezTo>
                    <a:pt x="1060" y="36"/>
                    <a:pt x="1060" y="36"/>
                    <a:pt x="1060" y="35"/>
                  </a:cubicBezTo>
                  <a:close/>
                  <a:moveTo>
                    <a:pt x="479" y="33"/>
                  </a:moveTo>
                  <a:cubicBezTo>
                    <a:pt x="479" y="33"/>
                    <a:pt x="478" y="33"/>
                    <a:pt x="478" y="32"/>
                  </a:cubicBezTo>
                  <a:cubicBezTo>
                    <a:pt x="478" y="32"/>
                    <a:pt x="478" y="32"/>
                    <a:pt x="478" y="32"/>
                  </a:cubicBezTo>
                  <a:cubicBezTo>
                    <a:pt x="478" y="33"/>
                    <a:pt x="478" y="33"/>
                    <a:pt x="478" y="33"/>
                  </a:cubicBezTo>
                  <a:cubicBezTo>
                    <a:pt x="478" y="34"/>
                    <a:pt x="478" y="35"/>
                    <a:pt x="478" y="36"/>
                  </a:cubicBezTo>
                  <a:cubicBezTo>
                    <a:pt x="478" y="36"/>
                    <a:pt x="478" y="36"/>
                    <a:pt x="478" y="36"/>
                  </a:cubicBezTo>
                  <a:cubicBezTo>
                    <a:pt x="478" y="35"/>
                    <a:pt x="479" y="34"/>
                    <a:pt x="479" y="33"/>
                  </a:cubicBezTo>
                  <a:close/>
                  <a:moveTo>
                    <a:pt x="480" y="33"/>
                  </a:moveTo>
                  <a:cubicBezTo>
                    <a:pt x="480" y="33"/>
                    <a:pt x="480" y="33"/>
                    <a:pt x="480" y="33"/>
                  </a:cubicBezTo>
                  <a:cubicBezTo>
                    <a:pt x="480" y="33"/>
                    <a:pt x="480" y="33"/>
                    <a:pt x="480" y="33"/>
                  </a:cubicBezTo>
                  <a:cubicBezTo>
                    <a:pt x="480" y="33"/>
                    <a:pt x="480" y="33"/>
                    <a:pt x="480" y="33"/>
                  </a:cubicBezTo>
                  <a:cubicBezTo>
                    <a:pt x="480" y="32"/>
                    <a:pt x="479" y="32"/>
                    <a:pt x="478" y="32"/>
                  </a:cubicBezTo>
                  <a:cubicBezTo>
                    <a:pt x="478" y="33"/>
                    <a:pt x="478" y="33"/>
                    <a:pt x="478" y="33"/>
                  </a:cubicBezTo>
                  <a:cubicBezTo>
                    <a:pt x="479" y="33"/>
                    <a:pt x="479" y="33"/>
                    <a:pt x="480" y="33"/>
                  </a:cubicBezTo>
                  <a:close/>
                  <a:moveTo>
                    <a:pt x="1058" y="33"/>
                  </a:moveTo>
                  <a:cubicBezTo>
                    <a:pt x="1058" y="33"/>
                    <a:pt x="1058" y="33"/>
                    <a:pt x="1058" y="33"/>
                  </a:cubicBezTo>
                  <a:cubicBezTo>
                    <a:pt x="1059" y="33"/>
                    <a:pt x="1059" y="33"/>
                    <a:pt x="1060" y="33"/>
                  </a:cubicBezTo>
                  <a:cubicBezTo>
                    <a:pt x="1060" y="33"/>
                    <a:pt x="1060" y="33"/>
                    <a:pt x="1060" y="33"/>
                  </a:cubicBezTo>
                  <a:cubicBezTo>
                    <a:pt x="1060" y="33"/>
                    <a:pt x="1060" y="33"/>
                    <a:pt x="1060" y="32"/>
                  </a:cubicBezTo>
                  <a:cubicBezTo>
                    <a:pt x="1059" y="32"/>
                    <a:pt x="1059" y="32"/>
                    <a:pt x="1058" y="33"/>
                  </a:cubicBezTo>
                  <a:cubicBezTo>
                    <a:pt x="1058" y="33"/>
                    <a:pt x="1058" y="33"/>
                    <a:pt x="1058" y="33"/>
                  </a:cubicBezTo>
                  <a:close/>
                  <a:moveTo>
                    <a:pt x="1060" y="33"/>
                  </a:moveTo>
                  <a:cubicBezTo>
                    <a:pt x="1060" y="34"/>
                    <a:pt x="1060" y="34"/>
                    <a:pt x="1060" y="34"/>
                  </a:cubicBezTo>
                  <a:cubicBezTo>
                    <a:pt x="1059" y="34"/>
                    <a:pt x="1059" y="34"/>
                    <a:pt x="1059" y="35"/>
                  </a:cubicBezTo>
                  <a:cubicBezTo>
                    <a:pt x="1060" y="35"/>
                    <a:pt x="1060" y="35"/>
                    <a:pt x="1060" y="36"/>
                  </a:cubicBezTo>
                  <a:cubicBezTo>
                    <a:pt x="1060" y="36"/>
                    <a:pt x="1060" y="36"/>
                    <a:pt x="1060" y="36"/>
                  </a:cubicBezTo>
                  <a:cubicBezTo>
                    <a:pt x="1060" y="36"/>
                    <a:pt x="1060" y="36"/>
                    <a:pt x="1060" y="36"/>
                  </a:cubicBezTo>
                  <a:cubicBezTo>
                    <a:pt x="1060" y="36"/>
                    <a:pt x="1060" y="36"/>
                    <a:pt x="1060" y="36"/>
                  </a:cubicBezTo>
                  <a:cubicBezTo>
                    <a:pt x="1060" y="35"/>
                    <a:pt x="1061" y="35"/>
                    <a:pt x="1061" y="35"/>
                  </a:cubicBezTo>
                  <a:cubicBezTo>
                    <a:pt x="1061" y="34"/>
                    <a:pt x="1061" y="34"/>
                    <a:pt x="1061" y="33"/>
                  </a:cubicBezTo>
                  <a:cubicBezTo>
                    <a:pt x="1061" y="33"/>
                    <a:pt x="1060" y="33"/>
                    <a:pt x="1060" y="33"/>
                  </a:cubicBezTo>
                  <a:cubicBezTo>
                    <a:pt x="1060" y="33"/>
                    <a:pt x="1060" y="33"/>
                    <a:pt x="1060" y="33"/>
                  </a:cubicBezTo>
                  <a:cubicBezTo>
                    <a:pt x="1060" y="33"/>
                    <a:pt x="1060" y="33"/>
                    <a:pt x="1060" y="33"/>
                  </a:cubicBezTo>
                  <a:close/>
                  <a:moveTo>
                    <a:pt x="479" y="35"/>
                  </a:moveTo>
                  <a:cubicBezTo>
                    <a:pt x="479" y="35"/>
                    <a:pt x="480" y="36"/>
                    <a:pt x="480" y="36"/>
                  </a:cubicBezTo>
                  <a:cubicBezTo>
                    <a:pt x="480" y="36"/>
                    <a:pt x="480" y="35"/>
                    <a:pt x="480" y="35"/>
                  </a:cubicBezTo>
                  <a:cubicBezTo>
                    <a:pt x="480" y="35"/>
                    <a:pt x="480" y="35"/>
                    <a:pt x="480" y="35"/>
                  </a:cubicBezTo>
                  <a:cubicBezTo>
                    <a:pt x="480" y="35"/>
                    <a:pt x="479" y="35"/>
                    <a:pt x="479" y="35"/>
                  </a:cubicBezTo>
                  <a:close/>
                  <a:moveTo>
                    <a:pt x="478" y="33"/>
                  </a:moveTo>
                  <a:cubicBezTo>
                    <a:pt x="478" y="33"/>
                    <a:pt x="477" y="33"/>
                    <a:pt x="477" y="33"/>
                  </a:cubicBezTo>
                  <a:cubicBezTo>
                    <a:pt x="478" y="33"/>
                    <a:pt x="478" y="33"/>
                    <a:pt x="478" y="33"/>
                  </a:cubicBezTo>
                  <a:cubicBezTo>
                    <a:pt x="478" y="33"/>
                    <a:pt x="478" y="33"/>
                    <a:pt x="478" y="33"/>
                  </a:cubicBezTo>
                  <a:close/>
                  <a:moveTo>
                    <a:pt x="480" y="34"/>
                  </a:moveTo>
                  <a:cubicBezTo>
                    <a:pt x="480" y="34"/>
                    <a:pt x="480" y="34"/>
                    <a:pt x="480" y="34"/>
                  </a:cubicBezTo>
                  <a:cubicBezTo>
                    <a:pt x="479" y="34"/>
                    <a:pt x="480" y="34"/>
                    <a:pt x="480" y="33"/>
                  </a:cubicBezTo>
                  <a:cubicBezTo>
                    <a:pt x="480" y="33"/>
                    <a:pt x="480" y="33"/>
                    <a:pt x="480" y="33"/>
                  </a:cubicBezTo>
                  <a:cubicBezTo>
                    <a:pt x="480" y="33"/>
                    <a:pt x="480" y="33"/>
                    <a:pt x="480" y="33"/>
                  </a:cubicBezTo>
                  <a:cubicBezTo>
                    <a:pt x="479" y="33"/>
                    <a:pt x="479" y="33"/>
                    <a:pt x="478" y="33"/>
                  </a:cubicBezTo>
                  <a:cubicBezTo>
                    <a:pt x="478" y="34"/>
                    <a:pt x="478" y="35"/>
                    <a:pt x="478" y="36"/>
                  </a:cubicBezTo>
                  <a:cubicBezTo>
                    <a:pt x="479" y="36"/>
                    <a:pt x="479" y="35"/>
                    <a:pt x="479" y="35"/>
                  </a:cubicBezTo>
                  <a:cubicBezTo>
                    <a:pt x="479" y="34"/>
                    <a:pt x="479" y="35"/>
                    <a:pt x="479" y="35"/>
                  </a:cubicBezTo>
                  <a:cubicBezTo>
                    <a:pt x="479" y="35"/>
                    <a:pt x="480" y="35"/>
                    <a:pt x="480" y="35"/>
                  </a:cubicBezTo>
                  <a:cubicBezTo>
                    <a:pt x="480" y="34"/>
                    <a:pt x="480" y="34"/>
                    <a:pt x="480" y="34"/>
                  </a:cubicBezTo>
                  <a:close/>
                  <a:moveTo>
                    <a:pt x="480" y="34"/>
                  </a:moveTo>
                  <a:cubicBezTo>
                    <a:pt x="480" y="34"/>
                    <a:pt x="480" y="34"/>
                    <a:pt x="480" y="34"/>
                  </a:cubicBezTo>
                  <a:cubicBezTo>
                    <a:pt x="480" y="34"/>
                    <a:pt x="480" y="33"/>
                    <a:pt x="480" y="33"/>
                  </a:cubicBezTo>
                  <a:cubicBezTo>
                    <a:pt x="480" y="33"/>
                    <a:pt x="480" y="33"/>
                    <a:pt x="480" y="33"/>
                  </a:cubicBezTo>
                  <a:cubicBezTo>
                    <a:pt x="480" y="33"/>
                    <a:pt x="480" y="33"/>
                    <a:pt x="480" y="33"/>
                  </a:cubicBezTo>
                  <a:cubicBezTo>
                    <a:pt x="479" y="34"/>
                    <a:pt x="479" y="34"/>
                    <a:pt x="480" y="34"/>
                  </a:cubicBezTo>
                  <a:close/>
                  <a:moveTo>
                    <a:pt x="1060" y="33"/>
                  </a:moveTo>
                  <a:cubicBezTo>
                    <a:pt x="1060" y="33"/>
                    <a:pt x="1060" y="33"/>
                    <a:pt x="1060" y="33"/>
                  </a:cubicBezTo>
                  <a:cubicBezTo>
                    <a:pt x="1059" y="33"/>
                    <a:pt x="1059" y="33"/>
                    <a:pt x="1058" y="33"/>
                  </a:cubicBezTo>
                  <a:cubicBezTo>
                    <a:pt x="1058" y="34"/>
                    <a:pt x="1058" y="35"/>
                    <a:pt x="1058" y="36"/>
                  </a:cubicBezTo>
                  <a:cubicBezTo>
                    <a:pt x="1059" y="36"/>
                    <a:pt x="1058" y="35"/>
                    <a:pt x="1059" y="34"/>
                  </a:cubicBezTo>
                  <a:cubicBezTo>
                    <a:pt x="1059" y="34"/>
                    <a:pt x="1059" y="34"/>
                    <a:pt x="1059" y="34"/>
                  </a:cubicBezTo>
                  <a:cubicBezTo>
                    <a:pt x="1059" y="34"/>
                    <a:pt x="1059" y="34"/>
                    <a:pt x="1059" y="34"/>
                  </a:cubicBezTo>
                  <a:cubicBezTo>
                    <a:pt x="1059" y="34"/>
                    <a:pt x="1059" y="34"/>
                    <a:pt x="1059" y="34"/>
                  </a:cubicBezTo>
                  <a:cubicBezTo>
                    <a:pt x="1059" y="34"/>
                    <a:pt x="1059" y="35"/>
                    <a:pt x="1059" y="35"/>
                  </a:cubicBezTo>
                  <a:cubicBezTo>
                    <a:pt x="1059" y="35"/>
                    <a:pt x="1059" y="35"/>
                    <a:pt x="1059" y="35"/>
                  </a:cubicBezTo>
                  <a:cubicBezTo>
                    <a:pt x="1059" y="35"/>
                    <a:pt x="1060" y="35"/>
                    <a:pt x="1060" y="35"/>
                  </a:cubicBezTo>
                  <a:cubicBezTo>
                    <a:pt x="1060" y="34"/>
                    <a:pt x="1060" y="34"/>
                    <a:pt x="1060" y="34"/>
                  </a:cubicBezTo>
                  <a:cubicBezTo>
                    <a:pt x="1060" y="34"/>
                    <a:pt x="1060" y="34"/>
                    <a:pt x="1060" y="33"/>
                  </a:cubicBezTo>
                  <a:close/>
                  <a:moveTo>
                    <a:pt x="1059" y="35"/>
                  </a:moveTo>
                  <a:cubicBezTo>
                    <a:pt x="1059" y="35"/>
                    <a:pt x="1059" y="34"/>
                    <a:pt x="1059" y="34"/>
                  </a:cubicBezTo>
                  <a:cubicBezTo>
                    <a:pt x="1059" y="34"/>
                    <a:pt x="1059" y="34"/>
                    <a:pt x="1059" y="34"/>
                  </a:cubicBezTo>
                  <a:cubicBezTo>
                    <a:pt x="1058" y="34"/>
                    <a:pt x="1059" y="34"/>
                    <a:pt x="1059" y="34"/>
                  </a:cubicBezTo>
                  <a:cubicBezTo>
                    <a:pt x="1059" y="35"/>
                    <a:pt x="1059" y="35"/>
                    <a:pt x="1059" y="35"/>
                  </a:cubicBezTo>
                  <a:close/>
                  <a:moveTo>
                    <a:pt x="1060" y="36"/>
                  </a:moveTo>
                  <a:cubicBezTo>
                    <a:pt x="1060" y="35"/>
                    <a:pt x="1060" y="35"/>
                    <a:pt x="1060" y="35"/>
                  </a:cubicBezTo>
                  <a:cubicBezTo>
                    <a:pt x="1059" y="35"/>
                    <a:pt x="1059" y="35"/>
                    <a:pt x="1059" y="35"/>
                  </a:cubicBezTo>
                  <a:cubicBezTo>
                    <a:pt x="1059" y="35"/>
                    <a:pt x="1059" y="36"/>
                    <a:pt x="1060" y="36"/>
                  </a:cubicBezTo>
                  <a:close/>
                  <a:moveTo>
                    <a:pt x="1060" y="34"/>
                  </a:moveTo>
                  <a:cubicBezTo>
                    <a:pt x="1060" y="34"/>
                    <a:pt x="1060" y="33"/>
                    <a:pt x="1060" y="33"/>
                  </a:cubicBezTo>
                  <a:cubicBezTo>
                    <a:pt x="1060" y="34"/>
                    <a:pt x="1060" y="34"/>
                    <a:pt x="1060" y="34"/>
                  </a:cubicBezTo>
                  <a:cubicBezTo>
                    <a:pt x="1060" y="34"/>
                    <a:pt x="1060" y="34"/>
                    <a:pt x="1060" y="34"/>
                  </a:cubicBezTo>
                  <a:close/>
                  <a:moveTo>
                    <a:pt x="479" y="33"/>
                  </a:moveTo>
                  <a:cubicBezTo>
                    <a:pt x="479" y="33"/>
                    <a:pt x="479" y="34"/>
                    <a:pt x="479" y="34"/>
                  </a:cubicBezTo>
                  <a:cubicBezTo>
                    <a:pt x="479" y="34"/>
                    <a:pt x="479" y="34"/>
                    <a:pt x="480" y="34"/>
                  </a:cubicBezTo>
                  <a:cubicBezTo>
                    <a:pt x="480" y="34"/>
                    <a:pt x="480" y="34"/>
                    <a:pt x="480" y="34"/>
                  </a:cubicBezTo>
                  <a:cubicBezTo>
                    <a:pt x="480" y="34"/>
                    <a:pt x="480" y="34"/>
                    <a:pt x="480" y="33"/>
                  </a:cubicBezTo>
                  <a:cubicBezTo>
                    <a:pt x="479" y="33"/>
                    <a:pt x="479" y="33"/>
                    <a:pt x="479" y="33"/>
                  </a:cubicBezTo>
                  <a:close/>
                  <a:moveTo>
                    <a:pt x="1059" y="33"/>
                  </a:moveTo>
                  <a:cubicBezTo>
                    <a:pt x="1058" y="33"/>
                    <a:pt x="1059" y="34"/>
                    <a:pt x="1059" y="34"/>
                  </a:cubicBezTo>
                  <a:cubicBezTo>
                    <a:pt x="1059" y="34"/>
                    <a:pt x="1059" y="34"/>
                    <a:pt x="1059" y="34"/>
                  </a:cubicBezTo>
                  <a:cubicBezTo>
                    <a:pt x="1059" y="34"/>
                    <a:pt x="1059" y="33"/>
                    <a:pt x="1059" y="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7834" tIns="43917" rIns="87834" bIns="43917" numCol="1" anchor="t" anchorCtr="0" compatLnSpc="1">
              <a:prstTxWarp prst="textNoShape">
                <a:avLst/>
              </a:prstTxWarp>
            </a:bodyPr>
            <a:lstStyle/>
            <a:p>
              <a:pPr defTabSz="914180"/>
              <a:endParaRPr lang="en-US" sz="1729">
                <a:solidFill>
                  <a:prstClr val="black"/>
                </a:solidFill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67210" y="5693980"/>
              <a:ext cx="4407408" cy="99980"/>
              <a:chOff x="367210" y="5693980"/>
              <a:chExt cx="4479428" cy="9998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367210" y="5743970"/>
                <a:ext cx="4407408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39230" y="5693980"/>
                <a:ext cx="4407408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39230" y="5793960"/>
                <a:ext cx="4407408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269168" y="1304378"/>
            <a:ext cx="11652806" cy="1846154"/>
            <a:chOff x="274637" y="1212849"/>
            <a:chExt cx="11889565" cy="188366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367210" y="1727597"/>
              <a:ext cx="3849624" cy="1280160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79238" tIns="143391" rIns="179238" bIns="143391" numCol="1" rtlCol="0" anchor="t" anchorCtr="0" compatLnSpc="1">
              <a:prstTxWarp prst="textNoShape">
                <a:avLst/>
              </a:prstTxWarp>
            </a:bodyPr>
            <a:lstStyle/>
            <a:p>
              <a:pPr defTabSz="914180">
                <a:lnSpc>
                  <a:spcPct val="90000"/>
                </a:lnSpc>
                <a:spcAft>
                  <a:spcPts val="588"/>
                </a:spcAft>
              </a:pPr>
              <a:r>
                <a:rPr lang="en-US" sz="1764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cs typeface="Segoe UI Semilight" panose="020B0402040204020203" pitchFamily="34" charset="0"/>
                </a:rPr>
                <a:t>Designed for </a:t>
              </a:r>
              <a:br>
                <a:rPr lang="en-US" sz="1764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cs typeface="Segoe UI Semilight" panose="020B0402040204020203" pitchFamily="34" charset="0"/>
                </a:rPr>
              </a:br>
              <a:r>
                <a:rPr lang="en-US" sz="1764" b="1" dirty="0">
                  <a:gradFill>
                    <a:gsLst>
                      <a:gs pos="64957">
                        <a:srgbClr val="DC3C00"/>
                      </a:gs>
                      <a:gs pos="52000">
                        <a:srgbClr val="DC3C00"/>
                      </a:gs>
                    </a:gsLst>
                    <a:lin ang="5400000" scaled="0"/>
                  </a:gradFill>
                  <a:cs typeface="Segoe UI Semibold" panose="020B0702040204020203" pitchFamily="34" charset="0"/>
                </a:rPr>
                <a:t>openness </a:t>
              </a:r>
              <a:r>
                <a:rPr lang="en-US" sz="1764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cs typeface="Segoe UI Semilight" panose="020B0402040204020203" pitchFamily="34" charset="0"/>
                </a:rPr>
                <a:t>and</a:t>
              </a:r>
              <a:r>
                <a:rPr lang="en-US" sz="1764" b="1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cs typeface="Segoe UI Semilight" panose="020B0402040204020203" pitchFamily="34" charset="0"/>
                </a:rPr>
                <a:t> </a:t>
              </a:r>
              <a:br>
                <a:rPr lang="en-US" sz="1764" b="1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cs typeface="Segoe UI Semilight" panose="020B0402040204020203" pitchFamily="34" charset="0"/>
                </a:rPr>
              </a:br>
              <a:r>
                <a:rPr lang="en-US" sz="1764" b="1" dirty="0">
                  <a:gradFill>
                    <a:gsLst>
                      <a:gs pos="64957">
                        <a:srgbClr val="DC3C00"/>
                      </a:gs>
                      <a:gs pos="52000">
                        <a:srgbClr val="DC3C00"/>
                      </a:gs>
                    </a:gsLst>
                    <a:lin ang="5400000" scaled="0"/>
                  </a:gradFill>
                  <a:cs typeface="Segoe UI Semibold" panose="020B0702040204020203" pitchFamily="34" charset="0"/>
                </a:rPr>
                <a:t>flexibility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271748" y="1727597"/>
              <a:ext cx="3849624" cy="1280160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79238" tIns="143391" rIns="179238" bIns="143391" numCol="1" rtlCol="0" anchor="t" anchorCtr="0" compatLnSpc="1">
              <a:prstTxWarp prst="textNoShape">
                <a:avLst/>
              </a:prstTxWarp>
            </a:bodyPr>
            <a:lstStyle/>
            <a:p>
              <a:pPr defTabSz="914180">
                <a:lnSpc>
                  <a:spcPct val="90000"/>
                </a:lnSpc>
                <a:spcAft>
                  <a:spcPts val="588"/>
                </a:spcAft>
              </a:pPr>
              <a:r>
                <a:rPr lang="en-US" sz="1764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cs typeface="Segoe UI Semilight" panose="020B0402040204020203" pitchFamily="34" charset="0"/>
                </a:rPr>
                <a:t>Enabling a </a:t>
              </a:r>
              <a:br>
                <a:rPr lang="en-US" sz="1764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cs typeface="Segoe UI Semilight" panose="020B0402040204020203" pitchFamily="34" charset="0"/>
                </a:rPr>
              </a:br>
              <a:r>
                <a:rPr lang="en-US" sz="1764" b="1" dirty="0">
                  <a:gradFill>
                    <a:gsLst>
                      <a:gs pos="64957">
                        <a:srgbClr val="DC3C00"/>
                      </a:gs>
                      <a:gs pos="52000">
                        <a:srgbClr val="DC3C00"/>
                      </a:gs>
                    </a:gsLst>
                    <a:lin ang="5400000" scaled="0"/>
                  </a:gradFill>
                  <a:cs typeface="Segoe UI Semibold" panose="020B0702040204020203" pitchFamily="34" charset="0"/>
                </a:rPr>
                <a:t>consistent</a:t>
              </a:r>
              <a:r>
                <a:rPr lang="en-US" sz="1764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cs typeface="Segoe UI Semilight" panose="020B0402040204020203" pitchFamily="34" charset="0"/>
                </a:rPr>
                <a:t> </a:t>
              </a:r>
              <a:br>
                <a:rPr lang="en-US" sz="1764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cs typeface="Segoe UI Semilight" panose="020B0402040204020203" pitchFamily="34" charset="0"/>
                </a:rPr>
              </a:br>
              <a:r>
                <a:rPr lang="en-US" sz="1764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cs typeface="Segoe UI Semilight" panose="020B0402040204020203" pitchFamily="34" charset="0"/>
                </a:rPr>
                <a:t>development </a:t>
              </a:r>
              <a:br>
                <a:rPr lang="en-US" sz="1764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cs typeface="Segoe UI Semilight" panose="020B0402040204020203" pitchFamily="34" charset="0"/>
                </a:rPr>
              </a:br>
              <a:r>
                <a:rPr lang="en-US" sz="1764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cs typeface="Segoe UI Semilight" panose="020B0402040204020203" pitchFamily="34" charset="0"/>
                </a:rPr>
                <a:t>platform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8176285" y="1727597"/>
              <a:ext cx="3895344" cy="1280160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79238" tIns="143391" rIns="179238" bIns="143391" numCol="1" rtlCol="0" anchor="t" anchorCtr="0" compatLnSpc="1">
              <a:prstTxWarp prst="textNoShape">
                <a:avLst/>
              </a:prstTxWarp>
            </a:bodyPr>
            <a:lstStyle/>
            <a:p>
              <a:pPr defTabSz="914180">
                <a:lnSpc>
                  <a:spcPct val="90000"/>
                </a:lnSpc>
                <a:spcAft>
                  <a:spcPts val="588"/>
                </a:spcAft>
              </a:pPr>
              <a:r>
                <a:rPr lang="en-US" sz="1764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cs typeface="Segoe UI Semilight" panose="020B0402040204020203" pitchFamily="34" charset="0"/>
                </a:rPr>
                <a:t>Powering </a:t>
              </a:r>
              <a:br>
                <a:rPr lang="en-US" sz="1764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cs typeface="Segoe UI Semilight" panose="020B0402040204020203" pitchFamily="34" charset="0"/>
                </a:rPr>
              </a:br>
              <a:r>
                <a:rPr lang="en-US" sz="1764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cs typeface="Segoe UI Semilight" panose="020B0402040204020203" pitchFamily="34" charset="0"/>
                </a:rPr>
                <a:t>a world </a:t>
              </a:r>
              <a:br>
                <a:rPr lang="en-US" sz="1764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cs typeface="Segoe UI Semilight" panose="020B0402040204020203" pitchFamily="34" charset="0"/>
                </a:rPr>
              </a:br>
              <a:r>
                <a:rPr lang="en-US" sz="1764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cs typeface="Segoe UI Semilight" panose="020B0402040204020203" pitchFamily="34" charset="0"/>
                </a:rPr>
                <a:t>of </a:t>
              </a:r>
              <a:r>
                <a:rPr lang="en-US" sz="1764" b="1" dirty="0">
                  <a:gradFill>
                    <a:gsLst>
                      <a:gs pos="64957">
                        <a:srgbClr val="DC3C00"/>
                      </a:gs>
                      <a:gs pos="52000">
                        <a:srgbClr val="DC3C00"/>
                      </a:gs>
                    </a:gsLst>
                    <a:lin ang="5400000" scaled="0"/>
                  </a:gradFill>
                  <a:cs typeface="Segoe UI Semibold" panose="020B0702040204020203" pitchFamily="34" charset="0"/>
                </a:rPr>
                <a:t>devices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74637" y="1212849"/>
              <a:ext cx="11889565" cy="188366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79238" tIns="143391" rIns="179238" bIns="143391" numCol="1" rtlCol="0" anchor="t" anchorCtr="0" compatLnSpc="1">
              <a:prstTxWarp prst="textNoShape">
                <a:avLst/>
              </a:prstTxWarp>
            </a:bodyPr>
            <a:lstStyle/>
            <a:p>
              <a:pPr defTabSz="91391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4" b="1" dirty="0">
                  <a:gradFill>
                    <a:gsLst>
                      <a:gs pos="26496">
                        <a:srgbClr val="505050"/>
                      </a:gs>
                      <a:gs pos="44000">
                        <a:srgbClr val="505050"/>
                      </a:gs>
                    </a:gsLst>
                    <a:lin ang="5400000" scaled="0"/>
                  </a:gradFill>
                </a:rPr>
                <a:t>PRINCIPLES</a:t>
              </a:r>
              <a:endParaRPr lang="en-US" sz="1960" b="1" dirty="0">
                <a:gradFill>
                  <a:gsLst>
                    <a:gs pos="26496">
                      <a:srgbClr val="505050"/>
                    </a:gs>
                    <a:gs pos="44000">
                      <a:srgbClr val="505050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1" name="Freeform 5"/>
            <p:cNvSpPr>
              <a:spLocks noChangeAspect="1" noEditPoints="1"/>
            </p:cNvSpPr>
            <p:nvPr/>
          </p:nvSpPr>
          <p:spPr bwMode="auto">
            <a:xfrm>
              <a:off x="2729180" y="2015647"/>
              <a:ext cx="1021729" cy="653261"/>
            </a:xfrm>
            <a:custGeom>
              <a:avLst/>
              <a:gdLst>
                <a:gd name="T0" fmla="*/ 54 w 266"/>
                <a:gd name="T1" fmla="*/ 154 h 169"/>
                <a:gd name="T2" fmla="*/ 25 w 266"/>
                <a:gd name="T3" fmla="*/ 154 h 169"/>
                <a:gd name="T4" fmla="*/ 0 w 266"/>
                <a:gd name="T5" fmla="*/ 116 h 169"/>
                <a:gd name="T6" fmla="*/ 29 w 266"/>
                <a:gd name="T7" fmla="*/ 75 h 169"/>
                <a:gd name="T8" fmla="*/ 55 w 266"/>
                <a:gd name="T9" fmla="*/ 29 h 169"/>
                <a:gd name="T10" fmla="*/ 99 w 266"/>
                <a:gd name="T11" fmla="*/ 30 h 169"/>
                <a:gd name="T12" fmla="*/ 144 w 266"/>
                <a:gd name="T13" fmla="*/ 0 h 169"/>
                <a:gd name="T14" fmla="*/ 200 w 266"/>
                <a:gd name="T15" fmla="*/ 54 h 169"/>
                <a:gd name="T16" fmla="*/ 182 w 266"/>
                <a:gd name="T17" fmla="*/ 56 h 169"/>
                <a:gd name="T18" fmla="*/ 141 w 266"/>
                <a:gd name="T19" fmla="*/ 33 h 169"/>
                <a:gd name="T20" fmla="*/ 91 w 266"/>
                <a:gd name="T21" fmla="*/ 81 h 169"/>
                <a:gd name="T22" fmla="*/ 50 w 266"/>
                <a:gd name="T23" fmla="*/ 129 h 169"/>
                <a:gd name="T24" fmla="*/ 54 w 266"/>
                <a:gd name="T25" fmla="*/ 154 h 169"/>
                <a:gd name="T26" fmla="*/ 89 w 266"/>
                <a:gd name="T27" fmla="*/ 168 h 169"/>
                <a:gd name="T28" fmla="*/ 245 w 266"/>
                <a:gd name="T29" fmla="*/ 168 h 169"/>
                <a:gd name="T30" fmla="*/ 266 w 266"/>
                <a:gd name="T31" fmla="*/ 137 h 169"/>
                <a:gd name="T32" fmla="*/ 242 w 266"/>
                <a:gd name="T33" fmla="*/ 104 h 169"/>
                <a:gd name="T34" fmla="*/ 220 w 266"/>
                <a:gd name="T35" fmla="*/ 64 h 169"/>
                <a:gd name="T36" fmla="*/ 179 w 266"/>
                <a:gd name="T37" fmla="*/ 64 h 169"/>
                <a:gd name="T38" fmla="*/ 141 w 266"/>
                <a:gd name="T39" fmla="*/ 42 h 169"/>
                <a:gd name="T40" fmla="*/ 98 w 266"/>
                <a:gd name="T41" fmla="*/ 87 h 169"/>
                <a:gd name="T42" fmla="*/ 58 w 266"/>
                <a:gd name="T43" fmla="*/ 126 h 169"/>
                <a:gd name="T44" fmla="*/ 89 w 266"/>
                <a:gd name="T45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6" h="169">
                  <a:moveTo>
                    <a:pt x="54" y="154"/>
                  </a:moveTo>
                  <a:cubicBezTo>
                    <a:pt x="25" y="154"/>
                    <a:pt x="25" y="154"/>
                    <a:pt x="25" y="154"/>
                  </a:cubicBezTo>
                  <a:cubicBezTo>
                    <a:pt x="25" y="154"/>
                    <a:pt x="1" y="149"/>
                    <a:pt x="0" y="116"/>
                  </a:cubicBezTo>
                  <a:cubicBezTo>
                    <a:pt x="0" y="83"/>
                    <a:pt x="29" y="75"/>
                    <a:pt x="29" y="75"/>
                  </a:cubicBezTo>
                  <a:cubicBezTo>
                    <a:pt x="29" y="75"/>
                    <a:pt x="27" y="41"/>
                    <a:pt x="55" y="29"/>
                  </a:cubicBezTo>
                  <a:cubicBezTo>
                    <a:pt x="83" y="17"/>
                    <a:pt x="99" y="30"/>
                    <a:pt x="99" y="30"/>
                  </a:cubicBezTo>
                  <a:cubicBezTo>
                    <a:pt x="99" y="30"/>
                    <a:pt x="109" y="0"/>
                    <a:pt x="144" y="0"/>
                  </a:cubicBezTo>
                  <a:cubicBezTo>
                    <a:pt x="175" y="0"/>
                    <a:pt x="207" y="30"/>
                    <a:pt x="200" y="54"/>
                  </a:cubicBezTo>
                  <a:cubicBezTo>
                    <a:pt x="189" y="54"/>
                    <a:pt x="182" y="56"/>
                    <a:pt x="182" y="56"/>
                  </a:cubicBezTo>
                  <a:cubicBezTo>
                    <a:pt x="182" y="56"/>
                    <a:pt x="174" y="33"/>
                    <a:pt x="141" y="33"/>
                  </a:cubicBezTo>
                  <a:cubicBezTo>
                    <a:pt x="113" y="33"/>
                    <a:pt x="84" y="60"/>
                    <a:pt x="91" y="81"/>
                  </a:cubicBezTo>
                  <a:cubicBezTo>
                    <a:pt x="91" y="81"/>
                    <a:pt x="50" y="83"/>
                    <a:pt x="50" y="129"/>
                  </a:cubicBezTo>
                  <a:cubicBezTo>
                    <a:pt x="50" y="140"/>
                    <a:pt x="52" y="148"/>
                    <a:pt x="54" y="154"/>
                  </a:cubicBezTo>
                  <a:close/>
                  <a:moveTo>
                    <a:pt x="89" y="168"/>
                  </a:moveTo>
                  <a:cubicBezTo>
                    <a:pt x="245" y="168"/>
                    <a:pt x="245" y="168"/>
                    <a:pt x="245" y="168"/>
                  </a:cubicBezTo>
                  <a:cubicBezTo>
                    <a:pt x="245" y="168"/>
                    <a:pt x="265" y="164"/>
                    <a:pt x="266" y="137"/>
                  </a:cubicBezTo>
                  <a:cubicBezTo>
                    <a:pt x="266" y="110"/>
                    <a:pt x="242" y="104"/>
                    <a:pt x="242" y="104"/>
                  </a:cubicBezTo>
                  <a:cubicBezTo>
                    <a:pt x="242" y="104"/>
                    <a:pt x="244" y="74"/>
                    <a:pt x="220" y="64"/>
                  </a:cubicBezTo>
                  <a:cubicBezTo>
                    <a:pt x="197" y="54"/>
                    <a:pt x="179" y="64"/>
                    <a:pt x="179" y="64"/>
                  </a:cubicBezTo>
                  <a:cubicBezTo>
                    <a:pt x="179" y="64"/>
                    <a:pt x="171" y="42"/>
                    <a:pt x="141" y="42"/>
                  </a:cubicBezTo>
                  <a:cubicBezTo>
                    <a:pt x="115" y="42"/>
                    <a:pt x="92" y="68"/>
                    <a:pt x="98" y="87"/>
                  </a:cubicBezTo>
                  <a:cubicBezTo>
                    <a:pt x="98" y="87"/>
                    <a:pt x="58" y="84"/>
                    <a:pt x="58" y="126"/>
                  </a:cubicBezTo>
                  <a:cubicBezTo>
                    <a:pt x="58" y="169"/>
                    <a:pt x="89" y="168"/>
                    <a:pt x="8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89619" tIns="44810" rIns="89619" bIns="44810" numCol="1" anchor="t" anchorCtr="0" compatLnSpc="1">
              <a:prstTxWarp prst="textNoShape">
                <a:avLst/>
              </a:prstTxWarp>
            </a:bodyPr>
            <a:lstStyle/>
            <a:p>
              <a:pPr defTabSz="914180">
                <a:lnSpc>
                  <a:spcPct val="90000"/>
                </a:lnSpc>
              </a:pPr>
              <a:endParaRPr lang="en-US" sz="1764">
                <a:solidFill>
                  <a:srgbClr val="505050"/>
                </a:solidFill>
              </a:endParaRPr>
            </a:p>
          </p:txBody>
        </p:sp>
        <p:sp>
          <p:nvSpPr>
            <p:cNvPr id="32" name="Arc 31"/>
            <p:cNvSpPr/>
            <p:nvPr/>
          </p:nvSpPr>
          <p:spPr>
            <a:xfrm rot="20676240">
              <a:off x="7036394" y="2339401"/>
              <a:ext cx="716800" cy="448792"/>
            </a:xfrm>
            <a:prstGeom prst="arc">
              <a:avLst>
                <a:gd name="adj1" fmla="val 21436060"/>
                <a:gd name="adj2" fmla="val 9297984"/>
              </a:avLst>
            </a:prstGeom>
            <a:ln w="317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180">
                <a:lnSpc>
                  <a:spcPct val="90000"/>
                </a:lnSpc>
              </a:pPr>
              <a:endParaRPr lang="en-US" sz="1764">
                <a:solidFill>
                  <a:srgbClr val="505050"/>
                </a:solidFill>
              </a:endParaRPr>
            </a:p>
          </p:txBody>
        </p:sp>
        <p:grpSp>
          <p:nvGrpSpPr>
            <p:cNvPr id="33" name="Group 32"/>
            <p:cNvGrpSpPr>
              <a:grpSpLocks noChangeAspect="1"/>
            </p:cNvGrpSpPr>
            <p:nvPr/>
          </p:nvGrpSpPr>
          <p:grpSpPr>
            <a:xfrm>
              <a:off x="10437267" y="2062784"/>
              <a:ext cx="1037392" cy="630450"/>
              <a:chOff x="3742936" y="4845974"/>
              <a:chExt cx="1597183" cy="970652"/>
            </a:xfrm>
            <a:solidFill>
              <a:schemeClr val="tx1"/>
            </a:solidFill>
          </p:grpSpPr>
          <p:sp>
            <p:nvSpPr>
              <p:cNvPr id="40" name="Freeform 39"/>
              <p:cNvSpPr>
                <a:spLocks noEditPoints="1"/>
              </p:cNvSpPr>
              <p:nvPr/>
            </p:nvSpPr>
            <p:spPr bwMode="black">
              <a:xfrm>
                <a:off x="4939193" y="5008123"/>
                <a:ext cx="400926" cy="808503"/>
              </a:xfrm>
              <a:custGeom>
                <a:avLst/>
                <a:gdLst/>
                <a:ahLst/>
                <a:cxnLst>
                  <a:cxn ang="0">
                    <a:pos x="260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112"/>
                  </a:cxn>
                  <a:cxn ang="0">
                    <a:pos x="0" y="119"/>
                  </a:cxn>
                  <a:cxn ang="0">
                    <a:pos x="0" y="531"/>
                  </a:cxn>
                  <a:cxn ang="0">
                    <a:pos x="7" y="538"/>
                  </a:cxn>
                  <a:cxn ang="0">
                    <a:pos x="260" y="538"/>
                  </a:cxn>
                  <a:cxn ang="0">
                    <a:pos x="267" y="531"/>
                  </a:cxn>
                  <a:cxn ang="0">
                    <a:pos x="267" y="119"/>
                  </a:cxn>
                  <a:cxn ang="0">
                    <a:pos x="267" y="112"/>
                  </a:cxn>
                  <a:cxn ang="0">
                    <a:pos x="267" y="7"/>
                  </a:cxn>
                  <a:cxn ang="0">
                    <a:pos x="260" y="0"/>
                  </a:cxn>
                  <a:cxn ang="0">
                    <a:pos x="32" y="82"/>
                  </a:cxn>
                  <a:cxn ang="0">
                    <a:pos x="32" y="57"/>
                  </a:cxn>
                  <a:cxn ang="0">
                    <a:pos x="39" y="50"/>
                  </a:cxn>
                  <a:cxn ang="0">
                    <a:pos x="228" y="50"/>
                  </a:cxn>
                  <a:cxn ang="0">
                    <a:pos x="235" y="57"/>
                  </a:cxn>
                  <a:cxn ang="0">
                    <a:pos x="235" y="82"/>
                  </a:cxn>
                  <a:cxn ang="0">
                    <a:pos x="228" y="89"/>
                  </a:cxn>
                  <a:cxn ang="0">
                    <a:pos x="39" y="89"/>
                  </a:cxn>
                  <a:cxn ang="0">
                    <a:pos x="32" y="82"/>
                  </a:cxn>
                  <a:cxn ang="0">
                    <a:pos x="213" y="254"/>
                  </a:cxn>
                  <a:cxn ang="0">
                    <a:pos x="195" y="236"/>
                  </a:cxn>
                  <a:cxn ang="0">
                    <a:pos x="213" y="218"/>
                  </a:cxn>
                  <a:cxn ang="0">
                    <a:pos x="232" y="236"/>
                  </a:cxn>
                  <a:cxn ang="0">
                    <a:pos x="213" y="254"/>
                  </a:cxn>
                  <a:cxn ang="0">
                    <a:pos x="213" y="194"/>
                  </a:cxn>
                  <a:cxn ang="0">
                    <a:pos x="189" y="170"/>
                  </a:cxn>
                  <a:cxn ang="0">
                    <a:pos x="213" y="146"/>
                  </a:cxn>
                  <a:cxn ang="0">
                    <a:pos x="238" y="170"/>
                  </a:cxn>
                  <a:cxn ang="0">
                    <a:pos x="213" y="194"/>
                  </a:cxn>
                </a:cxnLst>
                <a:rect l="0" t="0" r="r" b="b"/>
                <a:pathLst>
                  <a:path w="267" h="538">
                    <a:moveTo>
                      <a:pt x="26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531"/>
                      <a:pt x="0" y="531"/>
                      <a:pt x="0" y="531"/>
                    </a:cubicBezTo>
                    <a:cubicBezTo>
                      <a:pt x="0" y="535"/>
                      <a:pt x="3" y="538"/>
                      <a:pt x="7" y="538"/>
                    </a:cubicBezTo>
                    <a:cubicBezTo>
                      <a:pt x="260" y="538"/>
                      <a:pt x="260" y="538"/>
                      <a:pt x="260" y="538"/>
                    </a:cubicBezTo>
                    <a:cubicBezTo>
                      <a:pt x="264" y="538"/>
                      <a:pt x="267" y="535"/>
                      <a:pt x="267" y="531"/>
                    </a:cubicBezTo>
                    <a:cubicBezTo>
                      <a:pt x="267" y="119"/>
                      <a:pt x="267" y="119"/>
                      <a:pt x="267" y="119"/>
                    </a:cubicBezTo>
                    <a:cubicBezTo>
                      <a:pt x="267" y="112"/>
                      <a:pt x="267" y="112"/>
                      <a:pt x="267" y="112"/>
                    </a:cubicBezTo>
                    <a:cubicBezTo>
                      <a:pt x="267" y="7"/>
                      <a:pt x="267" y="7"/>
                      <a:pt x="267" y="7"/>
                    </a:cubicBezTo>
                    <a:cubicBezTo>
                      <a:pt x="267" y="3"/>
                      <a:pt x="264" y="0"/>
                      <a:pt x="260" y="0"/>
                    </a:cubicBezTo>
                    <a:close/>
                    <a:moveTo>
                      <a:pt x="32" y="82"/>
                    </a:moveTo>
                    <a:cubicBezTo>
                      <a:pt x="32" y="57"/>
                      <a:pt x="32" y="57"/>
                      <a:pt x="32" y="57"/>
                    </a:cubicBezTo>
                    <a:cubicBezTo>
                      <a:pt x="32" y="53"/>
                      <a:pt x="35" y="50"/>
                      <a:pt x="39" y="50"/>
                    </a:cubicBezTo>
                    <a:cubicBezTo>
                      <a:pt x="228" y="50"/>
                      <a:pt x="228" y="50"/>
                      <a:pt x="228" y="50"/>
                    </a:cubicBezTo>
                    <a:cubicBezTo>
                      <a:pt x="232" y="50"/>
                      <a:pt x="235" y="53"/>
                      <a:pt x="235" y="57"/>
                    </a:cubicBezTo>
                    <a:cubicBezTo>
                      <a:pt x="235" y="82"/>
                      <a:pt x="235" y="82"/>
                      <a:pt x="235" y="82"/>
                    </a:cubicBezTo>
                    <a:cubicBezTo>
                      <a:pt x="235" y="86"/>
                      <a:pt x="232" y="89"/>
                      <a:pt x="228" y="8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35" y="89"/>
                      <a:pt x="32" y="86"/>
                      <a:pt x="32" y="82"/>
                    </a:cubicBezTo>
                    <a:close/>
                    <a:moveTo>
                      <a:pt x="213" y="254"/>
                    </a:moveTo>
                    <a:cubicBezTo>
                      <a:pt x="203" y="254"/>
                      <a:pt x="195" y="246"/>
                      <a:pt x="195" y="236"/>
                    </a:cubicBezTo>
                    <a:cubicBezTo>
                      <a:pt x="195" y="226"/>
                      <a:pt x="203" y="218"/>
                      <a:pt x="213" y="218"/>
                    </a:cubicBezTo>
                    <a:cubicBezTo>
                      <a:pt x="223" y="218"/>
                      <a:pt x="232" y="226"/>
                      <a:pt x="232" y="236"/>
                    </a:cubicBezTo>
                    <a:cubicBezTo>
                      <a:pt x="232" y="246"/>
                      <a:pt x="223" y="254"/>
                      <a:pt x="213" y="254"/>
                    </a:cubicBezTo>
                    <a:close/>
                    <a:moveTo>
                      <a:pt x="213" y="194"/>
                    </a:moveTo>
                    <a:cubicBezTo>
                      <a:pt x="200" y="194"/>
                      <a:pt x="189" y="183"/>
                      <a:pt x="189" y="170"/>
                    </a:cubicBezTo>
                    <a:cubicBezTo>
                      <a:pt x="189" y="156"/>
                      <a:pt x="200" y="146"/>
                      <a:pt x="213" y="146"/>
                    </a:cubicBezTo>
                    <a:cubicBezTo>
                      <a:pt x="227" y="146"/>
                      <a:pt x="238" y="156"/>
                      <a:pt x="238" y="170"/>
                    </a:cubicBezTo>
                    <a:cubicBezTo>
                      <a:pt x="238" y="183"/>
                      <a:pt x="227" y="194"/>
                      <a:pt x="213" y="1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9" tIns="44810" rIns="89619" bIns="44810" numCol="1" anchor="t" anchorCtr="0" compatLnSpc="1">
                <a:prstTxWarp prst="textNoShape">
                  <a:avLst/>
                </a:prstTxWarp>
              </a:bodyPr>
              <a:lstStyle/>
              <a:p>
                <a:pPr defTabSz="914180">
                  <a:lnSpc>
                    <a:spcPct val="90000"/>
                  </a:lnSpc>
                </a:pPr>
                <a:endParaRPr lang="en-US" sz="1764" dirty="0">
                  <a:solidFill>
                    <a:srgbClr val="505050"/>
                  </a:solidFill>
                </a:endParaRPr>
              </a:p>
            </p:txBody>
          </p:sp>
          <p:sp>
            <p:nvSpPr>
              <p:cNvPr id="41" name="Freeform 88"/>
              <p:cNvSpPr>
                <a:spLocks noEditPoints="1"/>
              </p:cNvSpPr>
              <p:nvPr/>
            </p:nvSpPr>
            <p:spPr bwMode="black">
              <a:xfrm>
                <a:off x="3742936" y="4845974"/>
                <a:ext cx="1144646" cy="970652"/>
              </a:xfrm>
              <a:custGeom>
                <a:avLst/>
                <a:gdLst/>
                <a:ahLst/>
                <a:cxnLst>
                  <a:cxn ang="0">
                    <a:pos x="494" y="0"/>
                  </a:cxn>
                  <a:cxn ang="0">
                    <a:pos x="17" y="0"/>
                  </a:cxn>
                  <a:cxn ang="0">
                    <a:pos x="0" y="16"/>
                  </a:cxn>
                  <a:cxn ang="0">
                    <a:pos x="0" y="361"/>
                  </a:cxn>
                  <a:cxn ang="0">
                    <a:pos x="17" y="377"/>
                  </a:cxn>
                  <a:cxn ang="0">
                    <a:pos x="174" y="377"/>
                  </a:cxn>
                  <a:cxn ang="0">
                    <a:pos x="174" y="402"/>
                  </a:cxn>
                  <a:cxn ang="0">
                    <a:pos x="139" y="435"/>
                  </a:cxn>
                  <a:cxn ang="0">
                    <a:pos x="380" y="435"/>
                  </a:cxn>
                  <a:cxn ang="0">
                    <a:pos x="346" y="402"/>
                  </a:cxn>
                  <a:cxn ang="0">
                    <a:pos x="346" y="377"/>
                  </a:cxn>
                  <a:cxn ang="0">
                    <a:pos x="494" y="377"/>
                  </a:cxn>
                  <a:cxn ang="0">
                    <a:pos x="510" y="361"/>
                  </a:cxn>
                  <a:cxn ang="0">
                    <a:pos x="510" y="16"/>
                  </a:cxn>
                  <a:cxn ang="0">
                    <a:pos x="494" y="0"/>
                  </a:cxn>
                  <a:cxn ang="0">
                    <a:pos x="481" y="335"/>
                  </a:cxn>
                  <a:cxn ang="0">
                    <a:pos x="467" y="349"/>
                  </a:cxn>
                  <a:cxn ang="0">
                    <a:pos x="44" y="349"/>
                  </a:cxn>
                  <a:cxn ang="0">
                    <a:pos x="30" y="335"/>
                  </a:cxn>
                  <a:cxn ang="0">
                    <a:pos x="30" y="42"/>
                  </a:cxn>
                  <a:cxn ang="0">
                    <a:pos x="44" y="28"/>
                  </a:cxn>
                  <a:cxn ang="0">
                    <a:pos x="467" y="28"/>
                  </a:cxn>
                  <a:cxn ang="0">
                    <a:pos x="481" y="42"/>
                  </a:cxn>
                  <a:cxn ang="0">
                    <a:pos x="481" y="335"/>
                  </a:cxn>
                </a:cxnLst>
                <a:rect l="0" t="0" r="r" b="b"/>
                <a:pathLst>
                  <a:path w="510" h="435">
                    <a:moveTo>
                      <a:pt x="494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61"/>
                      <a:pt x="0" y="361"/>
                      <a:pt x="0" y="361"/>
                    </a:cubicBezTo>
                    <a:cubicBezTo>
                      <a:pt x="0" y="370"/>
                      <a:pt x="8" y="377"/>
                      <a:pt x="17" y="377"/>
                    </a:cubicBezTo>
                    <a:cubicBezTo>
                      <a:pt x="174" y="377"/>
                      <a:pt x="174" y="377"/>
                      <a:pt x="174" y="377"/>
                    </a:cubicBezTo>
                    <a:cubicBezTo>
                      <a:pt x="174" y="402"/>
                      <a:pt x="174" y="402"/>
                      <a:pt x="174" y="402"/>
                    </a:cubicBezTo>
                    <a:cubicBezTo>
                      <a:pt x="139" y="435"/>
                      <a:pt x="139" y="435"/>
                      <a:pt x="139" y="435"/>
                    </a:cubicBezTo>
                    <a:cubicBezTo>
                      <a:pt x="380" y="435"/>
                      <a:pt x="380" y="435"/>
                      <a:pt x="380" y="435"/>
                    </a:cubicBezTo>
                    <a:cubicBezTo>
                      <a:pt x="346" y="402"/>
                      <a:pt x="346" y="402"/>
                      <a:pt x="346" y="402"/>
                    </a:cubicBezTo>
                    <a:cubicBezTo>
                      <a:pt x="346" y="377"/>
                      <a:pt x="346" y="377"/>
                      <a:pt x="346" y="377"/>
                    </a:cubicBezTo>
                    <a:cubicBezTo>
                      <a:pt x="494" y="377"/>
                      <a:pt x="494" y="377"/>
                      <a:pt x="494" y="377"/>
                    </a:cubicBezTo>
                    <a:cubicBezTo>
                      <a:pt x="503" y="377"/>
                      <a:pt x="510" y="370"/>
                      <a:pt x="510" y="361"/>
                    </a:cubicBezTo>
                    <a:cubicBezTo>
                      <a:pt x="510" y="16"/>
                      <a:pt x="510" y="16"/>
                      <a:pt x="510" y="16"/>
                    </a:cubicBezTo>
                    <a:cubicBezTo>
                      <a:pt x="510" y="7"/>
                      <a:pt x="503" y="0"/>
                      <a:pt x="494" y="0"/>
                    </a:cubicBezTo>
                    <a:close/>
                    <a:moveTo>
                      <a:pt x="481" y="335"/>
                    </a:moveTo>
                    <a:cubicBezTo>
                      <a:pt x="481" y="343"/>
                      <a:pt x="475" y="349"/>
                      <a:pt x="467" y="349"/>
                    </a:cubicBezTo>
                    <a:cubicBezTo>
                      <a:pt x="44" y="349"/>
                      <a:pt x="44" y="349"/>
                      <a:pt x="44" y="349"/>
                    </a:cubicBezTo>
                    <a:cubicBezTo>
                      <a:pt x="36" y="349"/>
                      <a:pt x="30" y="343"/>
                      <a:pt x="30" y="335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0" y="34"/>
                      <a:pt x="36" y="28"/>
                      <a:pt x="44" y="28"/>
                    </a:cubicBezTo>
                    <a:cubicBezTo>
                      <a:pt x="467" y="28"/>
                      <a:pt x="467" y="28"/>
                      <a:pt x="467" y="28"/>
                    </a:cubicBezTo>
                    <a:cubicBezTo>
                      <a:pt x="475" y="28"/>
                      <a:pt x="481" y="34"/>
                      <a:pt x="481" y="42"/>
                    </a:cubicBezTo>
                    <a:lnTo>
                      <a:pt x="481" y="3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9" tIns="44810" rIns="89619" bIns="44810" numCol="1" anchor="t" anchorCtr="0" compatLnSpc="1">
                <a:prstTxWarp prst="textNoShape">
                  <a:avLst/>
                </a:prstTxWarp>
              </a:bodyPr>
              <a:lstStyle/>
              <a:p>
                <a:pPr defTabSz="914180">
                  <a:lnSpc>
                    <a:spcPct val="90000"/>
                  </a:lnSpc>
                </a:pPr>
                <a:endParaRPr lang="en-US" sz="1764" dirty="0">
                  <a:solidFill>
                    <a:srgbClr val="505050"/>
                  </a:solidFill>
                </a:endParaRPr>
              </a:p>
            </p:txBody>
          </p:sp>
        </p:grpSp>
        <p:sp>
          <p:nvSpPr>
            <p:cNvPr id="34" name="Freeform 5"/>
            <p:cNvSpPr>
              <a:spLocks noChangeAspect="1" noEditPoints="1"/>
            </p:cNvSpPr>
            <p:nvPr/>
          </p:nvSpPr>
          <p:spPr bwMode="auto">
            <a:xfrm>
              <a:off x="11632118" y="2237376"/>
              <a:ext cx="237114" cy="455858"/>
            </a:xfrm>
            <a:custGeom>
              <a:avLst/>
              <a:gdLst>
                <a:gd name="T0" fmla="*/ 0 w 822"/>
                <a:gd name="T1" fmla="*/ 32 h 1583"/>
                <a:gd name="T2" fmla="*/ 822 w 822"/>
                <a:gd name="T3" fmla="*/ 1551 h 1583"/>
                <a:gd name="T4" fmla="*/ 16 w 822"/>
                <a:gd name="T5" fmla="*/ 1551 h 1583"/>
                <a:gd name="T6" fmla="*/ 806 w 822"/>
                <a:gd name="T7" fmla="*/ 32 h 1583"/>
                <a:gd name="T8" fmla="*/ 419 w 822"/>
                <a:gd name="T9" fmla="*/ 311 h 1583"/>
                <a:gd name="T10" fmla="*/ 574 w 822"/>
                <a:gd name="T11" fmla="*/ 447 h 1583"/>
                <a:gd name="T12" fmla="*/ 574 w 822"/>
                <a:gd name="T13" fmla="*/ 447 h 1583"/>
                <a:gd name="T14" fmla="*/ 403 w 822"/>
                <a:gd name="T15" fmla="*/ 447 h 1583"/>
                <a:gd name="T16" fmla="*/ 419 w 822"/>
                <a:gd name="T17" fmla="*/ 773 h 1583"/>
                <a:gd name="T18" fmla="*/ 112 w 822"/>
                <a:gd name="T19" fmla="*/ 773 h 1583"/>
                <a:gd name="T20" fmla="*/ 403 w 822"/>
                <a:gd name="T21" fmla="*/ 1068 h 1583"/>
                <a:gd name="T22" fmla="*/ 712 w 822"/>
                <a:gd name="T23" fmla="*/ 1068 h 1583"/>
                <a:gd name="T24" fmla="*/ 712 w 822"/>
                <a:gd name="T25" fmla="*/ 1223 h 1583"/>
                <a:gd name="T26" fmla="*/ 574 w 822"/>
                <a:gd name="T27" fmla="*/ 463 h 1583"/>
                <a:gd name="T28" fmla="*/ 574 w 822"/>
                <a:gd name="T29" fmla="*/ 463 h 1583"/>
                <a:gd name="T30" fmla="*/ 264 w 822"/>
                <a:gd name="T31" fmla="*/ 1084 h 1583"/>
                <a:gd name="T32" fmla="*/ 403 w 822"/>
                <a:gd name="T33" fmla="*/ 1349 h 1583"/>
                <a:gd name="T34" fmla="*/ 419 w 822"/>
                <a:gd name="T35" fmla="*/ 1239 h 1583"/>
                <a:gd name="T36" fmla="*/ 574 w 822"/>
                <a:gd name="T37" fmla="*/ 1239 h 1583"/>
                <a:gd name="T38" fmla="*/ 712 w 822"/>
                <a:gd name="T39" fmla="*/ 618 h 1583"/>
                <a:gd name="T40" fmla="*/ 248 w 822"/>
                <a:gd name="T41" fmla="*/ 757 h 1583"/>
                <a:gd name="T42" fmla="*/ 403 w 822"/>
                <a:gd name="T43" fmla="*/ 602 h 1583"/>
                <a:gd name="T44" fmla="*/ 112 w 822"/>
                <a:gd name="T45" fmla="*/ 463 h 1583"/>
                <a:gd name="T46" fmla="*/ 112 w 822"/>
                <a:gd name="T47" fmla="*/ 447 h 1583"/>
                <a:gd name="T48" fmla="*/ 100 w 822"/>
                <a:gd name="T49" fmla="*/ 93 h 1583"/>
                <a:gd name="T50" fmla="*/ 662 w 822"/>
                <a:gd name="T51" fmla="*/ 1447 h 1583"/>
                <a:gd name="T52" fmla="*/ 764 w 822"/>
                <a:gd name="T53" fmla="*/ 33 h 1583"/>
                <a:gd name="T54" fmla="*/ 58 w 822"/>
                <a:gd name="T55" fmla="*/ 1542 h 1583"/>
                <a:gd name="T56" fmla="*/ 764 w 822"/>
                <a:gd name="T57" fmla="*/ 33 h 1583"/>
                <a:gd name="T58" fmla="*/ 572 w 822"/>
                <a:gd name="T59" fmla="*/ 119 h 1583"/>
                <a:gd name="T60" fmla="*/ 100 w 822"/>
                <a:gd name="T61" fmla="*/ 77 h 1583"/>
                <a:gd name="T62" fmla="*/ 100 w 822"/>
                <a:gd name="T63" fmla="*/ 77 h 1583"/>
                <a:gd name="T64" fmla="*/ 158 w 822"/>
                <a:gd name="T65" fmla="*/ 1466 h 1583"/>
                <a:gd name="T66" fmla="*/ 139 w 822"/>
                <a:gd name="T67" fmla="*/ 1452 h 1583"/>
                <a:gd name="T68" fmla="*/ 158 w 822"/>
                <a:gd name="T69" fmla="*/ 1435 h 1583"/>
                <a:gd name="T70" fmla="*/ 176 w 822"/>
                <a:gd name="T71" fmla="*/ 1451 h 1583"/>
                <a:gd name="T72" fmla="*/ 391 w 822"/>
                <a:gd name="T73" fmla="*/ 1452 h 1583"/>
                <a:gd name="T74" fmla="*/ 391 w 822"/>
                <a:gd name="T75" fmla="*/ 1450 h 1583"/>
                <a:gd name="T76" fmla="*/ 434 w 822"/>
                <a:gd name="T77" fmla="*/ 1472 h 1583"/>
                <a:gd name="T78" fmla="*/ 434 w 822"/>
                <a:gd name="T79" fmla="*/ 1472 h 1583"/>
                <a:gd name="T80" fmla="*/ 434 w 822"/>
                <a:gd name="T81" fmla="*/ 1429 h 1583"/>
                <a:gd name="T82" fmla="*/ 655 w 822"/>
                <a:gd name="T83" fmla="*/ 1467 h 1583"/>
                <a:gd name="T84" fmla="*/ 656 w 822"/>
                <a:gd name="T85" fmla="*/ 1455 h 1583"/>
                <a:gd name="T86" fmla="*/ 669 w 822"/>
                <a:gd name="T87" fmla="*/ 1462 h 1583"/>
                <a:gd name="T88" fmla="*/ 744 w 822"/>
                <a:gd name="T89" fmla="*/ 199 h 1583"/>
                <a:gd name="T90" fmla="*/ 557 w 822"/>
                <a:gd name="T91" fmla="*/ 1084 h 1583"/>
                <a:gd name="T92" fmla="*/ 419 w 822"/>
                <a:gd name="T93" fmla="*/ 602 h 1583"/>
                <a:gd name="T94" fmla="*/ 419 w 822"/>
                <a:gd name="T95" fmla="*/ 618 h 1583"/>
                <a:gd name="T96" fmla="*/ 419 w 822"/>
                <a:gd name="T97" fmla="*/ 618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22" h="1583">
                  <a:moveTo>
                    <a:pt x="790" y="1583"/>
                  </a:moveTo>
                  <a:cubicBezTo>
                    <a:pt x="32" y="1583"/>
                    <a:pt x="32" y="1583"/>
                    <a:pt x="32" y="1583"/>
                  </a:cubicBezTo>
                  <a:cubicBezTo>
                    <a:pt x="14" y="1583"/>
                    <a:pt x="0" y="1569"/>
                    <a:pt x="0" y="155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790" y="0"/>
                    <a:pt x="790" y="0"/>
                    <a:pt x="790" y="0"/>
                  </a:cubicBezTo>
                  <a:cubicBezTo>
                    <a:pt x="808" y="0"/>
                    <a:pt x="822" y="14"/>
                    <a:pt x="822" y="32"/>
                  </a:cubicBezTo>
                  <a:cubicBezTo>
                    <a:pt x="822" y="1551"/>
                    <a:pt x="822" y="1551"/>
                    <a:pt x="822" y="1551"/>
                  </a:cubicBezTo>
                  <a:cubicBezTo>
                    <a:pt x="822" y="1569"/>
                    <a:pt x="808" y="1583"/>
                    <a:pt x="790" y="1583"/>
                  </a:cubicBezTo>
                  <a:close/>
                  <a:moveTo>
                    <a:pt x="32" y="16"/>
                  </a:moveTo>
                  <a:cubicBezTo>
                    <a:pt x="23" y="16"/>
                    <a:pt x="16" y="23"/>
                    <a:pt x="16" y="32"/>
                  </a:cubicBezTo>
                  <a:cubicBezTo>
                    <a:pt x="16" y="1551"/>
                    <a:pt x="16" y="1551"/>
                    <a:pt x="16" y="1551"/>
                  </a:cubicBezTo>
                  <a:cubicBezTo>
                    <a:pt x="16" y="1560"/>
                    <a:pt x="23" y="1567"/>
                    <a:pt x="32" y="1567"/>
                  </a:cubicBezTo>
                  <a:cubicBezTo>
                    <a:pt x="790" y="1567"/>
                    <a:pt x="790" y="1567"/>
                    <a:pt x="790" y="1567"/>
                  </a:cubicBezTo>
                  <a:cubicBezTo>
                    <a:pt x="799" y="1567"/>
                    <a:pt x="806" y="1560"/>
                    <a:pt x="806" y="1551"/>
                  </a:cubicBezTo>
                  <a:cubicBezTo>
                    <a:pt x="806" y="32"/>
                    <a:pt x="806" y="32"/>
                    <a:pt x="806" y="32"/>
                  </a:cubicBezTo>
                  <a:cubicBezTo>
                    <a:pt x="806" y="23"/>
                    <a:pt x="799" y="16"/>
                    <a:pt x="790" y="16"/>
                  </a:cubicBezTo>
                  <a:lnTo>
                    <a:pt x="32" y="16"/>
                  </a:lnTo>
                  <a:close/>
                  <a:moveTo>
                    <a:pt x="558" y="311"/>
                  </a:moveTo>
                  <a:cubicBezTo>
                    <a:pt x="419" y="311"/>
                    <a:pt x="419" y="311"/>
                    <a:pt x="419" y="311"/>
                  </a:cubicBezTo>
                  <a:cubicBezTo>
                    <a:pt x="419" y="447"/>
                    <a:pt x="419" y="447"/>
                    <a:pt x="419" y="447"/>
                  </a:cubicBezTo>
                  <a:cubicBezTo>
                    <a:pt x="558" y="447"/>
                    <a:pt x="558" y="447"/>
                    <a:pt x="558" y="447"/>
                  </a:cubicBezTo>
                  <a:lnTo>
                    <a:pt x="558" y="311"/>
                  </a:lnTo>
                  <a:close/>
                  <a:moveTo>
                    <a:pt x="574" y="447"/>
                  </a:moveTo>
                  <a:cubicBezTo>
                    <a:pt x="712" y="447"/>
                    <a:pt x="712" y="447"/>
                    <a:pt x="712" y="447"/>
                  </a:cubicBezTo>
                  <a:cubicBezTo>
                    <a:pt x="712" y="311"/>
                    <a:pt x="712" y="311"/>
                    <a:pt x="712" y="311"/>
                  </a:cubicBezTo>
                  <a:cubicBezTo>
                    <a:pt x="574" y="311"/>
                    <a:pt x="574" y="311"/>
                    <a:pt x="574" y="311"/>
                  </a:cubicBezTo>
                  <a:lnTo>
                    <a:pt x="574" y="447"/>
                  </a:lnTo>
                  <a:close/>
                  <a:moveTo>
                    <a:pt x="403" y="311"/>
                  </a:moveTo>
                  <a:cubicBezTo>
                    <a:pt x="264" y="311"/>
                    <a:pt x="264" y="311"/>
                    <a:pt x="264" y="311"/>
                  </a:cubicBezTo>
                  <a:cubicBezTo>
                    <a:pt x="264" y="447"/>
                    <a:pt x="264" y="447"/>
                    <a:pt x="264" y="447"/>
                  </a:cubicBezTo>
                  <a:cubicBezTo>
                    <a:pt x="403" y="447"/>
                    <a:pt x="403" y="447"/>
                    <a:pt x="403" y="447"/>
                  </a:cubicBezTo>
                  <a:lnTo>
                    <a:pt x="403" y="311"/>
                  </a:lnTo>
                  <a:close/>
                  <a:moveTo>
                    <a:pt x="574" y="773"/>
                  </a:moveTo>
                  <a:cubicBezTo>
                    <a:pt x="558" y="773"/>
                    <a:pt x="558" y="773"/>
                    <a:pt x="558" y="773"/>
                  </a:cubicBezTo>
                  <a:cubicBezTo>
                    <a:pt x="419" y="773"/>
                    <a:pt x="419" y="773"/>
                    <a:pt x="419" y="773"/>
                  </a:cubicBezTo>
                  <a:cubicBezTo>
                    <a:pt x="403" y="773"/>
                    <a:pt x="403" y="773"/>
                    <a:pt x="403" y="773"/>
                  </a:cubicBezTo>
                  <a:cubicBezTo>
                    <a:pt x="264" y="773"/>
                    <a:pt x="264" y="773"/>
                    <a:pt x="264" y="773"/>
                  </a:cubicBezTo>
                  <a:cubicBezTo>
                    <a:pt x="248" y="773"/>
                    <a:pt x="248" y="773"/>
                    <a:pt x="248" y="773"/>
                  </a:cubicBezTo>
                  <a:cubicBezTo>
                    <a:pt x="112" y="773"/>
                    <a:pt x="112" y="773"/>
                    <a:pt x="112" y="773"/>
                  </a:cubicBezTo>
                  <a:cubicBezTo>
                    <a:pt x="112" y="1068"/>
                    <a:pt x="112" y="1068"/>
                    <a:pt x="112" y="1068"/>
                  </a:cubicBezTo>
                  <a:cubicBezTo>
                    <a:pt x="248" y="1068"/>
                    <a:pt x="248" y="1068"/>
                    <a:pt x="248" y="1068"/>
                  </a:cubicBezTo>
                  <a:cubicBezTo>
                    <a:pt x="264" y="1068"/>
                    <a:pt x="264" y="1068"/>
                    <a:pt x="264" y="1068"/>
                  </a:cubicBezTo>
                  <a:cubicBezTo>
                    <a:pt x="403" y="1068"/>
                    <a:pt x="403" y="1068"/>
                    <a:pt x="403" y="1068"/>
                  </a:cubicBezTo>
                  <a:cubicBezTo>
                    <a:pt x="419" y="1068"/>
                    <a:pt x="419" y="1068"/>
                    <a:pt x="419" y="1068"/>
                  </a:cubicBezTo>
                  <a:cubicBezTo>
                    <a:pt x="558" y="1068"/>
                    <a:pt x="558" y="1068"/>
                    <a:pt x="558" y="1068"/>
                  </a:cubicBezTo>
                  <a:cubicBezTo>
                    <a:pt x="574" y="1068"/>
                    <a:pt x="574" y="1068"/>
                    <a:pt x="574" y="1068"/>
                  </a:cubicBezTo>
                  <a:cubicBezTo>
                    <a:pt x="712" y="1068"/>
                    <a:pt x="712" y="1068"/>
                    <a:pt x="712" y="1068"/>
                  </a:cubicBezTo>
                  <a:cubicBezTo>
                    <a:pt x="712" y="773"/>
                    <a:pt x="712" y="773"/>
                    <a:pt x="712" y="773"/>
                  </a:cubicBezTo>
                  <a:lnTo>
                    <a:pt x="574" y="773"/>
                  </a:lnTo>
                  <a:close/>
                  <a:moveTo>
                    <a:pt x="574" y="1223"/>
                  </a:moveTo>
                  <a:cubicBezTo>
                    <a:pt x="712" y="1223"/>
                    <a:pt x="712" y="1223"/>
                    <a:pt x="712" y="1223"/>
                  </a:cubicBezTo>
                  <a:cubicBezTo>
                    <a:pt x="712" y="1084"/>
                    <a:pt x="712" y="1084"/>
                    <a:pt x="712" y="1084"/>
                  </a:cubicBezTo>
                  <a:cubicBezTo>
                    <a:pt x="574" y="1084"/>
                    <a:pt x="574" y="1084"/>
                    <a:pt x="574" y="1084"/>
                  </a:cubicBezTo>
                  <a:lnTo>
                    <a:pt x="574" y="1223"/>
                  </a:lnTo>
                  <a:close/>
                  <a:moveTo>
                    <a:pt x="574" y="463"/>
                  </a:moveTo>
                  <a:cubicBezTo>
                    <a:pt x="574" y="602"/>
                    <a:pt x="574" y="602"/>
                    <a:pt x="574" y="602"/>
                  </a:cubicBezTo>
                  <a:cubicBezTo>
                    <a:pt x="712" y="602"/>
                    <a:pt x="712" y="602"/>
                    <a:pt x="712" y="602"/>
                  </a:cubicBezTo>
                  <a:cubicBezTo>
                    <a:pt x="712" y="463"/>
                    <a:pt x="712" y="463"/>
                    <a:pt x="712" y="463"/>
                  </a:cubicBezTo>
                  <a:lnTo>
                    <a:pt x="574" y="463"/>
                  </a:lnTo>
                  <a:close/>
                  <a:moveTo>
                    <a:pt x="403" y="1239"/>
                  </a:moveTo>
                  <a:cubicBezTo>
                    <a:pt x="403" y="1223"/>
                    <a:pt x="403" y="1223"/>
                    <a:pt x="403" y="1223"/>
                  </a:cubicBezTo>
                  <a:cubicBezTo>
                    <a:pt x="403" y="1084"/>
                    <a:pt x="403" y="1084"/>
                    <a:pt x="403" y="1084"/>
                  </a:cubicBezTo>
                  <a:cubicBezTo>
                    <a:pt x="264" y="1084"/>
                    <a:pt x="264" y="1084"/>
                    <a:pt x="264" y="1084"/>
                  </a:cubicBezTo>
                  <a:cubicBezTo>
                    <a:pt x="248" y="1084"/>
                    <a:pt x="248" y="1084"/>
                    <a:pt x="248" y="1084"/>
                  </a:cubicBezTo>
                  <a:cubicBezTo>
                    <a:pt x="112" y="1084"/>
                    <a:pt x="112" y="1084"/>
                    <a:pt x="112" y="1084"/>
                  </a:cubicBezTo>
                  <a:cubicBezTo>
                    <a:pt x="112" y="1349"/>
                    <a:pt x="112" y="1349"/>
                    <a:pt x="112" y="1349"/>
                  </a:cubicBezTo>
                  <a:cubicBezTo>
                    <a:pt x="403" y="1349"/>
                    <a:pt x="403" y="1349"/>
                    <a:pt x="403" y="1349"/>
                  </a:cubicBezTo>
                  <a:lnTo>
                    <a:pt x="403" y="1239"/>
                  </a:lnTo>
                  <a:close/>
                  <a:moveTo>
                    <a:pt x="574" y="1239"/>
                  </a:moveTo>
                  <a:cubicBezTo>
                    <a:pt x="558" y="1239"/>
                    <a:pt x="558" y="1239"/>
                    <a:pt x="558" y="1239"/>
                  </a:cubicBezTo>
                  <a:cubicBezTo>
                    <a:pt x="419" y="1239"/>
                    <a:pt x="419" y="1239"/>
                    <a:pt x="419" y="1239"/>
                  </a:cubicBezTo>
                  <a:cubicBezTo>
                    <a:pt x="419" y="1349"/>
                    <a:pt x="419" y="1349"/>
                    <a:pt x="419" y="1349"/>
                  </a:cubicBezTo>
                  <a:cubicBezTo>
                    <a:pt x="712" y="1349"/>
                    <a:pt x="712" y="1349"/>
                    <a:pt x="712" y="1349"/>
                  </a:cubicBezTo>
                  <a:cubicBezTo>
                    <a:pt x="712" y="1239"/>
                    <a:pt x="712" y="1239"/>
                    <a:pt x="712" y="1239"/>
                  </a:cubicBezTo>
                  <a:lnTo>
                    <a:pt x="574" y="1239"/>
                  </a:lnTo>
                  <a:close/>
                  <a:moveTo>
                    <a:pt x="574" y="618"/>
                  </a:moveTo>
                  <a:cubicBezTo>
                    <a:pt x="574" y="757"/>
                    <a:pt x="574" y="757"/>
                    <a:pt x="574" y="757"/>
                  </a:cubicBezTo>
                  <a:cubicBezTo>
                    <a:pt x="712" y="757"/>
                    <a:pt x="712" y="757"/>
                    <a:pt x="712" y="757"/>
                  </a:cubicBezTo>
                  <a:cubicBezTo>
                    <a:pt x="712" y="618"/>
                    <a:pt x="712" y="618"/>
                    <a:pt x="712" y="618"/>
                  </a:cubicBezTo>
                  <a:lnTo>
                    <a:pt x="574" y="618"/>
                  </a:lnTo>
                  <a:close/>
                  <a:moveTo>
                    <a:pt x="112" y="463"/>
                  </a:moveTo>
                  <a:cubicBezTo>
                    <a:pt x="112" y="757"/>
                    <a:pt x="112" y="757"/>
                    <a:pt x="112" y="757"/>
                  </a:cubicBezTo>
                  <a:cubicBezTo>
                    <a:pt x="248" y="757"/>
                    <a:pt x="248" y="757"/>
                    <a:pt x="248" y="757"/>
                  </a:cubicBezTo>
                  <a:cubicBezTo>
                    <a:pt x="264" y="757"/>
                    <a:pt x="264" y="757"/>
                    <a:pt x="264" y="757"/>
                  </a:cubicBezTo>
                  <a:cubicBezTo>
                    <a:pt x="403" y="757"/>
                    <a:pt x="403" y="757"/>
                    <a:pt x="403" y="757"/>
                  </a:cubicBezTo>
                  <a:cubicBezTo>
                    <a:pt x="403" y="618"/>
                    <a:pt x="403" y="618"/>
                    <a:pt x="403" y="618"/>
                  </a:cubicBezTo>
                  <a:cubicBezTo>
                    <a:pt x="403" y="602"/>
                    <a:pt x="403" y="602"/>
                    <a:pt x="403" y="602"/>
                  </a:cubicBezTo>
                  <a:cubicBezTo>
                    <a:pt x="403" y="463"/>
                    <a:pt x="403" y="463"/>
                    <a:pt x="403" y="463"/>
                  </a:cubicBezTo>
                  <a:cubicBezTo>
                    <a:pt x="264" y="463"/>
                    <a:pt x="264" y="463"/>
                    <a:pt x="264" y="463"/>
                  </a:cubicBezTo>
                  <a:cubicBezTo>
                    <a:pt x="248" y="463"/>
                    <a:pt x="248" y="463"/>
                    <a:pt x="248" y="463"/>
                  </a:cubicBezTo>
                  <a:lnTo>
                    <a:pt x="112" y="463"/>
                  </a:lnTo>
                  <a:close/>
                  <a:moveTo>
                    <a:pt x="248" y="447"/>
                  </a:moveTo>
                  <a:cubicBezTo>
                    <a:pt x="248" y="311"/>
                    <a:pt x="248" y="311"/>
                    <a:pt x="248" y="311"/>
                  </a:cubicBezTo>
                  <a:cubicBezTo>
                    <a:pt x="112" y="311"/>
                    <a:pt x="112" y="311"/>
                    <a:pt x="112" y="311"/>
                  </a:cubicBezTo>
                  <a:cubicBezTo>
                    <a:pt x="112" y="447"/>
                    <a:pt x="112" y="447"/>
                    <a:pt x="112" y="447"/>
                  </a:cubicBezTo>
                  <a:lnTo>
                    <a:pt x="248" y="447"/>
                  </a:lnTo>
                  <a:close/>
                  <a:moveTo>
                    <a:pt x="100" y="117"/>
                  </a:moveTo>
                  <a:cubicBezTo>
                    <a:pt x="107" y="117"/>
                    <a:pt x="112" y="112"/>
                    <a:pt x="112" y="105"/>
                  </a:cubicBezTo>
                  <a:cubicBezTo>
                    <a:pt x="112" y="98"/>
                    <a:pt x="107" y="93"/>
                    <a:pt x="100" y="93"/>
                  </a:cubicBezTo>
                  <a:cubicBezTo>
                    <a:pt x="93" y="93"/>
                    <a:pt x="88" y="98"/>
                    <a:pt x="88" y="105"/>
                  </a:cubicBezTo>
                  <a:cubicBezTo>
                    <a:pt x="88" y="112"/>
                    <a:pt x="93" y="117"/>
                    <a:pt x="100" y="117"/>
                  </a:cubicBezTo>
                  <a:close/>
                  <a:moveTo>
                    <a:pt x="669" y="1441"/>
                  </a:moveTo>
                  <a:cubicBezTo>
                    <a:pt x="665" y="1441"/>
                    <a:pt x="662" y="1444"/>
                    <a:pt x="662" y="1447"/>
                  </a:cubicBezTo>
                  <a:cubicBezTo>
                    <a:pt x="662" y="1451"/>
                    <a:pt x="665" y="1454"/>
                    <a:pt x="669" y="1454"/>
                  </a:cubicBezTo>
                  <a:cubicBezTo>
                    <a:pt x="672" y="1454"/>
                    <a:pt x="675" y="1451"/>
                    <a:pt x="675" y="1447"/>
                  </a:cubicBezTo>
                  <a:cubicBezTo>
                    <a:pt x="675" y="1444"/>
                    <a:pt x="672" y="1441"/>
                    <a:pt x="669" y="1441"/>
                  </a:cubicBezTo>
                  <a:close/>
                  <a:moveTo>
                    <a:pt x="764" y="33"/>
                  </a:moveTo>
                  <a:cubicBezTo>
                    <a:pt x="58" y="33"/>
                    <a:pt x="58" y="33"/>
                    <a:pt x="58" y="33"/>
                  </a:cubicBezTo>
                  <a:cubicBezTo>
                    <a:pt x="45" y="33"/>
                    <a:pt x="34" y="44"/>
                    <a:pt x="34" y="57"/>
                  </a:cubicBezTo>
                  <a:cubicBezTo>
                    <a:pt x="34" y="1518"/>
                    <a:pt x="34" y="1518"/>
                    <a:pt x="34" y="1518"/>
                  </a:cubicBezTo>
                  <a:cubicBezTo>
                    <a:pt x="34" y="1531"/>
                    <a:pt x="45" y="1542"/>
                    <a:pt x="58" y="1542"/>
                  </a:cubicBezTo>
                  <a:cubicBezTo>
                    <a:pt x="764" y="1542"/>
                    <a:pt x="764" y="1542"/>
                    <a:pt x="764" y="1542"/>
                  </a:cubicBezTo>
                  <a:cubicBezTo>
                    <a:pt x="777" y="1542"/>
                    <a:pt x="788" y="1531"/>
                    <a:pt x="788" y="1518"/>
                  </a:cubicBezTo>
                  <a:cubicBezTo>
                    <a:pt x="788" y="57"/>
                    <a:pt x="788" y="57"/>
                    <a:pt x="788" y="57"/>
                  </a:cubicBezTo>
                  <a:cubicBezTo>
                    <a:pt x="788" y="44"/>
                    <a:pt x="777" y="33"/>
                    <a:pt x="764" y="33"/>
                  </a:cubicBezTo>
                  <a:close/>
                  <a:moveTo>
                    <a:pt x="242" y="91"/>
                  </a:moveTo>
                  <a:cubicBezTo>
                    <a:pt x="572" y="91"/>
                    <a:pt x="572" y="91"/>
                    <a:pt x="572" y="91"/>
                  </a:cubicBezTo>
                  <a:cubicBezTo>
                    <a:pt x="580" y="91"/>
                    <a:pt x="586" y="97"/>
                    <a:pt x="586" y="105"/>
                  </a:cubicBezTo>
                  <a:cubicBezTo>
                    <a:pt x="586" y="113"/>
                    <a:pt x="580" y="119"/>
                    <a:pt x="572" y="119"/>
                  </a:cubicBezTo>
                  <a:cubicBezTo>
                    <a:pt x="242" y="119"/>
                    <a:pt x="242" y="119"/>
                    <a:pt x="242" y="119"/>
                  </a:cubicBezTo>
                  <a:cubicBezTo>
                    <a:pt x="234" y="119"/>
                    <a:pt x="228" y="113"/>
                    <a:pt x="228" y="105"/>
                  </a:cubicBezTo>
                  <a:cubicBezTo>
                    <a:pt x="228" y="97"/>
                    <a:pt x="234" y="91"/>
                    <a:pt x="242" y="91"/>
                  </a:cubicBezTo>
                  <a:close/>
                  <a:moveTo>
                    <a:pt x="100" y="77"/>
                  </a:moveTo>
                  <a:cubicBezTo>
                    <a:pt x="115" y="77"/>
                    <a:pt x="128" y="90"/>
                    <a:pt x="128" y="105"/>
                  </a:cubicBezTo>
                  <a:cubicBezTo>
                    <a:pt x="128" y="120"/>
                    <a:pt x="115" y="133"/>
                    <a:pt x="100" y="133"/>
                  </a:cubicBezTo>
                  <a:cubicBezTo>
                    <a:pt x="85" y="133"/>
                    <a:pt x="72" y="120"/>
                    <a:pt x="72" y="105"/>
                  </a:cubicBezTo>
                  <a:cubicBezTo>
                    <a:pt x="72" y="90"/>
                    <a:pt x="85" y="77"/>
                    <a:pt x="100" y="77"/>
                  </a:cubicBezTo>
                  <a:close/>
                  <a:moveTo>
                    <a:pt x="172" y="1455"/>
                  </a:moveTo>
                  <a:cubicBezTo>
                    <a:pt x="152" y="1455"/>
                    <a:pt x="152" y="1455"/>
                    <a:pt x="152" y="1455"/>
                  </a:cubicBezTo>
                  <a:cubicBezTo>
                    <a:pt x="158" y="1461"/>
                    <a:pt x="158" y="1461"/>
                    <a:pt x="158" y="1461"/>
                  </a:cubicBezTo>
                  <a:cubicBezTo>
                    <a:pt x="160" y="1462"/>
                    <a:pt x="160" y="1465"/>
                    <a:pt x="158" y="1466"/>
                  </a:cubicBezTo>
                  <a:cubicBezTo>
                    <a:pt x="157" y="1467"/>
                    <a:pt x="156" y="1467"/>
                    <a:pt x="155" y="1467"/>
                  </a:cubicBezTo>
                  <a:cubicBezTo>
                    <a:pt x="154" y="1467"/>
                    <a:pt x="153" y="1467"/>
                    <a:pt x="153" y="1466"/>
                  </a:cubicBezTo>
                  <a:cubicBezTo>
                    <a:pt x="140" y="1454"/>
                    <a:pt x="140" y="1454"/>
                    <a:pt x="140" y="1454"/>
                  </a:cubicBezTo>
                  <a:cubicBezTo>
                    <a:pt x="139" y="1453"/>
                    <a:pt x="139" y="1453"/>
                    <a:pt x="139" y="1452"/>
                  </a:cubicBezTo>
                  <a:cubicBezTo>
                    <a:pt x="139" y="1451"/>
                    <a:pt x="139" y="1450"/>
                    <a:pt x="139" y="1449"/>
                  </a:cubicBezTo>
                  <a:cubicBezTo>
                    <a:pt x="139" y="1449"/>
                    <a:pt x="139" y="1448"/>
                    <a:pt x="140" y="1448"/>
                  </a:cubicBezTo>
                  <a:cubicBezTo>
                    <a:pt x="153" y="1435"/>
                    <a:pt x="153" y="1435"/>
                    <a:pt x="153" y="1435"/>
                  </a:cubicBezTo>
                  <a:cubicBezTo>
                    <a:pt x="154" y="1434"/>
                    <a:pt x="157" y="1434"/>
                    <a:pt x="158" y="1435"/>
                  </a:cubicBezTo>
                  <a:cubicBezTo>
                    <a:pt x="160" y="1437"/>
                    <a:pt x="160" y="1439"/>
                    <a:pt x="158" y="1441"/>
                  </a:cubicBezTo>
                  <a:cubicBezTo>
                    <a:pt x="152" y="1447"/>
                    <a:pt x="152" y="1447"/>
                    <a:pt x="152" y="1447"/>
                  </a:cubicBezTo>
                  <a:cubicBezTo>
                    <a:pt x="172" y="1447"/>
                    <a:pt x="172" y="1447"/>
                    <a:pt x="172" y="1447"/>
                  </a:cubicBezTo>
                  <a:cubicBezTo>
                    <a:pt x="174" y="1447"/>
                    <a:pt x="176" y="1448"/>
                    <a:pt x="176" y="1451"/>
                  </a:cubicBezTo>
                  <a:cubicBezTo>
                    <a:pt x="176" y="1453"/>
                    <a:pt x="174" y="1455"/>
                    <a:pt x="172" y="1455"/>
                  </a:cubicBezTo>
                  <a:close/>
                  <a:moveTo>
                    <a:pt x="410" y="1467"/>
                  </a:moveTo>
                  <a:cubicBezTo>
                    <a:pt x="391" y="1464"/>
                    <a:pt x="391" y="1464"/>
                    <a:pt x="391" y="1464"/>
                  </a:cubicBezTo>
                  <a:cubicBezTo>
                    <a:pt x="391" y="1452"/>
                    <a:pt x="391" y="1452"/>
                    <a:pt x="391" y="1452"/>
                  </a:cubicBezTo>
                  <a:cubicBezTo>
                    <a:pt x="410" y="1452"/>
                    <a:pt x="410" y="1452"/>
                    <a:pt x="410" y="1452"/>
                  </a:cubicBezTo>
                  <a:lnTo>
                    <a:pt x="410" y="1467"/>
                  </a:lnTo>
                  <a:close/>
                  <a:moveTo>
                    <a:pt x="410" y="1450"/>
                  </a:moveTo>
                  <a:cubicBezTo>
                    <a:pt x="391" y="1450"/>
                    <a:pt x="391" y="1450"/>
                    <a:pt x="391" y="1450"/>
                  </a:cubicBezTo>
                  <a:cubicBezTo>
                    <a:pt x="391" y="1434"/>
                    <a:pt x="391" y="1434"/>
                    <a:pt x="391" y="1434"/>
                  </a:cubicBezTo>
                  <a:cubicBezTo>
                    <a:pt x="410" y="1432"/>
                    <a:pt x="410" y="1432"/>
                    <a:pt x="410" y="1432"/>
                  </a:cubicBezTo>
                  <a:lnTo>
                    <a:pt x="410" y="1450"/>
                  </a:lnTo>
                  <a:close/>
                  <a:moveTo>
                    <a:pt x="434" y="1472"/>
                  </a:moveTo>
                  <a:cubicBezTo>
                    <a:pt x="412" y="1468"/>
                    <a:pt x="412" y="1468"/>
                    <a:pt x="412" y="1468"/>
                  </a:cubicBezTo>
                  <a:cubicBezTo>
                    <a:pt x="412" y="1452"/>
                    <a:pt x="412" y="1452"/>
                    <a:pt x="412" y="1452"/>
                  </a:cubicBezTo>
                  <a:cubicBezTo>
                    <a:pt x="434" y="1452"/>
                    <a:pt x="434" y="1452"/>
                    <a:pt x="434" y="1452"/>
                  </a:cubicBezTo>
                  <a:lnTo>
                    <a:pt x="434" y="1472"/>
                  </a:lnTo>
                  <a:close/>
                  <a:moveTo>
                    <a:pt x="434" y="1450"/>
                  </a:moveTo>
                  <a:cubicBezTo>
                    <a:pt x="412" y="1450"/>
                    <a:pt x="412" y="1450"/>
                    <a:pt x="412" y="1450"/>
                  </a:cubicBezTo>
                  <a:cubicBezTo>
                    <a:pt x="412" y="1431"/>
                    <a:pt x="412" y="1431"/>
                    <a:pt x="412" y="1431"/>
                  </a:cubicBezTo>
                  <a:cubicBezTo>
                    <a:pt x="434" y="1429"/>
                    <a:pt x="434" y="1429"/>
                    <a:pt x="434" y="1429"/>
                  </a:cubicBezTo>
                  <a:lnTo>
                    <a:pt x="434" y="1450"/>
                  </a:lnTo>
                  <a:close/>
                  <a:moveTo>
                    <a:pt x="669" y="1462"/>
                  </a:moveTo>
                  <a:cubicBezTo>
                    <a:pt x="666" y="1462"/>
                    <a:pt x="664" y="1461"/>
                    <a:pt x="662" y="1460"/>
                  </a:cubicBezTo>
                  <a:cubicBezTo>
                    <a:pt x="655" y="1467"/>
                    <a:pt x="655" y="1467"/>
                    <a:pt x="655" y="1467"/>
                  </a:cubicBezTo>
                  <a:cubicBezTo>
                    <a:pt x="654" y="1468"/>
                    <a:pt x="653" y="1469"/>
                    <a:pt x="652" y="1469"/>
                  </a:cubicBezTo>
                  <a:cubicBezTo>
                    <a:pt x="651" y="1469"/>
                    <a:pt x="650" y="1468"/>
                    <a:pt x="649" y="1467"/>
                  </a:cubicBezTo>
                  <a:cubicBezTo>
                    <a:pt x="648" y="1466"/>
                    <a:pt x="648" y="1463"/>
                    <a:pt x="649" y="1462"/>
                  </a:cubicBezTo>
                  <a:cubicBezTo>
                    <a:pt x="656" y="1455"/>
                    <a:pt x="656" y="1455"/>
                    <a:pt x="656" y="1455"/>
                  </a:cubicBezTo>
                  <a:cubicBezTo>
                    <a:pt x="655" y="1453"/>
                    <a:pt x="654" y="1450"/>
                    <a:pt x="654" y="1447"/>
                  </a:cubicBezTo>
                  <a:cubicBezTo>
                    <a:pt x="654" y="1439"/>
                    <a:pt x="661" y="1433"/>
                    <a:pt x="669" y="1433"/>
                  </a:cubicBezTo>
                  <a:cubicBezTo>
                    <a:pt x="677" y="1433"/>
                    <a:pt x="683" y="1439"/>
                    <a:pt x="683" y="1447"/>
                  </a:cubicBezTo>
                  <a:cubicBezTo>
                    <a:pt x="683" y="1455"/>
                    <a:pt x="677" y="1462"/>
                    <a:pt x="669" y="1462"/>
                  </a:cubicBezTo>
                  <a:close/>
                  <a:moveTo>
                    <a:pt x="744" y="1352"/>
                  </a:moveTo>
                  <a:cubicBezTo>
                    <a:pt x="78" y="1352"/>
                    <a:pt x="78" y="1352"/>
                    <a:pt x="78" y="1352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744" y="199"/>
                    <a:pt x="744" y="199"/>
                    <a:pt x="744" y="199"/>
                  </a:cubicBezTo>
                  <a:lnTo>
                    <a:pt x="744" y="1352"/>
                  </a:lnTo>
                  <a:close/>
                  <a:moveTo>
                    <a:pt x="419" y="1223"/>
                  </a:moveTo>
                  <a:cubicBezTo>
                    <a:pt x="557" y="1223"/>
                    <a:pt x="557" y="1223"/>
                    <a:pt x="557" y="1223"/>
                  </a:cubicBezTo>
                  <a:cubicBezTo>
                    <a:pt x="557" y="1084"/>
                    <a:pt x="557" y="1084"/>
                    <a:pt x="557" y="1084"/>
                  </a:cubicBezTo>
                  <a:cubicBezTo>
                    <a:pt x="419" y="1084"/>
                    <a:pt x="419" y="1084"/>
                    <a:pt x="419" y="1084"/>
                  </a:cubicBezTo>
                  <a:lnTo>
                    <a:pt x="419" y="1223"/>
                  </a:lnTo>
                  <a:close/>
                  <a:moveTo>
                    <a:pt x="419" y="463"/>
                  </a:moveTo>
                  <a:cubicBezTo>
                    <a:pt x="419" y="602"/>
                    <a:pt x="419" y="602"/>
                    <a:pt x="419" y="602"/>
                  </a:cubicBezTo>
                  <a:cubicBezTo>
                    <a:pt x="557" y="602"/>
                    <a:pt x="557" y="602"/>
                    <a:pt x="557" y="602"/>
                  </a:cubicBezTo>
                  <a:cubicBezTo>
                    <a:pt x="557" y="463"/>
                    <a:pt x="557" y="463"/>
                    <a:pt x="557" y="463"/>
                  </a:cubicBezTo>
                  <a:lnTo>
                    <a:pt x="419" y="463"/>
                  </a:lnTo>
                  <a:close/>
                  <a:moveTo>
                    <a:pt x="419" y="618"/>
                  </a:moveTo>
                  <a:cubicBezTo>
                    <a:pt x="419" y="757"/>
                    <a:pt x="419" y="757"/>
                    <a:pt x="419" y="757"/>
                  </a:cubicBezTo>
                  <a:cubicBezTo>
                    <a:pt x="557" y="757"/>
                    <a:pt x="557" y="757"/>
                    <a:pt x="557" y="757"/>
                  </a:cubicBezTo>
                  <a:cubicBezTo>
                    <a:pt x="557" y="618"/>
                    <a:pt x="557" y="618"/>
                    <a:pt x="557" y="618"/>
                  </a:cubicBezTo>
                  <a:lnTo>
                    <a:pt x="419" y="61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89619" tIns="44810" rIns="89619" bIns="44810" numCol="1" anchor="t" anchorCtr="0" compatLnSpc="1">
              <a:prstTxWarp prst="textNoShape">
                <a:avLst/>
              </a:prstTxWarp>
            </a:bodyPr>
            <a:lstStyle/>
            <a:p>
              <a:pPr defTabSz="914180">
                <a:lnSpc>
                  <a:spcPct val="90000"/>
                </a:lnSpc>
              </a:pPr>
              <a:endParaRPr lang="en-US" sz="1764">
                <a:solidFill>
                  <a:srgbClr val="505050"/>
                </a:solidFill>
              </a:endParaRPr>
            </a:p>
          </p:txBody>
        </p:sp>
        <p:sp>
          <p:nvSpPr>
            <p:cNvPr id="35" name="Freeform 5"/>
            <p:cNvSpPr>
              <a:spLocks noChangeAspect="1" noEditPoints="1"/>
            </p:cNvSpPr>
            <p:nvPr/>
          </p:nvSpPr>
          <p:spPr bwMode="auto">
            <a:xfrm>
              <a:off x="9694624" y="2245344"/>
              <a:ext cx="601058" cy="447890"/>
            </a:xfrm>
            <a:custGeom>
              <a:avLst/>
              <a:gdLst>
                <a:gd name="T0" fmla="*/ 209 w 216"/>
                <a:gd name="T1" fmla="*/ 0 h 160"/>
                <a:gd name="T2" fmla="*/ 7 w 216"/>
                <a:gd name="T3" fmla="*/ 0 h 160"/>
                <a:gd name="T4" fmla="*/ 0 w 216"/>
                <a:gd name="T5" fmla="*/ 7 h 160"/>
                <a:gd name="T6" fmla="*/ 0 w 216"/>
                <a:gd name="T7" fmla="*/ 153 h 160"/>
                <a:gd name="T8" fmla="*/ 7 w 216"/>
                <a:gd name="T9" fmla="*/ 160 h 160"/>
                <a:gd name="T10" fmla="*/ 209 w 216"/>
                <a:gd name="T11" fmla="*/ 160 h 160"/>
                <a:gd name="T12" fmla="*/ 216 w 216"/>
                <a:gd name="T13" fmla="*/ 153 h 160"/>
                <a:gd name="T14" fmla="*/ 216 w 216"/>
                <a:gd name="T15" fmla="*/ 7 h 160"/>
                <a:gd name="T16" fmla="*/ 209 w 216"/>
                <a:gd name="T17" fmla="*/ 0 h 160"/>
                <a:gd name="T18" fmla="*/ 107 w 216"/>
                <a:gd name="T19" fmla="*/ 154 h 160"/>
                <a:gd name="T20" fmla="*/ 103 w 216"/>
                <a:gd name="T21" fmla="*/ 153 h 160"/>
                <a:gd name="T22" fmla="*/ 103 w 216"/>
                <a:gd name="T23" fmla="*/ 150 h 160"/>
                <a:gd name="T24" fmla="*/ 107 w 216"/>
                <a:gd name="T25" fmla="*/ 150 h 160"/>
                <a:gd name="T26" fmla="*/ 107 w 216"/>
                <a:gd name="T27" fmla="*/ 154 h 160"/>
                <a:gd name="T28" fmla="*/ 107 w 216"/>
                <a:gd name="T29" fmla="*/ 149 h 160"/>
                <a:gd name="T30" fmla="*/ 103 w 216"/>
                <a:gd name="T31" fmla="*/ 149 h 160"/>
                <a:gd name="T32" fmla="*/ 103 w 216"/>
                <a:gd name="T33" fmla="*/ 146 h 160"/>
                <a:gd name="T34" fmla="*/ 107 w 216"/>
                <a:gd name="T35" fmla="*/ 145 h 160"/>
                <a:gd name="T36" fmla="*/ 107 w 216"/>
                <a:gd name="T37" fmla="*/ 149 h 160"/>
                <a:gd name="T38" fmla="*/ 114 w 216"/>
                <a:gd name="T39" fmla="*/ 155 h 160"/>
                <a:gd name="T40" fmla="*/ 108 w 216"/>
                <a:gd name="T41" fmla="*/ 154 h 160"/>
                <a:gd name="T42" fmla="*/ 108 w 216"/>
                <a:gd name="T43" fmla="*/ 150 h 160"/>
                <a:gd name="T44" fmla="*/ 114 w 216"/>
                <a:gd name="T45" fmla="*/ 150 h 160"/>
                <a:gd name="T46" fmla="*/ 114 w 216"/>
                <a:gd name="T47" fmla="*/ 155 h 160"/>
                <a:gd name="T48" fmla="*/ 114 w 216"/>
                <a:gd name="T49" fmla="*/ 149 h 160"/>
                <a:gd name="T50" fmla="*/ 108 w 216"/>
                <a:gd name="T51" fmla="*/ 149 h 160"/>
                <a:gd name="T52" fmla="*/ 108 w 216"/>
                <a:gd name="T53" fmla="*/ 145 h 160"/>
                <a:gd name="T54" fmla="*/ 114 w 216"/>
                <a:gd name="T55" fmla="*/ 144 h 160"/>
                <a:gd name="T56" fmla="*/ 114 w 216"/>
                <a:gd name="T57" fmla="*/ 149 h 160"/>
                <a:gd name="T58" fmla="*/ 204 w 216"/>
                <a:gd name="T59" fmla="*/ 134 h 160"/>
                <a:gd name="T60" fmla="*/ 198 w 216"/>
                <a:gd name="T61" fmla="*/ 140 h 160"/>
                <a:gd name="T62" fmla="*/ 19 w 216"/>
                <a:gd name="T63" fmla="*/ 140 h 160"/>
                <a:gd name="T64" fmla="*/ 12 w 216"/>
                <a:gd name="T65" fmla="*/ 134 h 160"/>
                <a:gd name="T66" fmla="*/ 12 w 216"/>
                <a:gd name="T67" fmla="*/ 19 h 160"/>
                <a:gd name="T68" fmla="*/ 19 w 216"/>
                <a:gd name="T69" fmla="*/ 12 h 160"/>
                <a:gd name="T70" fmla="*/ 198 w 216"/>
                <a:gd name="T71" fmla="*/ 12 h 160"/>
                <a:gd name="T72" fmla="*/ 204 w 216"/>
                <a:gd name="T73" fmla="*/ 19 h 160"/>
                <a:gd name="T74" fmla="*/ 204 w 216"/>
                <a:gd name="T75" fmla="*/ 13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6" h="160">
                  <a:moveTo>
                    <a:pt x="20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45"/>
                    <a:pt x="0" y="153"/>
                    <a:pt x="0" y="153"/>
                  </a:cubicBezTo>
                  <a:cubicBezTo>
                    <a:pt x="0" y="157"/>
                    <a:pt x="3" y="160"/>
                    <a:pt x="7" y="160"/>
                  </a:cubicBezTo>
                  <a:cubicBezTo>
                    <a:pt x="209" y="160"/>
                    <a:pt x="209" y="160"/>
                    <a:pt x="209" y="160"/>
                  </a:cubicBezTo>
                  <a:cubicBezTo>
                    <a:pt x="213" y="160"/>
                    <a:pt x="216" y="157"/>
                    <a:pt x="216" y="153"/>
                  </a:cubicBezTo>
                  <a:cubicBezTo>
                    <a:pt x="216" y="15"/>
                    <a:pt x="216" y="7"/>
                    <a:pt x="216" y="7"/>
                  </a:cubicBezTo>
                  <a:cubicBezTo>
                    <a:pt x="216" y="4"/>
                    <a:pt x="213" y="0"/>
                    <a:pt x="209" y="0"/>
                  </a:cubicBezTo>
                  <a:close/>
                  <a:moveTo>
                    <a:pt x="107" y="154"/>
                  </a:moveTo>
                  <a:cubicBezTo>
                    <a:pt x="103" y="153"/>
                    <a:pt x="103" y="153"/>
                    <a:pt x="103" y="153"/>
                  </a:cubicBezTo>
                  <a:cubicBezTo>
                    <a:pt x="103" y="150"/>
                    <a:pt x="103" y="150"/>
                    <a:pt x="103" y="150"/>
                  </a:cubicBezTo>
                  <a:cubicBezTo>
                    <a:pt x="107" y="150"/>
                    <a:pt x="107" y="150"/>
                    <a:pt x="107" y="150"/>
                  </a:cubicBezTo>
                  <a:lnTo>
                    <a:pt x="107" y="154"/>
                  </a:lnTo>
                  <a:close/>
                  <a:moveTo>
                    <a:pt x="107" y="149"/>
                  </a:moveTo>
                  <a:cubicBezTo>
                    <a:pt x="103" y="149"/>
                    <a:pt x="103" y="149"/>
                    <a:pt x="103" y="149"/>
                  </a:cubicBezTo>
                  <a:cubicBezTo>
                    <a:pt x="103" y="146"/>
                    <a:pt x="103" y="146"/>
                    <a:pt x="103" y="146"/>
                  </a:cubicBezTo>
                  <a:cubicBezTo>
                    <a:pt x="107" y="145"/>
                    <a:pt x="107" y="145"/>
                    <a:pt x="107" y="145"/>
                  </a:cubicBezTo>
                  <a:lnTo>
                    <a:pt x="107" y="149"/>
                  </a:lnTo>
                  <a:close/>
                  <a:moveTo>
                    <a:pt x="114" y="155"/>
                  </a:moveTo>
                  <a:cubicBezTo>
                    <a:pt x="108" y="154"/>
                    <a:pt x="108" y="154"/>
                    <a:pt x="108" y="154"/>
                  </a:cubicBezTo>
                  <a:cubicBezTo>
                    <a:pt x="108" y="150"/>
                    <a:pt x="108" y="150"/>
                    <a:pt x="108" y="150"/>
                  </a:cubicBezTo>
                  <a:cubicBezTo>
                    <a:pt x="114" y="150"/>
                    <a:pt x="114" y="150"/>
                    <a:pt x="114" y="150"/>
                  </a:cubicBezTo>
                  <a:lnTo>
                    <a:pt x="114" y="155"/>
                  </a:lnTo>
                  <a:close/>
                  <a:moveTo>
                    <a:pt x="114" y="149"/>
                  </a:moveTo>
                  <a:cubicBezTo>
                    <a:pt x="108" y="149"/>
                    <a:pt x="108" y="149"/>
                    <a:pt x="108" y="149"/>
                  </a:cubicBezTo>
                  <a:cubicBezTo>
                    <a:pt x="108" y="145"/>
                    <a:pt x="108" y="145"/>
                    <a:pt x="108" y="145"/>
                  </a:cubicBezTo>
                  <a:cubicBezTo>
                    <a:pt x="114" y="144"/>
                    <a:pt x="114" y="144"/>
                    <a:pt x="114" y="144"/>
                  </a:cubicBezTo>
                  <a:lnTo>
                    <a:pt x="114" y="149"/>
                  </a:lnTo>
                  <a:close/>
                  <a:moveTo>
                    <a:pt x="204" y="134"/>
                  </a:moveTo>
                  <a:cubicBezTo>
                    <a:pt x="204" y="137"/>
                    <a:pt x="201" y="140"/>
                    <a:pt x="198" y="140"/>
                  </a:cubicBezTo>
                  <a:cubicBezTo>
                    <a:pt x="19" y="140"/>
                    <a:pt x="19" y="140"/>
                    <a:pt x="19" y="140"/>
                  </a:cubicBezTo>
                  <a:cubicBezTo>
                    <a:pt x="16" y="140"/>
                    <a:pt x="12" y="137"/>
                    <a:pt x="12" y="134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5"/>
                    <a:pt x="16" y="12"/>
                    <a:pt x="19" y="12"/>
                  </a:cubicBezTo>
                  <a:cubicBezTo>
                    <a:pt x="198" y="12"/>
                    <a:pt x="198" y="12"/>
                    <a:pt x="198" y="12"/>
                  </a:cubicBezTo>
                  <a:cubicBezTo>
                    <a:pt x="201" y="12"/>
                    <a:pt x="204" y="15"/>
                    <a:pt x="204" y="19"/>
                  </a:cubicBezTo>
                  <a:lnTo>
                    <a:pt x="204" y="13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89619" tIns="44810" rIns="89619" bIns="44810" numCol="1" anchor="t" anchorCtr="0" compatLnSpc="1">
              <a:prstTxWarp prst="textNoShape">
                <a:avLst/>
              </a:prstTxWarp>
            </a:bodyPr>
            <a:lstStyle/>
            <a:p>
              <a:pPr defTabSz="914180">
                <a:lnSpc>
                  <a:spcPct val="90000"/>
                </a:lnSpc>
              </a:pPr>
              <a:endParaRPr lang="en-US" sz="1764">
                <a:solidFill>
                  <a:srgbClr val="505050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325647" y="1902124"/>
              <a:ext cx="1534235" cy="924357"/>
              <a:chOff x="6293519" y="1918846"/>
              <a:chExt cx="1534235" cy="924357"/>
            </a:xfrm>
          </p:grpSpPr>
          <p:sp>
            <p:nvSpPr>
              <p:cNvPr id="38" name="Freeform 5"/>
              <p:cNvSpPr>
                <a:spLocks noChangeAspect="1" noEditPoints="1"/>
              </p:cNvSpPr>
              <p:nvPr/>
            </p:nvSpPr>
            <p:spPr bwMode="auto">
              <a:xfrm>
                <a:off x="6293519" y="2400273"/>
                <a:ext cx="692760" cy="442930"/>
              </a:xfrm>
              <a:custGeom>
                <a:avLst/>
                <a:gdLst>
                  <a:gd name="T0" fmla="*/ 54 w 266"/>
                  <a:gd name="T1" fmla="*/ 154 h 169"/>
                  <a:gd name="T2" fmla="*/ 25 w 266"/>
                  <a:gd name="T3" fmla="*/ 154 h 169"/>
                  <a:gd name="T4" fmla="*/ 0 w 266"/>
                  <a:gd name="T5" fmla="*/ 116 h 169"/>
                  <a:gd name="T6" fmla="*/ 29 w 266"/>
                  <a:gd name="T7" fmla="*/ 75 h 169"/>
                  <a:gd name="T8" fmla="*/ 55 w 266"/>
                  <a:gd name="T9" fmla="*/ 29 h 169"/>
                  <a:gd name="T10" fmla="*/ 99 w 266"/>
                  <a:gd name="T11" fmla="*/ 30 h 169"/>
                  <a:gd name="T12" fmla="*/ 144 w 266"/>
                  <a:gd name="T13" fmla="*/ 0 h 169"/>
                  <a:gd name="T14" fmla="*/ 200 w 266"/>
                  <a:gd name="T15" fmla="*/ 54 h 169"/>
                  <a:gd name="T16" fmla="*/ 182 w 266"/>
                  <a:gd name="T17" fmla="*/ 56 h 169"/>
                  <a:gd name="T18" fmla="*/ 141 w 266"/>
                  <a:gd name="T19" fmla="*/ 33 h 169"/>
                  <a:gd name="T20" fmla="*/ 91 w 266"/>
                  <a:gd name="T21" fmla="*/ 81 h 169"/>
                  <a:gd name="T22" fmla="*/ 50 w 266"/>
                  <a:gd name="T23" fmla="*/ 129 h 169"/>
                  <a:gd name="T24" fmla="*/ 54 w 266"/>
                  <a:gd name="T25" fmla="*/ 154 h 169"/>
                  <a:gd name="T26" fmla="*/ 89 w 266"/>
                  <a:gd name="T27" fmla="*/ 168 h 169"/>
                  <a:gd name="T28" fmla="*/ 245 w 266"/>
                  <a:gd name="T29" fmla="*/ 168 h 169"/>
                  <a:gd name="T30" fmla="*/ 266 w 266"/>
                  <a:gd name="T31" fmla="*/ 137 h 169"/>
                  <a:gd name="T32" fmla="*/ 242 w 266"/>
                  <a:gd name="T33" fmla="*/ 104 h 169"/>
                  <a:gd name="T34" fmla="*/ 220 w 266"/>
                  <a:gd name="T35" fmla="*/ 64 h 169"/>
                  <a:gd name="T36" fmla="*/ 179 w 266"/>
                  <a:gd name="T37" fmla="*/ 64 h 169"/>
                  <a:gd name="T38" fmla="*/ 141 w 266"/>
                  <a:gd name="T39" fmla="*/ 42 h 169"/>
                  <a:gd name="T40" fmla="*/ 98 w 266"/>
                  <a:gd name="T41" fmla="*/ 87 h 169"/>
                  <a:gd name="T42" fmla="*/ 58 w 266"/>
                  <a:gd name="T43" fmla="*/ 126 h 169"/>
                  <a:gd name="T44" fmla="*/ 89 w 266"/>
                  <a:gd name="T45" fmla="*/ 168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6" h="169">
                    <a:moveTo>
                      <a:pt x="54" y="154"/>
                    </a:moveTo>
                    <a:cubicBezTo>
                      <a:pt x="25" y="154"/>
                      <a:pt x="25" y="154"/>
                      <a:pt x="25" y="154"/>
                    </a:cubicBezTo>
                    <a:cubicBezTo>
                      <a:pt x="25" y="154"/>
                      <a:pt x="1" y="149"/>
                      <a:pt x="0" y="116"/>
                    </a:cubicBezTo>
                    <a:cubicBezTo>
                      <a:pt x="0" y="83"/>
                      <a:pt x="29" y="75"/>
                      <a:pt x="29" y="75"/>
                    </a:cubicBezTo>
                    <a:cubicBezTo>
                      <a:pt x="29" y="75"/>
                      <a:pt x="27" y="41"/>
                      <a:pt x="55" y="29"/>
                    </a:cubicBezTo>
                    <a:cubicBezTo>
                      <a:pt x="83" y="17"/>
                      <a:pt x="99" y="30"/>
                      <a:pt x="99" y="30"/>
                    </a:cubicBezTo>
                    <a:cubicBezTo>
                      <a:pt x="99" y="30"/>
                      <a:pt x="109" y="0"/>
                      <a:pt x="144" y="0"/>
                    </a:cubicBezTo>
                    <a:cubicBezTo>
                      <a:pt x="175" y="0"/>
                      <a:pt x="207" y="30"/>
                      <a:pt x="200" y="54"/>
                    </a:cubicBezTo>
                    <a:cubicBezTo>
                      <a:pt x="189" y="54"/>
                      <a:pt x="182" y="56"/>
                      <a:pt x="182" y="56"/>
                    </a:cubicBezTo>
                    <a:cubicBezTo>
                      <a:pt x="182" y="56"/>
                      <a:pt x="174" y="33"/>
                      <a:pt x="141" y="33"/>
                    </a:cubicBezTo>
                    <a:cubicBezTo>
                      <a:pt x="113" y="33"/>
                      <a:pt x="84" y="60"/>
                      <a:pt x="91" y="81"/>
                    </a:cubicBezTo>
                    <a:cubicBezTo>
                      <a:pt x="91" y="81"/>
                      <a:pt x="50" y="83"/>
                      <a:pt x="50" y="129"/>
                    </a:cubicBezTo>
                    <a:cubicBezTo>
                      <a:pt x="50" y="140"/>
                      <a:pt x="52" y="148"/>
                      <a:pt x="54" y="154"/>
                    </a:cubicBezTo>
                    <a:close/>
                    <a:moveTo>
                      <a:pt x="89" y="168"/>
                    </a:moveTo>
                    <a:cubicBezTo>
                      <a:pt x="245" y="168"/>
                      <a:pt x="245" y="168"/>
                      <a:pt x="245" y="168"/>
                    </a:cubicBezTo>
                    <a:cubicBezTo>
                      <a:pt x="245" y="168"/>
                      <a:pt x="265" y="164"/>
                      <a:pt x="266" y="137"/>
                    </a:cubicBezTo>
                    <a:cubicBezTo>
                      <a:pt x="266" y="110"/>
                      <a:pt x="242" y="104"/>
                      <a:pt x="242" y="104"/>
                    </a:cubicBezTo>
                    <a:cubicBezTo>
                      <a:pt x="242" y="104"/>
                      <a:pt x="244" y="74"/>
                      <a:pt x="220" y="64"/>
                    </a:cubicBezTo>
                    <a:cubicBezTo>
                      <a:pt x="197" y="54"/>
                      <a:pt x="179" y="64"/>
                      <a:pt x="179" y="64"/>
                    </a:cubicBezTo>
                    <a:cubicBezTo>
                      <a:pt x="179" y="64"/>
                      <a:pt x="171" y="42"/>
                      <a:pt x="141" y="42"/>
                    </a:cubicBezTo>
                    <a:cubicBezTo>
                      <a:pt x="115" y="42"/>
                      <a:pt x="92" y="68"/>
                      <a:pt x="98" y="87"/>
                    </a:cubicBezTo>
                    <a:cubicBezTo>
                      <a:pt x="98" y="87"/>
                      <a:pt x="58" y="84"/>
                      <a:pt x="58" y="126"/>
                    </a:cubicBezTo>
                    <a:cubicBezTo>
                      <a:pt x="58" y="169"/>
                      <a:pt x="89" y="168"/>
                      <a:pt x="89" y="16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89619" tIns="44810" rIns="89619" bIns="44810" numCol="1" anchor="t" anchorCtr="0" compatLnSpc="1">
                <a:prstTxWarp prst="textNoShape">
                  <a:avLst/>
                </a:prstTxWarp>
              </a:bodyPr>
              <a:lstStyle/>
              <a:p>
                <a:pPr defTabSz="914180">
                  <a:lnSpc>
                    <a:spcPct val="90000"/>
                  </a:lnSpc>
                </a:pPr>
                <a:endParaRPr lang="en-US" sz="1764">
                  <a:solidFill>
                    <a:srgbClr val="505050"/>
                  </a:solidFill>
                </a:endParaRPr>
              </a:p>
            </p:txBody>
          </p:sp>
          <p:sp>
            <p:nvSpPr>
              <p:cNvPr id="39" name="Freeform 27"/>
              <p:cNvSpPr>
                <a:spLocks noChangeAspect="1" noEditPoints="1"/>
              </p:cNvSpPr>
              <p:nvPr/>
            </p:nvSpPr>
            <p:spPr bwMode="black">
              <a:xfrm>
                <a:off x="7137798" y="1918846"/>
                <a:ext cx="689956" cy="444452"/>
              </a:xfrm>
              <a:custGeom>
                <a:avLst/>
                <a:gdLst/>
                <a:ahLst/>
                <a:cxnLst>
                  <a:cxn ang="0">
                    <a:pos x="340" y="182"/>
                  </a:cxn>
                  <a:cxn ang="0">
                    <a:pos x="340" y="16"/>
                  </a:cxn>
                  <a:cxn ang="0">
                    <a:pos x="324" y="0"/>
                  </a:cxn>
                  <a:cxn ang="0">
                    <a:pos x="47" y="0"/>
                  </a:cxn>
                  <a:cxn ang="0">
                    <a:pos x="31" y="16"/>
                  </a:cxn>
                  <a:cxn ang="0">
                    <a:pos x="31" y="182"/>
                  </a:cxn>
                  <a:cxn ang="0">
                    <a:pos x="0" y="220"/>
                  </a:cxn>
                  <a:cxn ang="0">
                    <a:pos x="19" y="240"/>
                  </a:cxn>
                  <a:cxn ang="0">
                    <a:pos x="352" y="240"/>
                  </a:cxn>
                  <a:cxn ang="0">
                    <a:pos x="371" y="220"/>
                  </a:cxn>
                  <a:cxn ang="0">
                    <a:pos x="340" y="182"/>
                  </a:cxn>
                  <a:cxn ang="0">
                    <a:pos x="211" y="225"/>
                  </a:cxn>
                  <a:cxn ang="0">
                    <a:pos x="154" y="225"/>
                  </a:cxn>
                  <a:cxn ang="0">
                    <a:pos x="148" y="222"/>
                  </a:cxn>
                  <a:cxn ang="0">
                    <a:pos x="155" y="209"/>
                  </a:cxn>
                  <a:cxn ang="0">
                    <a:pos x="160" y="207"/>
                  </a:cxn>
                  <a:cxn ang="0">
                    <a:pos x="205" y="207"/>
                  </a:cxn>
                  <a:cxn ang="0">
                    <a:pos x="210" y="209"/>
                  </a:cxn>
                  <a:cxn ang="0">
                    <a:pos x="217" y="222"/>
                  </a:cxn>
                  <a:cxn ang="0">
                    <a:pos x="211" y="225"/>
                  </a:cxn>
                  <a:cxn ang="0">
                    <a:pos x="315" y="178"/>
                  </a:cxn>
                  <a:cxn ang="0">
                    <a:pos x="56" y="178"/>
                  </a:cxn>
                  <a:cxn ang="0">
                    <a:pos x="56" y="33"/>
                  </a:cxn>
                  <a:cxn ang="0">
                    <a:pos x="63" y="25"/>
                  </a:cxn>
                  <a:cxn ang="0">
                    <a:pos x="308" y="25"/>
                  </a:cxn>
                  <a:cxn ang="0">
                    <a:pos x="315" y="33"/>
                  </a:cxn>
                  <a:cxn ang="0">
                    <a:pos x="315" y="178"/>
                  </a:cxn>
                </a:cxnLst>
                <a:rect l="0" t="0" r="r" b="b"/>
                <a:pathLst>
                  <a:path w="371" h="240">
                    <a:moveTo>
                      <a:pt x="340" y="182"/>
                    </a:moveTo>
                    <a:cubicBezTo>
                      <a:pt x="340" y="16"/>
                      <a:pt x="340" y="16"/>
                      <a:pt x="340" y="16"/>
                    </a:cubicBezTo>
                    <a:cubicBezTo>
                      <a:pt x="340" y="8"/>
                      <a:pt x="333" y="0"/>
                      <a:pt x="32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8" y="0"/>
                      <a:pt x="31" y="8"/>
                      <a:pt x="31" y="16"/>
                    </a:cubicBezTo>
                    <a:cubicBezTo>
                      <a:pt x="31" y="182"/>
                      <a:pt x="31" y="182"/>
                      <a:pt x="31" y="182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31"/>
                      <a:pt x="9" y="240"/>
                      <a:pt x="19" y="240"/>
                    </a:cubicBezTo>
                    <a:cubicBezTo>
                      <a:pt x="352" y="240"/>
                      <a:pt x="352" y="240"/>
                      <a:pt x="352" y="240"/>
                    </a:cubicBezTo>
                    <a:cubicBezTo>
                      <a:pt x="362" y="240"/>
                      <a:pt x="371" y="231"/>
                      <a:pt x="371" y="220"/>
                    </a:cubicBezTo>
                    <a:lnTo>
                      <a:pt x="340" y="182"/>
                    </a:lnTo>
                    <a:close/>
                    <a:moveTo>
                      <a:pt x="211" y="225"/>
                    </a:moveTo>
                    <a:cubicBezTo>
                      <a:pt x="154" y="225"/>
                      <a:pt x="154" y="225"/>
                      <a:pt x="154" y="225"/>
                    </a:cubicBezTo>
                    <a:cubicBezTo>
                      <a:pt x="151" y="225"/>
                      <a:pt x="148" y="223"/>
                      <a:pt x="148" y="222"/>
                    </a:cubicBezTo>
                    <a:cubicBezTo>
                      <a:pt x="155" y="209"/>
                      <a:pt x="155" y="209"/>
                      <a:pt x="155" y="209"/>
                    </a:cubicBezTo>
                    <a:cubicBezTo>
                      <a:pt x="155" y="208"/>
                      <a:pt x="157" y="207"/>
                      <a:pt x="160" y="207"/>
                    </a:cubicBezTo>
                    <a:cubicBezTo>
                      <a:pt x="205" y="207"/>
                      <a:pt x="205" y="207"/>
                      <a:pt x="205" y="207"/>
                    </a:cubicBezTo>
                    <a:cubicBezTo>
                      <a:pt x="208" y="207"/>
                      <a:pt x="210" y="208"/>
                      <a:pt x="210" y="209"/>
                    </a:cubicBezTo>
                    <a:cubicBezTo>
                      <a:pt x="217" y="222"/>
                      <a:pt x="217" y="222"/>
                      <a:pt x="217" y="222"/>
                    </a:cubicBezTo>
                    <a:cubicBezTo>
                      <a:pt x="217" y="223"/>
                      <a:pt x="214" y="225"/>
                      <a:pt x="211" y="225"/>
                    </a:cubicBezTo>
                    <a:close/>
                    <a:moveTo>
                      <a:pt x="315" y="178"/>
                    </a:moveTo>
                    <a:cubicBezTo>
                      <a:pt x="56" y="178"/>
                      <a:pt x="56" y="178"/>
                      <a:pt x="56" y="178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28"/>
                      <a:pt x="59" y="25"/>
                      <a:pt x="63" y="25"/>
                    </a:cubicBezTo>
                    <a:cubicBezTo>
                      <a:pt x="308" y="25"/>
                      <a:pt x="308" y="25"/>
                      <a:pt x="308" y="25"/>
                    </a:cubicBezTo>
                    <a:cubicBezTo>
                      <a:pt x="312" y="25"/>
                      <a:pt x="315" y="28"/>
                      <a:pt x="315" y="33"/>
                    </a:cubicBezTo>
                    <a:lnTo>
                      <a:pt x="315" y="178"/>
                    </a:lnTo>
                    <a:close/>
                  </a:path>
                </a:pathLst>
              </a:custGeom>
              <a:solidFill>
                <a:schemeClr val="tx1"/>
              </a:solidFill>
              <a:extLst/>
            </p:spPr>
            <p:txBody>
              <a:bodyPr vert="horz" wrap="square" lIns="89619" tIns="44810" rIns="89619" bIns="44810" numCol="1" anchor="t" anchorCtr="0" compatLnSpc="1">
                <a:prstTxWarp prst="textNoShape">
                  <a:avLst/>
                </a:prstTxWarp>
              </a:bodyPr>
              <a:lstStyle/>
              <a:p>
                <a:pPr defTabSz="914180">
                  <a:lnSpc>
                    <a:spcPct val="90000"/>
                  </a:lnSpc>
                </a:pPr>
                <a:endParaRPr lang="en-US" sz="1764">
                  <a:solidFill>
                    <a:srgbClr val="505050"/>
                  </a:solidFill>
                </a:endParaRPr>
              </a:p>
            </p:txBody>
          </p:sp>
        </p:grpSp>
        <p:sp>
          <p:nvSpPr>
            <p:cNvPr id="37" name="Arc 36"/>
            <p:cNvSpPr/>
            <p:nvPr/>
          </p:nvSpPr>
          <p:spPr>
            <a:xfrm rot="9876240">
              <a:off x="6476985" y="1957288"/>
              <a:ext cx="716800" cy="448792"/>
            </a:xfrm>
            <a:prstGeom prst="arc">
              <a:avLst>
                <a:gd name="adj1" fmla="val 21436060"/>
                <a:gd name="adj2" fmla="val 9297984"/>
              </a:avLst>
            </a:prstGeom>
            <a:ln w="317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180">
                <a:lnSpc>
                  <a:spcPct val="90000"/>
                </a:lnSpc>
              </a:pPr>
              <a:endParaRPr lang="en-US" sz="1764">
                <a:solidFill>
                  <a:srgbClr val="505050"/>
                </a:solidFill>
              </a:endParaRPr>
            </a:p>
          </p:txBody>
        </p:sp>
      </p:grpSp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4352012" y="3214904"/>
            <a:ext cx="543749" cy="543749"/>
            <a:chOff x="5915250" y="4231307"/>
            <a:chExt cx="1189257" cy="1189257"/>
          </a:xfrm>
          <a:solidFill>
            <a:schemeClr val="accent4"/>
          </a:solidFill>
        </p:grpSpPr>
        <p:sp>
          <p:nvSpPr>
            <p:cNvPr id="43" name="Oval 42"/>
            <p:cNvSpPr/>
            <p:nvPr/>
          </p:nvSpPr>
          <p:spPr bwMode="auto">
            <a:xfrm>
              <a:off x="5915250" y="4231307"/>
              <a:ext cx="1189257" cy="118925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08" rIns="0" bIns="4570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16" fontAlgn="base">
                <a:spcBef>
                  <a:spcPct val="0"/>
                </a:spcBef>
                <a:spcAft>
                  <a:spcPct val="0"/>
                </a:spcAft>
              </a:pPr>
              <a:endParaRPr lang="en-US" sz="196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4" name="Freeform 6"/>
            <p:cNvSpPr>
              <a:spLocks noChangeAspect="1" noEditPoints="1"/>
            </p:cNvSpPr>
            <p:nvPr/>
          </p:nvSpPr>
          <p:spPr bwMode="auto">
            <a:xfrm>
              <a:off x="6108530" y="4425006"/>
              <a:ext cx="802698" cy="801858"/>
            </a:xfrm>
            <a:custGeom>
              <a:avLst/>
              <a:gdLst>
                <a:gd name="T0" fmla="*/ 202 w 404"/>
                <a:gd name="T1" fmla="*/ 0 h 404"/>
                <a:gd name="T2" fmla="*/ 0 w 404"/>
                <a:gd name="T3" fmla="*/ 202 h 404"/>
                <a:gd name="T4" fmla="*/ 202 w 404"/>
                <a:gd name="T5" fmla="*/ 404 h 404"/>
                <a:gd name="T6" fmla="*/ 404 w 404"/>
                <a:gd name="T7" fmla="*/ 202 h 404"/>
                <a:gd name="T8" fmla="*/ 202 w 404"/>
                <a:gd name="T9" fmla="*/ 0 h 404"/>
                <a:gd name="T10" fmla="*/ 280 w 404"/>
                <a:gd name="T11" fmla="*/ 315 h 404"/>
                <a:gd name="T12" fmla="*/ 202 w 404"/>
                <a:gd name="T13" fmla="*/ 236 h 404"/>
                <a:gd name="T14" fmla="*/ 126 w 404"/>
                <a:gd name="T15" fmla="*/ 311 h 404"/>
                <a:gd name="T16" fmla="*/ 93 w 404"/>
                <a:gd name="T17" fmla="*/ 278 h 404"/>
                <a:gd name="T18" fmla="*/ 169 w 404"/>
                <a:gd name="T19" fmla="*/ 203 h 404"/>
                <a:gd name="T20" fmla="*/ 90 w 404"/>
                <a:gd name="T21" fmla="*/ 124 h 404"/>
                <a:gd name="T22" fmla="*/ 124 w 404"/>
                <a:gd name="T23" fmla="*/ 90 h 404"/>
                <a:gd name="T24" fmla="*/ 203 w 404"/>
                <a:gd name="T25" fmla="*/ 168 h 404"/>
                <a:gd name="T26" fmla="*/ 280 w 404"/>
                <a:gd name="T27" fmla="*/ 91 h 404"/>
                <a:gd name="T28" fmla="*/ 313 w 404"/>
                <a:gd name="T29" fmla="*/ 124 h 404"/>
                <a:gd name="T30" fmla="*/ 236 w 404"/>
                <a:gd name="T31" fmla="*/ 201 h 404"/>
                <a:gd name="T32" fmla="*/ 315 w 404"/>
                <a:gd name="T33" fmla="*/ 280 h 404"/>
                <a:gd name="T34" fmla="*/ 280 w 404"/>
                <a:gd name="T35" fmla="*/ 315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4" h="404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3"/>
                    <a:pt x="91" y="404"/>
                    <a:pt x="202" y="404"/>
                  </a:cubicBezTo>
                  <a:cubicBezTo>
                    <a:pt x="314" y="404"/>
                    <a:pt x="404" y="313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  <a:moveTo>
                    <a:pt x="280" y="315"/>
                  </a:moveTo>
                  <a:cubicBezTo>
                    <a:pt x="202" y="236"/>
                    <a:pt x="202" y="236"/>
                    <a:pt x="202" y="236"/>
                  </a:cubicBezTo>
                  <a:cubicBezTo>
                    <a:pt x="126" y="311"/>
                    <a:pt x="126" y="311"/>
                    <a:pt x="126" y="311"/>
                  </a:cubicBezTo>
                  <a:cubicBezTo>
                    <a:pt x="93" y="278"/>
                    <a:pt x="93" y="278"/>
                    <a:pt x="93" y="278"/>
                  </a:cubicBezTo>
                  <a:cubicBezTo>
                    <a:pt x="169" y="203"/>
                    <a:pt x="169" y="203"/>
                    <a:pt x="169" y="203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124" y="90"/>
                    <a:pt x="124" y="90"/>
                    <a:pt x="124" y="90"/>
                  </a:cubicBezTo>
                  <a:cubicBezTo>
                    <a:pt x="203" y="168"/>
                    <a:pt x="203" y="168"/>
                    <a:pt x="203" y="168"/>
                  </a:cubicBezTo>
                  <a:cubicBezTo>
                    <a:pt x="280" y="91"/>
                    <a:pt x="280" y="91"/>
                    <a:pt x="280" y="91"/>
                  </a:cubicBezTo>
                  <a:cubicBezTo>
                    <a:pt x="313" y="124"/>
                    <a:pt x="313" y="124"/>
                    <a:pt x="313" y="124"/>
                  </a:cubicBezTo>
                  <a:cubicBezTo>
                    <a:pt x="236" y="201"/>
                    <a:pt x="236" y="201"/>
                    <a:pt x="236" y="201"/>
                  </a:cubicBezTo>
                  <a:cubicBezTo>
                    <a:pt x="315" y="280"/>
                    <a:pt x="315" y="280"/>
                    <a:pt x="315" y="280"/>
                  </a:cubicBezTo>
                  <a:lnTo>
                    <a:pt x="280" y="3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89619" tIns="44810" rIns="89619" bIns="44810" numCol="1" anchor="t" anchorCtr="0" compatLnSpc="1">
              <a:prstTxWarp prst="textNoShape">
                <a:avLst/>
              </a:prstTxWarp>
            </a:bodyPr>
            <a:lstStyle/>
            <a:p>
              <a:pPr defTabSz="914180"/>
              <a:endParaRPr lang="en-US" sz="1764">
                <a:solidFill>
                  <a:srgbClr val="50505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949606" y="3328216"/>
            <a:ext cx="6972369" cy="3351756"/>
            <a:chOff x="5050171" y="3277807"/>
            <a:chExt cx="7114032" cy="3419856"/>
          </a:xfrm>
        </p:grpSpPr>
        <p:sp>
          <p:nvSpPr>
            <p:cNvPr id="46" name="Rectangle 45"/>
            <p:cNvSpPr/>
            <p:nvPr/>
          </p:nvSpPr>
          <p:spPr bwMode="auto">
            <a:xfrm>
              <a:off x="5137162" y="3810000"/>
              <a:ext cx="2999232" cy="1888743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8" tIns="143391" rIns="179238" bIns="14339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80">
                <a:lnSpc>
                  <a:spcPct val="90000"/>
                </a:lnSpc>
                <a:spcAft>
                  <a:spcPts val="588"/>
                </a:spcAft>
              </a:pPr>
              <a:r>
                <a:rPr lang="en-US" sz="1764" dirty="0">
                  <a:gradFill>
                    <a:gsLst>
                      <a:gs pos="76068">
                        <a:srgbClr val="FFFFFF"/>
                      </a:gs>
                      <a:gs pos="55000">
                        <a:srgbClr val="FFFFFF"/>
                      </a:gs>
                    </a:gsLst>
                    <a:lin ang="5400000" scaled="0"/>
                  </a:gradFill>
                  <a:cs typeface="Segoe UI Semilight" panose="020B0402040204020203" pitchFamily="34" charset="0"/>
                </a:rPr>
                <a:t>Solution host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5050171" y="3277807"/>
              <a:ext cx="7114032" cy="3419856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79238" tIns="143391" rIns="179238" bIns="143391" numCol="1" rtlCol="0" anchor="t" anchorCtr="0" compatLnSpc="1">
              <a:prstTxWarp prst="textNoShape">
                <a:avLst/>
              </a:prstTxWarp>
            </a:bodyPr>
            <a:lstStyle/>
            <a:p>
              <a:pPr defTabSz="91391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4" b="1" dirty="0">
                  <a:gradFill>
                    <a:gsLst>
                      <a:gs pos="26496">
                        <a:srgbClr val="505050"/>
                      </a:gs>
                      <a:gs pos="44000">
                        <a:srgbClr val="505050"/>
                      </a:gs>
                    </a:gsLst>
                    <a:lin ang="5400000" scaled="0"/>
                  </a:gradFill>
                </a:rPr>
                <a:t>LOOSELY COUPLED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5137162" y="5793960"/>
              <a:ext cx="2984210" cy="814458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8" tIns="143391" rIns="179238" bIns="14339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80">
                <a:lnSpc>
                  <a:spcPct val="90000"/>
                </a:lnSpc>
                <a:spcAft>
                  <a:spcPts val="588"/>
                </a:spcAft>
              </a:pPr>
              <a:r>
                <a:rPr lang="en-US" sz="1764" dirty="0">
                  <a:gradFill>
                    <a:gsLst>
                      <a:gs pos="82051">
                        <a:srgbClr val="FFFFFF"/>
                      </a:gs>
                      <a:gs pos="62000">
                        <a:srgbClr val="FFFFFF"/>
                      </a:gs>
                    </a:gsLst>
                    <a:lin ang="5400000" scaled="0"/>
                  </a:gradFill>
                  <a:cs typeface="Segoe UI Semilight" panose="020B0402040204020203" pitchFamily="34" charset="0"/>
                </a:rPr>
                <a:t>Platform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5264276" y="4697631"/>
              <a:ext cx="2745005" cy="876598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08" rIns="537715" bIns="4570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1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4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Solution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 rot="5400000">
              <a:off x="7660023" y="4357343"/>
              <a:ext cx="1888743" cy="79406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29" tIns="0" rIns="179238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80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76068">
                        <a:srgbClr val="FFFFFF"/>
                      </a:gs>
                      <a:gs pos="55000">
                        <a:srgbClr val="FFFFFF"/>
                      </a:gs>
                    </a:gsLst>
                    <a:lin ang="5400000" scaled="0"/>
                  </a:gradFill>
                  <a:cs typeface="Segoe UI Semilight" panose="020B0402040204020203" pitchFamily="34" charset="0"/>
                </a:rPr>
                <a:t>O365 </a:t>
              </a:r>
              <a:br>
                <a:rPr lang="en-US" sz="1372" dirty="0">
                  <a:gradFill>
                    <a:gsLst>
                      <a:gs pos="76068">
                        <a:srgbClr val="FFFFFF"/>
                      </a:gs>
                      <a:gs pos="55000">
                        <a:srgbClr val="FFFFFF"/>
                      </a:gs>
                    </a:gsLst>
                    <a:lin ang="5400000" scaled="0"/>
                  </a:gradFill>
                  <a:cs typeface="Segoe UI Semilight" panose="020B0402040204020203" pitchFamily="34" charset="0"/>
                </a:rPr>
              </a:br>
              <a:r>
                <a:rPr lang="en-US" sz="1372" dirty="0">
                  <a:gradFill>
                    <a:gsLst>
                      <a:gs pos="76068">
                        <a:srgbClr val="FFFFFF"/>
                      </a:gs>
                      <a:gs pos="55000">
                        <a:srgbClr val="FFFFFF"/>
                      </a:gs>
                    </a:gsLst>
                    <a:lin ang="5400000" scaled="0"/>
                  </a:gradFill>
                  <a:cs typeface="Segoe UI Semilight" panose="020B0402040204020203" pitchFamily="34" charset="0"/>
                </a:rPr>
                <a:t>APIs and </a:t>
              </a:r>
              <a:br>
                <a:rPr lang="en-US" sz="1372" dirty="0">
                  <a:gradFill>
                    <a:gsLst>
                      <a:gs pos="76068">
                        <a:srgbClr val="FFFFFF"/>
                      </a:gs>
                      <a:gs pos="55000">
                        <a:srgbClr val="FFFFFF"/>
                      </a:gs>
                    </a:gsLst>
                    <a:lin ang="5400000" scaled="0"/>
                  </a:gradFill>
                  <a:cs typeface="Segoe UI Semilight" panose="020B0402040204020203" pitchFamily="34" charset="0"/>
                </a:rPr>
              </a:br>
              <a:r>
                <a:rPr lang="en-US" sz="1372" dirty="0">
                  <a:gradFill>
                    <a:gsLst>
                      <a:gs pos="76068">
                        <a:srgbClr val="FFFFFF"/>
                      </a:gs>
                      <a:gs pos="55000">
                        <a:srgbClr val="FFFFFF"/>
                      </a:gs>
                    </a:gsLst>
                    <a:lin ang="5400000" scaled="0"/>
                  </a:gradFill>
                  <a:cs typeface="Segoe UI Semilight" panose="020B0402040204020203" pitchFamily="34" charset="0"/>
                </a:rPr>
                <a:t>Office.js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9072397" y="3810000"/>
              <a:ext cx="2999232" cy="1888743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38" tIns="143391" rIns="179238" bIns="14339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80">
                <a:lnSpc>
                  <a:spcPct val="90000"/>
                </a:lnSpc>
                <a:spcAft>
                  <a:spcPts val="588"/>
                </a:spcAft>
              </a:pPr>
              <a:r>
                <a:rPr lang="en-US" sz="1764" dirty="0">
                  <a:gradFill>
                    <a:gsLst>
                      <a:gs pos="76068">
                        <a:srgbClr val="FFFFFF"/>
                      </a:gs>
                      <a:gs pos="55000">
                        <a:srgbClr val="FFFFFF"/>
                      </a:gs>
                    </a:gsLst>
                    <a:lin ang="5400000" scaled="0"/>
                  </a:gradFill>
                  <a:cs typeface="Segoe UI Semilight" panose="020B0402040204020203" pitchFamily="34" charset="0"/>
                </a:rPr>
                <a:t>Productivity service</a:t>
              </a:r>
            </a:p>
          </p:txBody>
        </p:sp>
        <p:sp>
          <p:nvSpPr>
            <p:cNvPr id="52" name="Freeform 17"/>
            <p:cNvSpPr>
              <a:spLocks noChangeAspect="1" noEditPoints="1"/>
            </p:cNvSpPr>
            <p:nvPr/>
          </p:nvSpPr>
          <p:spPr bwMode="auto">
            <a:xfrm>
              <a:off x="5276976" y="4346362"/>
              <a:ext cx="1371021" cy="201795"/>
            </a:xfrm>
            <a:custGeom>
              <a:avLst/>
              <a:gdLst>
                <a:gd name="T0" fmla="*/ 382 w 5870"/>
                <a:gd name="T1" fmla="*/ 425 h 864"/>
                <a:gd name="T2" fmla="*/ 0 w 5870"/>
                <a:gd name="T3" fmla="*/ 121 h 864"/>
                <a:gd name="T4" fmla="*/ 382 w 5870"/>
                <a:gd name="T5" fmla="*/ 797 h 864"/>
                <a:gd name="T6" fmla="*/ 368 w 5870"/>
                <a:gd name="T7" fmla="*/ 440 h 864"/>
                <a:gd name="T8" fmla="*/ 368 w 5870"/>
                <a:gd name="T9" fmla="*/ 440 h 864"/>
                <a:gd name="T10" fmla="*/ 1835 w 5870"/>
                <a:gd name="T11" fmla="*/ 200 h 864"/>
                <a:gd name="T12" fmla="*/ 1913 w 5870"/>
                <a:gd name="T13" fmla="*/ 200 h 864"/>
                <a:gd name="T14" fmla="*/ 1613 w 5870"/>
                <a:gd name="T15" fmla="*/ 607 h 864"/>
                <a:gd name="T16" fmla="*/ 1309 w 5870"/>
                <a:gd name="T17" fmla="*/ 606 h 864"/>
                <a:gd name="T18" fmla="*/ 1345 w 5870"/>
                <a:gd name="T19" fmla="*/ 692 h 864"/>
                <a:gd name="T20" fmla="*/ 1649 w 5870"/>
                <a:gd name="T21" fmla="*/ 692 h 864"/>
                <a:gd name="T22" fmla="*/ 1845 w 5870"/>
                <a:gd name="T23" fmla="*/ 321 h 864"/>
                <a:gd name="T24" fmla="*/ 2301 w 5870"/>
                <a:gd name="T25" fmla="*/ 465 h 864"/>
                <a:gd name="T26" fmla="*/ 2053 w 5870"/>
                <a:gd name="T27" fmla="*/ 383 h 864"/>
                <a:gd name="T28" fmla="*/ 2053 w 5870"/>
                <a:gd name="T29" fmla="*/ 692 h 864"/>
                <a:gd name="T30" fmla="*/ 2242 w 5870"/>
                <a:gd name="T31" fmla="*/ 480 h 864"/>
                <a:gd name="T32" fmla="*/ 2710 w 5870"/>
                <a:gd name="T33" fmla="*/ 143 h 864"/>
                <a:gd name="T34" fmla="*/ 2538 w 5870"/>
                <a:gd name="T35" fmla="*/ 312 h 864"/>
                <a:gd name="T36" fmla="*/ 2522 w 5870"/>
                <a:gd name="T37" fmla="*/ 701 h 864"/>
                <a:gd name="T38" fmla="*/ 2710 w 5870"/>
                <a:gd name="T39" fmla="*/ 692 h 864"/>
                <a:gd name="T40" fmla="*/ 2459 w 5870"/>
                <a:gd name="T41" fmla="*/ 613 h 864"/>
                <a:gd name="T42" fmla="*/ 2620 w 5870"/>
                <a:gd name="T43" fmla="*/ 393 h 864"/>
                <a:gd name="T44" fmla="*/ 3104 w 5870"/>
                <a:gd name="T45" fmla="*/ 364 h 864"/>
                <a:gd name="T46" fmla="*/ 2835 w 5870"/>
                <a:gd name="T47" fmla="*/ 648 h 864"/>
                <a:gd name="T48" fmla="*/ 3104 w 5870"/>
                <a:gd name="T49" fmla="*/ 364 h 864"/>
                <a:gd name="T50" fmla="*/ 2847 w 5870"/>
                <a:gd name="T51" fmla="*/ 509 h 864"/>
                <a:gd name="T52" fmla="*/ 3090 w 5870"/>
                <a:gd name="T53" fmla="*/ 507 h 864"/>
                <a:gd name="T54" fmla="*/ 3547 w 5870"/>
                <a:gd name="T55" fmla="*/ 620 h 864"/>
                <a:gd name="T56" fmla="*/ 3315 w 5870"/>
                <a:gd name="T57" fmla="*/ 620 h 864"/>
                <a:gd name="T58" fmla="*/ 3343 w 5870"/>
                <a:gd name="T59" fmla="*/ 692 h 864"/>
                <a:gd name="T60" fmla="*/ 3578 w 5870"/>
                <a:gd name="T61" fmla="*/ 692 h 864"/>
                <a:gd name="T62" fmla="*/ 3845 w 5870"/>
                <a:gd name="T63" fmla="*/ 484 h 864"/>
                <a:gd name="T64" fmla="*/ 3840 w 5870"/>
                <a:gd name="T65" fmla="*/ 363 h 864"/>
                <a:gd name="T66" fmla="*/ 3751 w 5870"/>
                <a:gd name="T67" fmla="*/ 343 h 864"/>
                <a:gd name="T68" fmla="*/ 3866 w 5870"/>
                <a:gd name="T69" fmla="*/ 564 h 864"/>
                <a:gd name="T70" fmla="*/ 3713 w 5870"/>
                <a:gd name="T71" fmla="*/ 678 h 864"/>
                <a:gd name="T72" fmla="*/ 3919 w 5870"/>
                <a:gd name="T73" fmla="*/ 531 h 864"/>
                <a:gd name="T74" fmla="*/ 4172 w 5870"/>
                <a:gd name="T75" fmla="*/ 692 h 864"/>
                <a:gd name="T76" fmla="*/ 4566 w 5870"/>
                <a:gd name="T77" fmla="*/ 692 h 864"/>
                <a:gd name="T78" fmla="*/ 4335 w 5870"/>
                <a:gd name="T79" fmla="*/ 249 h 864"/>
                <a:gd name="T80" fmla="*/ 4606 w 5870"/>
                <a:gd name="T81" fmla="*/ 321 h 864"/>
                <a:gd name="T82" fmla="*/ 4585 w 5870"/>
                <a:gd name="T83" fmla="*/ 692 h 864"/>
                <a:gd name="T84" fmla="*/ 4892 w 5870"/>
                <a:gd name="T85" fmla="*/ 338 h 864"/>
                <a:gd name="T86" fmla="*/ 5188 w 5870"/>
                <a:gd name="T87" fmla="*/ 535 h 864"/>
                <a:gd name="T88" fmla="*/ 5000 w 5870"/>
                <a:gd name="T89" fmla="*/ 321 h 864"/>
                <a:gd name="T90" fmla="*/ 5187 w 5870"/>
                <a:gd name="T91" fmla="*/ 633 h 864"/>
                <a:gd name="T92" fmla="*/ 5248 w 5870"/>
                <a:gd name="T93" fmla="*/ 321 h 864"/>
                <a:gd name="T94" fmla="*/ 5405 w 5870"/>
                <a:gd name="T95" fmla="*/ 397 h 864"/>
                <a:gd name="T96" fmla="*/ 5344 w 5870"/>
                <a:gd name="T97" fmla="*/ 692 h 864"/>
                <a:gd name="T98" fmla="*/ 5492 w 5870"/>
                <a:gd name="T99" fmla="*/ 369 h 864"/>
                <a:gd name="T100" fmla="*/ 5829 w 5870"/>
                <a:gd name="T101" fmla="*/ 359 h 864"/>
                <a:gd name="T102" fmla="*/ 5547 w 5870"/>
                <a:gd name="T103" fmla="*/ 508 h 864"/>
                <a:gd name="T104" fmla="*/ 5844 w 5870"/>
                <a:gd name="T105" fmla="*/ 610 h 864"/>
                <a:gd name="T106" fmla="*/ 5870 w 5870"/>
                <a:gd name="T107" fmla="*/ 521 h 864"/>
                <a:gd name="T108" fmla="*/ 5716 w 5870"/>
                <a:gd name="T109" fmla="*/ 363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870" h="864">
                  <a:moveTo>
                    <a:pt x="382" y="67"/>
                  </a:moveTo>
                  <a:cubicBezTo>
                    <a:pt x="864" y="0"/>
                    <a:pt x="864" y="0"/>
                    <a:pt x="864" y="0"/>
                  </a:cubicBezTo>
                  <a:cubicBezTo>
                    <a:pt x="864" y="425"/>
                    <a:pt x="864" y="425"/>
                    <a:pt x="864" y="425"/>
                  </a:cubicBezTo>
                  <a:cubicBezTo>
                    <a:pt x="382" y="425"/>
                    <a:pt x="382" y="425"/>
                    <a:pt x="382" y="425"/>
                  </a:cubicBezTo>
                  <a:lnTo>
                    <a:pt x="382" y="67"/>
                  </a:lnTo>
                  <a:close/>
                  <a:moveTo>
                    <a:pt x="368" y="425"/>
                  </a:moveTo>
                  <a:cubicBezTo>
                    <a:pt x="368" y="70"/>
                    <a:pt x="368" y="70"/>
                    <a:pt x="368" y="7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425"/>
                    <a:pt x="0" y="425"/>
                    <a:pt x="0" y="425"/>
                  </a:cubicBezTo>
                  <a:lnTo>
                    <a:pt x="368" y="425"/>
                  </a:lnTo>
                  <a:close/>
                  <a:moveTo>
                    <a:pt x="382" y="440"/>
                  </a:moveTo>
                  <a:cubicBezTo>
                    <a:pt x="382" y="797"/>
                    <a:pt x="382" y="797"/>
                    <a:pt x="382" y="797"/>
                  </a:cubicBezTo>
                  <a:cubicBezTo>
                    <a:pt x="864" y="864"/>
                    <a:pt x="864" y="864"/>
                    <a:pt x="864" y="864"/>
                  </a:cubicBezTo>
                  <a:cubicBezTo>
                    <a:pt x="864" y="440"/>
                    <a:pt x="864" y="440"/>
                    <a:pt x="864" y="440"/>
                  </a:cubicBezTo>
                  <a:lnTo>
                    <a:pt x="382" y="440"/>
                  </a:lnTo>
                  <a:close/>
                  <a:moveTo>
                    <a:pt x="368" y="440"/>
                  </a:moveTo>
                  <a:cubicBezTo>
                    <a:pt x="0" y="440"/>
                    <a:pt x="0" y="440"/>
                    <a:pt x="0" y="440"/>
                  </a:cubicBezTo>
                  <a:cubicBezTo>
                    <a:pt x="0" y="744"/>
                    <a:pt x="0" y="744"/>
                    <a:pt x="0" y="744"/>
                  </a:cubicBezTo>
                  <a:cubicBezTo>
                    <a:pt x="368" y="795"/>
                    <a:pt x="368" y="795"/>
                    <a:pt x="368" y="795"/>
                  </a:cubicBezTo>
                  <a:lnTo>
                    <a:pt x="368" y="440"/>
                  </a:lnTo>
                  <a:close/>
                  <a:moveTo>
                    <a:pt x="1902" y="173"/>
                  </a:moveTo>
                  <a:cubicBezTo>
                    <a:pt x="1894" y="165"/>
                    <a:pt x="1885" y="161"/>
                    <a:pt x="1874" y="161"/>
                  </a:cubicBezTo>
                  <a:cubicBezTo>
                    <a:pt x="1863" y="161"/>
                    <a:pt x="1853" y="165"/>
                    <a:pt x="1846" y="173"/>
                  </a:cubicBezTo>
                  <a:cubicBezTo>
                    <a:pt x="1839" y="180"/>
                    <a:pt x="1835" y="189"/>
                    <a:pt x="1835" y="200"/>
                  </a:cubicBezTo>
                  <a:cubicBezTo>
                    <a:pt x="1835" y="211"/>
                    <a:pt x="1839" y="221"/>
                    <a:pt x="1846" y="228"/>
                  </a:cubicBezTo>
                  <a:cubicBezTo>
                    <a:pt x="1854" y="235"/>
                    <a:pt x="1863" y="238"/>
                    <a:pt x="1874" y="238"/>
                  </a:cubicBezTo>
                  <a:cubicBezTo>
                    <a:pt x="1884" y="238"/>
                    <a:pt x="1894" y="235"/>
                    <a:pt x="1901" y="227"/>
                  </a:cubicBezTo>
                  <a:cubicBezTo>
                    <a:pt x="1909" y="220"/>
                    <a:pt x="1913" y="211"/>
                    <a:pt x="1913" y="200"/>
                  </a:cubicBezTo>
                  <a:cubicBezTo>
                    <a:pt x="1913" y="189"/>
                    <a:pt x="1909" y="180"/>
                    <a:pt x="1902" y="173"/>
                  </a:cubicBezTo>
                  <a:close/>
                  <a:moveTo>
                    <a:pt x="1730" y="173"/>
                  </a:moveTo>
                  <a:cubicBezTo>
                    <a:pt x="1615" y="607"/>
                    <a:pt x="1615" y="607"/>
                    <a:pt x="1615" y="607"/>
                  </a:cubicBezTo>
                  <a:cubicBezTo>
                    <a:pt x="1613" y="607"/>
                    <a:pt x="1613" y="607"/>
                    <a:pt x="1613" y="607"/>
                  </a:cubicBezTo>
                  <a:cubicBezTo>
                    <a:pt x="1495" y="173"/>
                    <a:pt x="1495" y="173"/>
                    <a:pt x="1495" y="173"/>
                  </a:cubicBezTo>
                  <a:cubicBezTo>
                    <a:pt x="1436" y="173"/>
                    <a:pt x="1436" y="173"/>
                    <a:pt x="1436" y="173"/>
                  </a:cubicBezTo>
                  <a:cubicBezTo>
                    <a:pt x="1311" y="606"/>
                    <a:pt x="1311" y="606"/>
                    <a:pt x="1311" y="606"/>
                  </a:cubicBezTo>
                  <a:cubicBezTo>
                    <a:pt x="1309" y="606"/>
                    <a:pt x="1309" y="606"/>
                    <a:pt x="1309" y="606"/>
                  </a:cubicBezTo>
                  <a:cubicBezTo>
                    <a:pt x="1189" y="173"/>
                    <a:pt x="1189" y="173"/>
                    <a:pt x="1189" y="173"/>
                  </a:cubicBezTo>
                  <a:cubicBezTo>
                    <a:pt x="1123" y="173"/>
                    <a:pt x="1123" y="173"/>
                    <a:pt x="1123" y="173"/>
                  </a:cubicBezTo>
                  <a:cubicBezTo>
                    <a:pt x="1274" y="692"/>
                    <a:pt x="1274" y="692"/>
                    <a:pt x="1274" y="692"/>
                  </a:cubicBezTo>
                  <a:cubicBezTo>
                    <a:pt x="1345" y="692"/>
                    <a:pt x="1345" y="692"/>
                    <a:pt x="1345" y="692"/>
                  </a:cubicBezTo>
                  <a:cubicBezTo>
                    <a:pt x="1461" y="281"/>
                    <a:pt x="1461" y="281"/>
                    <a:pt x="1461" y="281"/>
                  </a:cubicBezTo>
                  <a:cubicBezTo>
                    <a:pt x="1462" y="281"/>
                    <a:pt x="1462" y="281"/>
                    <a:pt x="1462" y="281"/>
                  </a:cubicBezTo>
                  <a:cubicBezTo>
                    <a:pt x="1578" y="692"/>
                    <a:pt x="1578" y="692"/>
                    <a:pt x="1578" y="692"/>
                  </a:cubicBezTo>
                  <a:cubicBezTo>
                    <a:pt x="1649" y="692"/>
                    <a:pt x="1649" y="692"/>
                    <a:pt x="1649" y="692"/>
                  </a:cubicBezTo>
                  <a:cubicBezTo>
                    <a:pt x="1796" y="173"/>
                    <a:pt x="1796" y="173"/>
                    <a:pt x="1796" y="173"/>
                  </a:cubicBezTo>
                  <a:lnTo>
                    <a:pt x="1730" y="173"/>
                  </a:lnTo>
                  <a:close/>
                  <a:moveTo>
                    <a:pt x="1905" y="321"/>
                  </a:moveTo>
                  <a:cubicBezTo>
                    <a:pt x="1845" y="321"/>
                    <a:pt x="1845" y="321"/>
                    <a:pt x="1845" y="321"/>
                  </a:cubicBezTo>
                  <a:cubicBezTo>
                    <a:pt x="1845" y="692"/>
                    <a:pt x="1845" y="692"/>
                    <a:pt x="1845" y="692"/>
                  </a:cubicBezTo>
                  <a:cubicBezTo>
                    <a:pt x="1905" y="692"/>
                    <a:pt x="1905" y="692"/>
                    <a:pt x="1905" y="692"/>
                  </a:cubicBezTo>
                  <a:lnTo>
                    <a:pt x="1905" y="321"/>
                  </a:lnTo>
                  <a:close/>
                  <a:moveTo>
                    <a:pt x="2301" y="465"/>
                  </a:moveTo>
                  <a:cubicBezTo>
                    <a:pt x="2301" y="416"/>
                    <a:pt x="2290" y="378"/>
                    <a:pt x="2269" y="352"/>
                  </a:cubicBezTo>
                  <a:cubicBezTo>
                    <a:pt x="2248" y="325"/>
                    <a:pt x="2217" y="312"/>
                    <a:pt x="2176" y="312"/>
                  </a:cubicBezTo>
                  <a:cubicBezTo>
                    <a:pt x="2123" y="312"/>
                    <a:pt x="2082" y="336"/>
                    <a:pt x="2054" y="383"/>
                  </a:cubicBezTo>
                  <a:cubicBezTo>
                    <a:pt x="2053" y="383"/>
                    <a:pt x="2053" y="383"/>
                    <a:pt x="2053" y="383"/>
                  </a:cubicBezTo>
                  <a:cubicBezTo>
                    <a:pt x="2053" y="321"/>
                    <a:pt x="2053" y="321"/>
                    <a:pt x="2053" y="321"/>
                  </a:cubicBezTo>
                  <a:cubicBezTo>
                    <a:pt x="1994" y="321"/>
                    <a:pt x="1994" y="321"/>
                    <a:pt x="1994" y="321"/>
                  </a:cubicBezTo>
                  <a:cubicBezTo>
                    <a:pt x="1994" y="692"/>
                    <a:pt x="1994" y="692"/>
                    <a:pt x="1994" y="692"/>
                  </a:cubicBezTo>
                  <a:cubicBezTo>
                    <a:pt x="2053" y="692"/>
                    <a:pt x="2053" y="692"/>
                    <a:pt x="2053" y="692"/>
                  </a:cubicBezTo>
                  <a:cubicBezTo>
                    <a:pt x="2053" y="480"/>
                    <a:pt x="2053" y="480"/>
                    <a:pt x="2053" y="480"/>
                  </a:cubicBezTo>
                  <a:cubicBezTo>
                    <a:pt x="2053" y="446"/>
                    <a:pt x="2063" y="418"/>
                    <a:pt x="2082" y="396"/>
                  </a:cubicBezTo>
                  <a:cubicBezTo>
                    <a:pt x="2102" y="374"/>
                    <a:pt x="2126" y="363"/>
                    <a:pt x="2156" y="363"/>
                  </a:cubicBezTo>
                  <a:cubicBezTo>
                    <a:pt x="2213" y="363"/>
                    <a:pt x="2242" y="402"/>
                    <a:pt x="2242" y="480"/>
                  </a:cubicBezTo>
                  <a:cubicBezTo>
                    <a:pt x="2242" y="692"/>
                    <a:pt x="2242" y="692"/>
                    <a:pt x="2242" y="692"/>
                  </a:cubicBezTo>
                  <a:cubicBezTo>
                    <a:pt x="2301" y="692"/>
                    <a:pt x="2301" y="692"/>
                    <a:pt x="2301" y="692"/>
                  </a:cubicBezTo>
                  <a:lnTo>
                    <a:pt x="2301" y="465"/>
                  </a:lnTo>
                  <a:close/>
                  <a:moveTo>
                    <a:pt x="2710" y="143"/>
                  </a:moveTo>
                  <a:cubicBezTo>
                    <a:pt x="2651" y="143"/>
                    <a:pt x="2651" y="143"/>
                    <a:pt x="2651" y="143"/>
                  </a:cubicBezTo>
                  <a:cubicBezTo>
                    <a:pt x="2651" y="372"/>
                    <a:pt x="2651" y="372"/>
                    <a:pt x="2651" y="372"/>
                  </a:cubicBezTo>
                  <a:cubicBezTo>
                    <a:pt x="2649" y="372"/>
                    <a:pt x="2649" y="372"/>
                    <a:pt x="2649" y="372"/>
                  </a:cubicBezTo>
                  <a:cubicBezTo>
                    <a:pt x="2626" y="332"/>
                    <a:pt x="2589" y="312"/>
                    <a:pt x="2538" y="312"/>
                  </a:cubicBezTo>
                  <a:cubicBezTo>
                    <a:pt x="2487" y="312"/>
                    <a:pt x="2445" y="331"/>
                    <a:pt x="2415" y="368"/>
                  </a:cubicBezTo>
                  <a:cubicBezTo>
                    <a:pt x="2384" y="405"/>
                    <a:pt x="2369" y="454"/>
                    <a:pt x="2369" y="515"/>
                  </a:cubicBezTo>
                  <a:cubicBezTo>
                    <a:pt x="2369" y="572"/>
                    <a:pt x="2382" y="617"/>
                    <a:pt x="2410" y="650"/>
                  </a:cubicBezTo>
                  <a:cubicBezTo>
                    <a:pt x="2438" y="684"/>
                    <a:pt x="2475" y="701"/>
                    <a:pt x="2522" y="701"/>
                  </a:cubicBezTo>
                  <a:cubicBezTo>
                    <a:pt x="2579" y="701"/>
                    <a:pt x="2622" y="677"/>
                    <a:pt x="2649" y="629"/>
                  </a:cubicBezTo>
                  <a:cubicBezTo>
                    <a:pt x="2651" y="629"/>
                    <a:pt x="2651" y="629"/>
                    <a:pt x="2651" y="629"/>
                  </a:cubicBezTo>
                  <a:cubicBezTo>
                    <a:pt x="2651" y="692"/>
                    <a:pt x="2651" y="692"/>
                    <a:pt x="2651" y="692"/>
                  </a:cubicBezTo>
                  <a:cubicBezTo>
                    <a:pt x="2710" y="692"/>
                    <a:pt x="2710" y="692"/>
                    <a:pt x="2710" y="692"/>
                  </a:cubicBezTo>
                  <a:lnTo>
                    <a:pt x="2710" y="143"/>
                  </a:lnTo>
                  <a:close/>
                  <a:moveTo>
                    <a:pt x="2619" y="615"/>
                  </a:moveTo>
                  <a:cubicBezTo>
                    <a:pt x="2598" y="638"/>
                    <a:pt x="2571" y="650"/>
                    <a:pt x="2539" y="650"/>
                  </a:cubicBezTo>
                  <a:cubicBezTo>
                    <a:pt x="2505" y="650"/>
                    <a:pt x="2479" y="638"/>
                    <a:pt x="2459" y="613"/>
                  </a:cubicBezTo>
                  <a:cubicBezTo>
                    <a:pt x="2439" y="588"/>
                    <a:pt x="2429" y="555"/>
                    <a:pt x="2429" y="512"/>
                  </a:cubicBezTo>
                  <a:cubicBezTo>
                    <a:pt x="2429" y="465"/>
                    <a:pt x="2440" y="429"/>
                    <a:pt x="2461" y="402"/>
                  </a:cubicBezTo>
                  <a:cubicBezTo>
                    <a:pt x="2482" y="376"/>
                    <a:pt x="2510" y="363"/>
                    <a:pt x="2546" y="363"/>
                  </a:cubicBezTo>
                  <a:cubicBezTo>
                    <a:pt x="2575" y="363"/>
                    <a:pt x="2600" y="373"/>
                    <a:pt x="2620" y="393"/>
                  </a:cubicBezTo>
                  <a:cubicBezTo>
                    <a:pt x="2641" y="413"/>
                    <a:pt x="2651" y="439"/>
                    <a:pt x="2651" y="469"/>
                  </a:cubicBezTo>
                  <a:cubicBezTo>
                    <a:pt x="2651" y="524"/>
                    <a:pt x="2651" y="524"/>
                    <a:pt x="2651" y="524"/>
                  </a:cubicBezTo>
                  <a:cubicBezTo>
                    <a:pt x="2651" y="561"/>
                    <a:pt x="2640" y="591"/>
                    <a:pt x="2619" y="615"/>
                  </a:cubicBezTo>
                  <a:close/>
                  <a:moveTo>
                    <a:pt x="3104" y="364"/>
                  </a:moveTo>
                  <a:cubicBezTo>
                    <a:pt x="3073" y="329"/>
                    <a:pt x="3030" y="312"/>
                    <a:pt x="2975" y="312"/>
                  </a:cubicBezTo>
                  <a:cubicBezTo>
                    <a:pt x="2916" y="312"/>
                    <a:pt x="2870" y="330"/>
                    <a:pt x="2836" y="365"/>
                  </a:cubicBezTo>
                  <a:cubicBezTo>
                    <a:pt x="2803" y="401"/>
                    <a:pt x="2786" y="449"/>
                    <a:pt x="2786" y="511"/>
                  </a:cubicBezTo>
                  <a:cubicBezTo>
                    <a:pt x="2786" y="568"/>
                    <a:pt x="2802" y="614"/>
                    <a:pt x="2835" y="648"/>
                  </a:cubicBezTo>
                  <a:cubicBezTo>
                    <a:pt x="2867" y="683"/>
                    <a:pt x="2911" y="701"/>
                    <a:pt x="2966" y="701"/>
                  </a:cubicBezTo>
                  <a:cubicBezTo>
                    <a:pt x="3022" y="701"/>
                    <a:pt x="3067" y="683"/>
                    <a:pt x="3100" y="647"/>
                  </a:cubicBezTo>
                  <a:cubicBezTo>
                    <a:pt x="3134" y="611"/>
                    <a:pt x="3150" y="564"/>
                    <a:pt x="3150" y="505"/>
                  </a:cubicBezTo>
                  <a:cubicBezTo>
                    <a:pt x="3150" y="445"/>
                    <a:pt x="3135" y="398"/>
                    <a:pt x="3104" y="364"/>
                  </a:cubicBezTo>
                  <a:close/>
                  <a:moveTo>
                    <a:pt x="3059" y="613"/>
                  </a:moveTo>
                  <a:cubicBezTo>
                    <a:pt x="3038" y="638"/>
                    <a:pt x="3009" y="650"/>
                    <a:pt x="2970" y="650"/>
                  </a:cubicBezTo>
                  <a:cubicBezTo>
                    <a:pt x="2932" y="650"/>
                    <a:pt x="2902" y="638"/>
                    <a:pt x="2880" y="613"/>
                  </a:cubicBezTo>
                  <a:cubicBezTo>
                    <a:pt x="2858" y="588"/>
                    <a:pt x="2847" y="553"/>
                    <a:pt x="2847" y="509"/>
                  </a:cubicBezTo>
                  <a:cubicBezTo>
                    <a:pt x="2847" y="462"/>
                    <a:pt x="2858" y="426"/>
                    <a:pt x="2880" y="401"/>
                  </a:cubicBezTo>
                  <a:cubicBezTo>
                    <a:pt x="2902" y="375"/>
                    <a:pt x="2932" y="363"/>
                    <a:pt x="2970" y="363"/>
                  </a:cubicBezTo>
                  <a:cubicBezTo>
                    <a:pt x="3009" y="363"/>
                    <a:pt x="3038" y="375"/>
                    <a:pt x="3059" y="400"/>
                  </a:cubicBezTo>
                  <a:cubicBezTo>
                    <a:pt x="3079" y="425"/>
                    <a:pt x="3090" y="461"/>
                    <a:pt x="3090" y="507"/>
                  </a:cubicBezTo>
                  <a:cubicBezTo>
                    <a:pt x="3090" y="553"/>
                    <a:pt x="3079" y="589"/>
                    <a:pt x="3059" y="613"/>
                  </a:cubicBezTo>
                  <a:close/>
                  <a:moveTo>
                    <a:pt x="3631" y="321"/>
                  </a:moveTo>
                  <a:cubicBezTo>
                    <a:pt x="3550" y="620"/>
                    <a:pt x="3550" y="620"/>
                    <a:pt x="3550" y="620"/>
                  </a:cubicBezTo>
                  <a:cubicBezTo>
                    <a:pt x="3547" y="620"/>
                    <a:pt x="3547" y="620"/>
                    <a:pt x="3547" y="620"/>
                  </a:cubicBezTo>
                  <a:cubicBezTo>
                    <a:pt x="3464" y="321"/>
                    <a:pt x="3464" y="321"/>
                    <a:pt x="3464" y="321"/>
                  </a:cubicBezTo>
                  <a:cubicBezTo>
                    <a:pt x="3410" y="321"/>
                    <a:pt x="3410" y="321"/>
                    <a:pt x="3410" y="321"/>
                  </a:cubicBezTo>
                  <a:cubicBezTo>
                    <a:pt x="3318" y="620"/>
                    <a:pt x="3318" y="620"/>
                    <a:pt x="3318" y="620"/>
                  </a:cubicBezTo>
                  <a:cubicBezTo>
                    <a:pt x="3315" y="620"/>
                    <a:pt x="3315" y="620"/>
                    <a:pt x="3315" y="620"/>
                  </a:cubicBezTo>
                  <a:cubicBezTo>
                    <a:pt x="3234" y="321"/>
                    <a:pt x="3234" y="321"/>
                    <a:pt x="3234" y="321"/>
                  </a:cubicBezTo>
                  <a:cubicBezTo>
                    <a:pt x="3171" y="321"/>
                    <a:pt x="3171" y="321"/>
                    <a:pt x="3171" y="321"/>
                  </a:cubicBezTo>
                  <a:cubicBezTo>
                    <a:pt x="3283" y="692"/>
                    <a:pt x="3283" y="692"/>
                    <a:pt x="3283" y="692"/>
                  </a:cubicBezTo>
                  <a:cubicBezTo>
                    <a:pt x="3343" y="692"/>
                    <a:pt x="3343" y="692"/>
                    <a:pt x="3343" y="692"/>
                  </a:cubicBezTo>
                  <a:cubicBezTo>
                    <a:pt x="3432" y="404"/>
                    <a:pt x="3432" y="404"/>
                    <a:pt x="3432" y="404"/>
                  </a:cubicBezTo>
                  <a:cubicBezTo>
                    <a:pt x="3434" y="404"/>
                    <a:pt x="3434" y="404"/>
                    <a:pt x="3434" y="404"/>
                  </a:cubicBezTo>
                  <a:cubicBezTo>
                    <a:pt x="3517" y="692"/>
                    <a:pt x="3517" y="692"/>
                    <a:pt x="3517" y="692"/>
                  </a:cubicBezTo>
                  <a:cubicBezTo>
                    <a:pt x="3578" y="692"/>
                    <a:pt x="3578" y="692"/>
                    <a:pt x="3578" y="692"/>
                  </a:cubicBezTo>
                  <a:cubicBezTo>
                    <a:pt x="3689" y="321"/>
                    <a:pt x="3689" y="321"/>
                    <a:pt x="3689" y="321"/>
                  </a:cubicBezTo>
                  <a:lnTo>
                    <a:pt x="3631" y="321"/>
                  </a:lnTo>
                  <a:close/>
                  <a:moveTo>
                    <a:pt x="3919" y="531"/>
                  </a:moveTo>
                  <a:cubicBezTo>
                    <a:pt x="3905" y="514"/>
                    <a:pt x="3880" y="499"/>
                    <a:pt x="3845" y="484"/>
                  </a:cubicBezTo>
                  <a:cubicBezTo>
                    <a:pt x="3816" y="472"/>
                    <a:pt x="3797" y="461"/>
                    <a:pt x="3788" y="452"/>
                  </a:cubicBezTo>
                  <a:cubicBezTo>
                    <a:pt x="3779" y="444"/>
                    <a:pt x="3775" y="431"/>
                    <a:pt x="3775" y="414"/>
                  </a:cubicBezTo>
                  <a:cubicBezTo>
                    <a:pt x="3775" y="399"/>
                    <a:pt x="3781" y="387"/>
                    <a:pt x="3792" y="377"/>
                  </a:cubicBezTo>
                  <a:cubicBezTo>
                    <a:pt x="3804" y="368"/>
                    <a:pt x="3820" y="363"/>
                    <a:pt x="3840" y="363"/>
                  </a:cubicBezTo>
                  <a:cubicBezTo>
                    <a:pt x="3872" y="363"/>
                    <a:pt x="3899" y="372"/>
                    <a:pt x="3924" y="389"/>
                  </a:cubicBezTo>
                  <a:cubicBezTo>
                    <a:pt x="3924" y="329"/>
                    <a:pt x="3924" y="329"/>
                    <a:pt x="3924" y="329"/>
                  </a:cubicBezTo>
                  <a:cubicBezTo>
                    <a:pt x="3900" y="318"/>
                    <a:pt x="3874" y="312"/>
                    <a:pt x="3844" y="312"/>
                  </a:cubicBezTo>
                  <a:cubicBezTo>
                    <a:pt x="3807" y="312"/>
                    <a:pt x="3775" y="322"/>
                    <a:pt x="3751" y="343"/>
                  </a:cubicBezTo>
                  <a:cubicBezTo>
                    <a:pt x="3726" y="363"/>
                    <a:pt x="3714" y="389"/>
                    <a:pt x="3714" y="420"/>
                  </a:cubicBezTo>
                  <a:cubicBezTo>
                    <a:pt x="3714" y="446"/>
                    <a:pt x="3721" y="467"/>
                    <a:pt x="3734" y="483"/>
                  </a:cubicBezTo>
                  <a:cubicBezTo>
                    <a:pt x="3748" y="499"/>
                    <a:pt x="3771" y="514"/>
                    <a:pt x="3803" y="528"/>
                  </a:cubicBezTo>
                  <a:cubicBezTo>
                    <a:pt x="3836" y="543"/>
                    <a:pt x="3857" y="555"/>
                    <a:pt x="3866" y="564"/>
                  </a:cubicBezTo>
                  <a:cubicBezTo>
                    <a:pt x="3875" y="573"/>
                    <a:pt x="3880" y="584"/>
                    <a:pt x="3880" y="598"/>
                  </a:cubicBezTo>
                  <a:cubicBezTo>
                    <a:pt x="3880" y="633"/>
                    <a:pt x="3856" y="650"/>
                    <a:pt x="3809" y="650"/>
                  </a:cubicBezTo>
                  <a:cubicBezTo>
                    <a:pt x="3774" y="650"/>
                    <a:pt x="3742" y="638"/>
                    <a:pt x="3713" y="615"/>
                  </a:cubicBezTo>
                  <a:cubicBezTo>
                    <a:pt x="3713" y="678"/>
                    <a:pt x="3713" y="678"/>
                    <a:pt x="3713" y="678"/>
                  </a:cubicBezTo>
                  <a:cubicBezTo>
                    <a:pt x="3739" y="693"/>
                    <a:pt x="3770" y="701"/>
                    <a:pt x="3805" y="701"/>
                  </a:cubicBezTo>
                  <a:cubicBezTo>
                    <a:pt x="3846" y="701"/>
                    <a:pt x="3879" y="691"/>
                    <a:pt x="3904" y="671"/>
                  </a:cubicBezTo>
                  <a:cubicBezTo>
                    <a:pt x="3928" y="651"/>
                    <a:pt x="3941" y="625"/>
                    <a:pt x="3941" y="593"/>
                  </a:cubicBezTo>
                  <a:cubicBezTo>
                    <a:pt x="3941" y="568"/>
                    <a:pt x="3934" y="547"/>
                    <a:pt x="3919" y="531"/>
                  </a:cubicBezTo>
                  <a:close/>
                  <a:moveTo>
                    <a:pt x="4366" y="173"/>
                  </a:moveTo>
                  <a:cubicBezTo>
                    <a:pt x="4303" y="173"/>
                    <a:pt x="4303" y="173"/>
                    <a:pt x="4303" y="173"/>
                  </a:cubicBezTo>
                  <a:cubicBezTo>
                    <a:pt x="4105" y="692"/>
                    <a:pt x="4105" y="692"/>
                    <a:pt x="4105" y="692"/>
                  </a:cubicBezTo>
                  <a:cubicBezTo>
                    <a:pt x="4172" y="692"/>
                    <a:pt x="4172" y="692"/>
                    <a:pt x="4172" y="692"/>
                  </a:cubicBezTo>
                  <a:cubicBezTo>
                    <a:pt x="4224" y="547"/>
                    <a:pt x="4224" y="547"/>
                    <a:pt x="4224" y="547"/>
                  </a:cubicBezTo>
                  <a:cubicBezTo>
                    <a:pt x="4445" y="547"/>
                    <a:pt x="4445" y="547"/>
                    <a:pt x="4445" y="547"/>
                  </a:cubicBezTo>
                  <a:cubicBezTo>
                    <a:pt x="4499" y="692"/>
                    <a:pt x="4499" y="692"/>
                    <a:pt x="4499" y="692"/>
                  </a:cubicBezTo>
                  <a:cubicBezTo>
                    <a:pt x="4566" y="692"/>
                    <a:pt x="4566" y="692"/>
                    <a:pt x="4566" y="692"/>
                  </a:cubicBezTo>
                  <a:lnTo>
                    <a:pt x="4366" y="173"/>
                  </a:lnTo>
                  <a:close/>
                  <a:moveTo>
                    <a:pt x="4244" y="492"/>
                  </a:moveTo>
                  <a:cubicBezTo>
                    <a:pt x="4333" y="249"/>
                    <a:pt x="4333" y="249"/>
                    <a:pt x="4333" y="249"/>
                  </a:cubicBezTo>
                  <a:cubicBezTo>
                    <a:pt x="4335" y="249"/>
                    <a:pt x="4335" y="249"/>
                    <a:pt x="4335" y="249"/>
                  </a:cubicBezTo>
                  <a:cubicBezTo>
                    <a:pt x="4424" y="492"/>
                    <a:pt x="4424" y="492"/>
                    <a:pt x="4424" y="492"/>
                  </a:cubicBezTo>
                  <a:lnTo>
                    <a:pt x="4244" y="492"/>
                  </a:lnTo>
                  <a:close/>
                  <a:moveTo>
                    <a:pt x="4892" y="321"/>
                  </a:moveTo>
                  <a:cubicBezTo>
                    <a:pt x="4606" y="321"/>
                    <a:pt x="4606" y="321"/>
                    <a:pt x="4606" y="321"/>
                  </a:cubicBezTo>
                  <a:cubicBezTo>
                    <a:pt x="4606" y="371"/>
                    <a:pt x="4606" y="371"/>
                    <a:pt x="4606" y="371"/>
                  </a:cubicBezTo>
                  <a:cubicBezTo>
                    <a:pt x="4805" y="371"/>
                    <a:pt x="4805" y="371"/>
                    <a:pt x="4805" y="371"/>
                  </a:cubicBezTo>
                  <a:cubicBezTo>
                    <a:pt x="4585" y="673"/>
                    <a:pt x="4585" y="673"/>
                    <a:pt x="4585" y="673"/>
                  </a:cubicBezTo>
                  <a:cubicBezTo>
                    <a:pt x="4585" y="692"/>
                    <a:pt x="4585" y="692"/>
                    <a:pt x="4585" y="692"/>
                  </a:cubicBezTo>
                  <a:cubicBezTo>
                    <a:pt x="4890" y="692"/>
                    <a:pt x="4890" y="692"/>
                    <a:pt x="4890" y="692"/>
                  </a:cubicBezTo>
                  <a:cubicBezTo>
                    <a:pt x="4890" y="641"/>
                    <a:pt x="4890" y="641"/>
                    <a:pt x="4890" y="641"/>
                  </a:cubicBezTo>
                  <a:cubicBezTo>
                    <a:pt x="4673" y="641"/>
                    <a:pt x="4673" y="641"/>
                    <a:pt x="4673" y="641"/>
                  </a:cubicBezTo>
                  <a:cubicBezTo>
                    <a:pt x="4892" y="338"/>
                    <a:pt x="4892" y="338"/>
                    <a:pt x="4892" y="338"/>
                  </a:cubicBezTo>
                  <a:lnTo>
                    <a:pt x="4892" y="321"/>
                  </a:lnTo>
                  <a:close/>
                  <a:moveTo>
                    <a:pt x="5248" y="321"/>
                  </a:moveTo>
                  <a:cubicBezTo>
                    <a:pt x="5188" y="321"/>
                    <a:pt x="5188" y="321"/>
                    <a:pt x="5188" y="321"/>
                  </a:cubicBezTo>
                  <a:cubicBezTo>
                    <a:pt x="5188" y="535"/>
                    <a:pt x="5188" y="535"/>
                    <a:pt x="5188" y="535"/>
                  </a:cubicBezTo>
                  <a:cubicBezTo>
                    <a:pt x="5188" y="569"/>
                    <a:pt x="5179" y="597"/>
                    <a:pt x="5161" y="618"/>
                  </a:cubicBezTo>
                  <a:cubicBezTo>
                    <a:pt x="5143" y="639"/>
                    <a:pt x="5119" y="650"/>
                    <a:pt x="5089" y="650"/>
                  </a:cubicBezTo>
                  <a:cubicBezTo>
                    <a:pt x="5029" y="650"/>
                    <a:pt x="5000" y="611"/>
                    <a:pt x="5000" y="533"/>
                  </a:cubicBezTo>
                  <a:cubicBezTo>
                    <a:pt x="5000" y="321"/>
                    <a:pt x="5000" y="321"/>
                    <a:pt x="5000" y="321"/>
                  </a:cubicBezTo>
                  <a:cubicBezTo>
                    <a:pt x="4940" y="321"/>
                    <a:pt x="4940" y="321"/>
                    <a:pt x="4940" y="321"/>
                  </a:cubicBezTo>
                  <a:cubicBezTo>
                    <a:pt x="4940" y="543"/>
                    <a:pt x="4940" y="543"/>
                    <a:pt x="4940" y="543"/>
                  </a:cubicBezTo>
                  <a:cubicBezTo>
                    <a:pt x="4940" y="648"/>
                    <a:pt x="4984" y="701"/>
                    <a:pt x="5073" y="701"/>
                  </a:cubicBezTo>
                  <a:cubicBezTo>
                    <a:pt x="5124" y="701"/>
                    <a:pt x="5162" y="678"/>
                    <a:pt x="5187" y="633"/>
                  </a:cubicBezTo>
                  <a:cubicBezTo>
                    <a:pt x="5188" y="633"/>
                    <a:pt x="5188" y="633"/>
                    <a:pt x="5188" y="633"/>
                  </a:cubicBezTo>
                  <a:cubicBezTo>
                    <a:pt x="5188" y="692"/>
                    <a:pt x="5188" y="692"/>
                    <a:pt x="5188" y="692"/>
                  </a:cubicBezTo>
                  <a:cubicBezTo>
                    <a:pt x="5248" y="692"/>
                    <a:pt x="5248" y="692"/>
                    <a:pt x="5248" y="692"/>
                  </a:cubicBezTo>
                  <a:lnTo>
                    <a:pt x="5248" y="321"/>
                  </a:lnTo>
                  <a:close/>
                  <a:moveTo>
                    <a:pt x="5537" y="320"/>
                  </a:moveTo>
                  <a:cubicBezTo>
                    <a:pt x="5529" y="316"/>
                    <a:pt x="5517" y="315"/>
                    <a:pt x="5502" y="315"/>
                  </a:cubicBezTo>
                  <a:cubicBezTo>
                    <a:pt x="5480" y="315"/>
                    <a:pt x="5460" y="322"/>
                    <a:pt x="5443" y="337"/>
                  </a:cubicBezTo>
                  <a:cubicBezTo>
                    <a:pt x="5426" y="352"/>
                    <a:pt x="5413" y="372"/>
                    <a:pt x="5405" y="397"/>
                  </a:cubicBezTo>
                  <a:cubicBezTo>
                    <a:pt x="5404" y="397"/>
                    <a:pt x="5404" y="397"/>
                    <a:pt x="5404" y="397"/>
                  </a:cubicBezTo>
                  <a:cubicBezTo>
                    <a:pt x="5404" y="321"/>
                    <a:pt x="5404" y="321"/>
                    <a:pt x="5404" y="321"/>
                  </a:cubicBezTo>
                  <a:cubicBezTo>
                    <a:pt x="5344" y="321"/>
                    <a:pt x="5344" y="321"/>
                    <a:pt x="5344" y="321"/>
                  </a:cubicBezTo>
                  <a:cubicBezTo>
                    <a:pt x="5344" y="692"/>
                    <a:pt x="5344" y="692"/>
                    <a:pt x="5344" y="692"/>
                  </a:cubicBezTo>
                  <a:cubicBezTo>
                    <a:pt x="5404" y="692"/>
                    <a:pt x="5404" y="692"/>
                    <a:pt x="5404" y="692"/>
                  </a:cubicBezTo>
                  <a:cubicBezTo>
                    <a:pt x="5404" y="503"/>
                    <a:pt x="5404" y="503"/>
                    <a:pt x="5404" y="503"/>
                  </a:cubicBezTo>
                  <a:cubicBezTo>
                    <a:pt x="5404" y="463"/>
                    <a:pt x="5412" y="431"/>
                    <a:pt x="5428" y="406"/>
                  </a:cubicBezTo>
                  <a:cubicBezTo>
                    <a:pt x="5445" y="382"/>
                    <a:pt x="5466" y="369"/>
                    <a:pt x="5492" y="369"/>
                  </a:cubicBezTo>
                  <a:cubicBezTo>
                    <a:pt x="5512" y="369"/>
                    <a:pt x="5527" y="373"/>
                    <a:pt x="5537" y="381"/>
                  </a:cubicBezTo>
                  <a:lnTo>
                    <a:pt x="5537" y="320"/>
                  </a:lnTo>
                  <a:close/>
                  <a:moveTo>
                    <a:pt x="5870" y="490"/>
                  </a:moveTo>
                  <a:cubicBezTo>
                    <a:pt x="5870" y="434"/>
                    <a:pt x="5856" y="390"/>
                    <a:pt x="5829" y="359"/>
                  </a:cubicBezTo>
                  <a:cubicBezTo>
                    <a:pt x="5803" y="328"/>
                    <a:pt x="5765" y="312"/>
                    <a:pt x="5717" y="312"/>
                  </a:cubicBezTo>
                  <a:cubicBezTo>
                    <a:pt x="5685" y="312"/>
                    <a:pt x="5656" y="320"/>
                    <a:pt x="5630" y="337"/>
                  </a:cubicBezTo>
                  <a:cubicBezTo>
                    <a:pt x="5604" y="354"/>
                    <a:pt x="5584" y="377"/>
                    <a:pt x="5569" y="407"/>
                  </a:cubicBezTo>
                  <a:cubicBezTo>
                    <a:pt x="5554" y="438"/>
                    <a:pt x="5547" y="471"/>
                    <a:pt x="5547" y="508"/>
                  </a:cubicBezTo>
                  <a:cubicBezTo>
                    <a:pt x="5547" y="568"/>
                    <a:pt x="5562" y="615"/>
                    <a:pt x="5591" y="649"/>
                  </a:cubicBezTo>
                  <a:cubicBezTo>
                    <a:pt x="5621" y="684"/>
                    <a:pt x="5662" y="701"/>
                    <a:pt x="5715" y="701"/>
                  </a:cubicBezTo>
                  <a:cubicBezTo>
                    <a:pt x="5768" y="701"/>
                    <a:pt x="5811" y="689"/>
                    <a:pt x="5844" y="665"/>
                  </a:cubicBezTo>
                  <a:cubicBezTo>
                    <a:pt x="5844" y="610"/>
                    <a:pt x="5844" y="610"/>
                    <a:pt x="5844" y="610"/>
                  </a:cubicBezTo>
                  <a:cubicBezTo>
                    <a:pt x="5809" y="637"/>
                    <a:pt x="5771" y="650"/>
                    <a:pt x="5729" y="650"/>
                  </a:cubicBezTo>
                  <a:cubicBezTo>
                    <a:pt x="5692" y="650"/>
                    <a:pt x="5662" y="639"/>
                    <a:pt x="5641" y="617"/>
                  </a:cubicBezTo>
                  <a:cubicBezTo>
                    <a:pt x="5620" y="595"/>
                    <a:pt x="5609" y="563"/>
                    <a:pt x="5608" y="521"/>
                  </a:cubicBezTo>
                  <a:cubicBezTo>
                    <a:pt x="5870" y="521"/>
                    <a:pt x="5870" y="521"/>
                    <a:pt x="5870" y="521"/>
                  </a:cubicBezTo>
                  <a:lnTo>
                    <a:pt x="5870" y="490"/>
                  </a:lnTo>
                  <a:close/>
                  <a:moveTo>
                    <a:pt x="5609" y="471"/>
                  </a:moveTo>
                  <a:cubicBezTo>
                    <a:pt x="5614" y="438"/>
                    <a:pt x="5626" y="412"/>
                    <a:pt x="5646" y="392"/>
                  </a:cubicBezTo>
                  <a:cubicBezTo>
                    <a:pt x="5665" y="373"/>
                    <a:pt x="5689" y="363"/>
                    <a:pt x="5716" y="363"/>
                  </a:cubicBezTo>
                  <a:cubicBezTo>
                    <a:pt x="5746" y="363"/>
                    <a:pt x="5768" y="372"/>
                    <a:pt x="5784" y="391"/>
                  </a:cubicBezTo>
                  <a:cubicBezTo>
                    <a:pt x="5800" y="410"/>
                    <a:pt x="5809" y="437"/>
                    <a:pt x="5809" y="471"/>
                  </a:cubicBezTo>
                  <a:lnTo>
                    <a:pt x="5609" y="4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89619" tIns="44810" rIns="89619" bIns="44810" numCol="1" anchor="t" anchorCtr="0" compatLnSpc="1">
              <a:prstTxWarp prst="textNoShape">
                <a:avLst/>
              </a:prstTxWarp>
            </a:bodyPr>
            <a:lstStyle/>
            <a:p>
              <a:pPr defTabSz="914180"/>
              <a:endParaRPr lang="en-US" sz="1764">
                <a:solidFill>
                  <a:srgbClr val="505050"/>
                </a:solidFill>
              </a:endParaRPr>
            </a:p>
          </p:txBody>
        </p:sp>
        <p:sp>
          <p:nvSpPr>
            <p:cNvPr id="53" name="Freeform 6"/>
            <p:cNvSpPr>
              <a:spLocks noChangeAspect="1" noEditPoints="1"/>
            </p:cNvSpPr>
            <p:nvPr/>
          </p:nvSpPr>
          <p:spPr bwMode="auto">
            <a:xfrm>
              <a:off x="6777846" y="4328307"/>
              <a:ext cx="820754" cy="237904"/>
            </a:xfrm>
            <a:custGeom>
              <a:avLst/>
              <a:gdLst>
                <a:gd name="T0" fmla="*/ 1370 w 3468"/>
                <a:gd name="T1" fmla="*/ 510 h 1003"/>
                <a:gd name="T2" fmla="*/ 1226 w 3468"/>
                <a:gd name="T3" fmla="*/ 712 h 1003"/>
                <a:gd name="T4" fmla="*/ 1645 w 3468"/>
                <a:gd name="T5" fmla="*/ 157 h 1003"/>
                <a:gd name="T6" fmla="*/ 1603 w 3468"/>
                <a:gd name="T7" fmla="*/ 121 h 1003"/>
                <a:gd name="T8" fmla="*/ 1712 w 3468"/>
                <a:gd name="T9" fmla="*/ 383 h 1003"/>
                <a:gd name="T10" fmla="*/ 1417 w 3468"/>
                <a:gd name="T11" fmla="*/ 616 h 1003"/>
                <a:gd name="T12" fmla="*/ 1592 w 3468"/>
                <a:gd name="T13" fmla="*/ 881 h 1003"/>
                <a:gd name="T14" fmla="*/ 1182 w 3468"/>
                <a:gd name="T15" fmla="*/ 15 h 1003"/>
                <a:gd name="T16" fmla="*/ 920 w 3468"/>
                <a:gd name="T17" fmla="*/ 505 h 1003"/>
                <a:gd name="T18" fmla="*/ 538 w 3468"/>
                <a:gd name="T19" fmla="*/ 685 h 1003"/>
                <a:gd name="T20" fmla="*/ 86 w 3468"/>
                <a:gd name="T21" fmla="*/ 838 h 1003"/>
                <a:gd name="T22" fmla="*/ 536 w 3468"/>
                <a:gd name="T23" fmla="*/ 80 h 1003"/>
                <a:gd name="T24" fmla="*/ 169 w 3468"/>
                <a:gd name="T25" fmla="*/ 594 h 1003"/>
                <a:gd name="T26" fmla="*/ 369 w 3468"/>
                <a:gd name="T27" fmla="*/ 407 h 1003"/>
                <a:gd name="T28" fmla="*/ 866 w 3468"/>
                <a:gd name="T29" fmla="*/ 260 h 1003"/>
                <a:gd name="T30" fmla="*/ 866 w 3468"/>
                <a:gd name="T31" fmla="*/ 261 h 1003"/>
                <a:gd name="T32" fmla="*/ 2650 w 3468"/>
                <a:gd name="T33" fmla="*/ 148 h 1003"/>
                <a:gd name="T34" fmla="*/ 2660 w 3468"/>
                <a:gd name="T35" fmla="*/ 327 h 1003"/>
                <a:gd name="T36" fmla="*/ 2618 w 3468"/>
                <a:gd name="T37" fmla="*/ 171 h 1003"/>
                <a:gd name="T38" fmla="*/ 1419 w 3468"/>
                <a:gd name="T39" fmla="*/ 151 h 1003"/>
                <a:gd name="T40" fmla="*/ 1434 w 3468"/>
                <a:gd name="T41" fmla="*/ 115 h 1003"/>
                <a:gd name="T42" fmla="*/ 1346 w 3468"/>
                <a:gd name="T43" fmla="*/ 386 h 1003"/>
                <a:gd name="T44" fmla="*/ 2226 w 3468"/>
                <a:gd name="T45" fmla="*/ 165 h 1003"/>
                <a:gd name="T46" fmla="*/ 2225 w 3468"/>
                <a:gd name="T47" fmla="*/ 235 h 1003"/>
                <a:gd name="T48" fmla="*/ 2719 w 3468"/>
                <a:gd name="T49" fmla="*/ 643 h 1003"/>
                <a:gd name="T50" fmla="*/ 2729 w 3468"/>
                <a:gd name="T51" fmla="*/ 822 h 1003"/>
                <a:gd name="T52" fmla="*/ 2577 w 3468"/>
                <a:gd name="T53" fmla="*/ 627 h 1003"/>
                <a:gd name="T54" fmla="*/ 2588 w 3468"/>
                <a:gd name="T55" fmla="*/ 667 h 1003"/>
                <a:gd name="T56" fmla="*/ 2792 w 3468"/>
                <a:gd name="T57" fmla="*/ 345 h 1003"/>
                <a:gd name="T58" fmla="*/ 2783 w 3468"/>
                <a:gd name="T59" fmla="*/ 43 h 1003"/>
                <a:gd name="T60" fmla="*/ 2741 w 3468"/>
                <a:gd name="T61" fmla="*/ 314 h 1003"/>
                <a:gd name="T62" fmla="*/ 2838 w 3468"/>
                <a:gd name="T63" fmla="*/ 616 h 1003"/>
                <a:gd name="T64" fmla="*/ 2901 w 3468"/>
                <a:gd name="T65" fmla="*/ 650 h 1003"/>
                <a:gd name="T66" fmla="*/ 1916 w 3468"/>
                <a:gd name="T67" fmla="*/ 741 h 1003"/>
                <a:gd name="T68" fmla="*/ 1672 w 3468"/>
                <a:gd name="T69" fmla="*/ 1003 h 1003"/>
                <a:gd name="T70" fmla="*/ 1887 w 3468"/>
                <a:gd name="T71" fmla="*/ 645 h 1003"/>
                <a:gd name="T72" fmla="*/ 1715 w 3468"/>
                <a:gd name="T73" fmla="*/ 773 h 1003"/>
                <a:gd name="T74" fmla="*/ 3435 w 3468"/>
                <a:gd name="T75" fmla="*/ 836 h 1003"/>
                <a:gd name="T76" fmla="*/ 3468 w 3468"/>
                <a:gd name="T77" fmla="*/ 694 h 1003"/>
                <a:gd name="T78" fmla="*/ 3093 w 3468"/>
                <a:gd name="T79" fmla="*/ 536 h 1003"/>
                <a:gd name="T80" fmla="*/ 3162 w 3468"/>
                <a:gd name="T81" fmla="*/ 881 h 1003"/>
                <a:gd name="T82" fmla="*/ 2416 w 3468"/>
                <a:gd name="T83" fmla="*/ 671 h 1003"/>
                <a:gd name="T84" fmla="*/ 2434 w 3468"/>
                <a:gd name="T85" fmla="*/ 677 h 1003"/>
                <a:gd name="T86" fmla="*/ 1968 w 3468"/>
                <a:gd name="T87" fmla="*/ 881 h 1003"/>
                <a:gd name="T88" fmla="*/ 1965 w 3468"/>
                <a:gd name="T89" fmla="*/ 242 h 1003"/>
                <a:gd name="T90" fmla="*/ 1946 w 3468"/>
                <a:gd name="T91" fmla="*/ 367 h 1003"/>
                <a:gd name="T92" fmla="*/ 1856 w 3468"/>
                <a:gd name="T93" fmla="*/ 115 h 1003"/>
                <a:gd name="T94" fmla="*/ 1778 w 3468"/>
                <a:gd name="T95" fmla="*/ 228 h 1003"/>
                <a:gd name="T96" fmla="*/ 2096 w 3468"/>
                <a:gd name="T97" fmla="*/ 850 h 1003"/>
                <a:gd name="T98" fmla="*/ 2257 w 3468"/>
                <a:gd name="T99" fmla="*/ 672 h 1003"/>
                <a:gd name="T100" fmla="*/ 2257 w 3468"/>
                <a:gd name="T101" fmla="*/ 825 h 1003"/>
                <a:gd name="T102" fmla="*/ 2083 w 3468"/>
                <a:gd name="T103" fmla="*/ 132 h 1003"/>
                <a:gd name="T104" fmla="*/ 2055 w 3468"/>
                <a:gd name="T105" fmla="*/ 386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68" h="1003">
                  <a:moveTo>
                    <a:pt x="1226" y="842"/>
                  </a:moveTo>
                  <a:cubicBezTo>
                    <a:pt x="1379" y="842"/>
                    <a:pt x="1379" y="842"/>
                    <a:pt x="1379" y="842"/>
                  </a:cubicBezTo>
                  <a:cubicBezTo>
                    <a:pt x="1379" y="881"/>
                    <a:pt x="1379" y="881"/>
                    <a:pt x="1379" y="881"/>
                  </a:cubicBezTo>
                  <a:cubicBezTo>
                    <a:pt x="1182" y="881"/>
                    <a:pt x="1182" y="881"/>
                    <a:pt x="1182" y="881"/>
                  </a:cubicBezTo>
                  <a:cubicBezTo>
                    <a:pt x="1182" y="510"/>
                    <a:pt x="1182" y="510"/>
                    <a:pt x="1182" y="510"/>
                  </a:cubicBezTo>
                  <a:cubicBezTo>
                    <a:pt x="1370" y="510"/>
                    <a:pt x="1370" y="510"/>
                    <a:pt x="1370" y="510"/>
                  </a:cubicBezTo>
                  <a:cubicBezTo>
                    <a:pt x="1370" y="549"/>
                    <a:pt x="1370" y="549"/>
                    <a:pt x="1370" y="549"/>
                  </a:cubicBezTo>
                  <a:cubicBezTo>
                    <a:pt x="1226" y="549"/>
                    <a:pt x="1226" y="549"/>
                    <a:pt x="1226" y="549"/>
                  </a:cubicBezTo>
                  <a:cubicBezTo>
                    <a:pt x="1226" y="673"/>
                    <a:pt x="1226" y="673"/>
                    <a:pt x="1226" y="673"/>
                  </a:cubicBezTo>
                  <a:cubicBezTo>
                    <a:pt x="1360" y="673"/>
                    <a:pt x="1360" y="673"/>
                    <a:pt x="1360" y="673"/>
                  </a:cubicBezTo>
                  <a:cubicBezTo>
                    <a:pt x="1360" y="712"/>
                    <a:pt x="1360" y="712"/>
                    <a:pt x="1360" y="712"/>
                  </a:cubicBezTo>
                  <a:cubicBezTo>
                    <a:pt x="1226" y="712"/>
                    <a:pt x="1226" y="712"/>
                    <a:pt x="1226" y="712"/>
                  </a:cubicBezTo>
                  <a:lnTo>
                    <a:pt x="1226" y="842"/>
                  </a:lnTo>
                  <a:close/>
                  <a:moveTo>
                    <a:pt x="1712" y="347"/>
                  </a:moveTo>
                  <a:cubicBezTo>
                    <a:pt x="1704" y="353"/>
                    <a:pt x="1695" y="356"/>
                    <a:pt x="1684" y="356"/>
                  </a:cubicBezTo>
                  <a:cubicBezTo>
                    <a:pt x="1670" y="356"/>
                    <a:pt x="1660" y="352"/>
                    <a:pt x="1654" y="345"/>
                  </a:cubicBezTo>
                  <a:cubicBezTo>
                    <a:pt x="1648" y="337"/>
                    <a:pt x="1645" y="324"/>
                    <a:pt x="1645" y="307"/>
                  </a:cubicBezTo>
                  <a:cubicBezTo>
                    <a:pt x="1645" y="157"/>
                    <a:pt x="1645" y="157"/>
                    <a:pt x="1645" y="157"/>
                  </a:cubicBezTo>
                  <a:cubicBezTo>
                    <a:pt x="1712" y="157"/>
                    <a:pt x="1712" y="157"/>
                    <a:pt x="1712" y="157"/>
                  </a:cubicBezTo>
                  <a:cubicBezTo>
                    <a:pt x="1712" y="121"/>
                    <a:pt x="1712" y="121"/>
                    <a:pt x="1712" y="121"/>
                  </a:cubicBezTo>
                  <a:cubicBezTo>
                    <a:pt x="1645" y="121"/>
                    <a:pt x="1645" y="121"/>
                    <a:pt x="1645" y="121"/>
                  </a:cubicBezTo>
                  <a:cubicBezTo>
                    <a:pt x="1645" y="43"/>
                    <a:pt x="1645" y="43"/>
                    <a:pt x="1645" y="43"/>
                  </a:cubicBezTo>
                  <a:cubicBezTo>
                    <a:pt x="1603" y="56"/>
                    <a:pt x="1603" y="56"/>
                    <a:pt x="1603" y="56"/>
                  </a:cubicBezTo>
                  <a:cubicBezTo>
                    <a:pt x="1603" y="121"/>
                    <a:pt x="1603" y="121"/>
                    <a:pt x="1603" y="121"/>
                  </a:cubicBezTo>
                  <a:cubicBezTo>
                    <a:pt x="1557" y="121"/>
                    <a:pt x="1557" y="121"/>
                    <a:pt x="1557" y="121"/>
                  </a:cubicBezTo>
                  <a:cubicBezTo>
                    <a:pt x="1557" y="157"/>
                    <a:pt x="1557" y="157"/>
                    <a:pt x="1557" y="157"/>
                  </a:cubicBezTo>
                  <a:cubicBezTo>
                    <a:pt x="1603" y="157"/>
                    <a:pt x="1603" y="157"/>
                    <a:pt x="1603" y="157"/>
                  </a:cubicBezTo>
                  <a:cubicBezTo>
                    <a:pt x="1603" y="314"/>
                    <a:pt x="1603" y="314"/>
                    <a:pt x="1603" y="314"/>
                  </a:cubicBezTo>
                  <a:cubicBezTo>
                    <a:pt x="1603" y="366"/>
                    <a:pt x="1626" y="392"/>
                    <a:pt x="1672" y="392"/>
                  </a:cubicBezTo>
                  <a:cubicBezTo>
                    <a:pt x="1688" y="392"/>
                    <a:pt x="1702" y="389"/>
                    <a:pt x="1712" y="383"/>
                  </a:cubicBezTo>
                  <a:lnTo>
                    <a:pt x="1712" y="347"/>
                  </a:lnTo>
                  <a:close/>
                  <a:moveTo>
                    <a:pt x="1596" y="616"/>
                  </a:moveTo>
                  <a:cubicBezTo>
                    <a:pt x="1530" y="727"/>
                    <a:pt x="1530" y="727"/>
                    <a:pt x="1530" y="727"/>
                  </a:cubicBezTo>
                  <a:cubicBezTo>
                    <a:pt x="1529" y="727"/>
                    <a:pt x="1529" y="727"/>
                    <a:pt x="1529" y="727"/>
                  </a:cubicBezTo>
                  <a:cubicBezTo>
                    <a:pt x="1466" y="616"/>
                    <a:pt x="1466" y="616"/>
                    <a:pt x="1466" y="616"/>
                  </a:cubicBezTo>
                  <a:cubicBezTo>
                    <a:pt x="1417" y="616"/>
                    <a:pt x="1417" y="616"/>
                    <a:pt x="1417" y="616"/>
                  </a:cubicBezTo>
                  <a:cubicBezTo>
                    <a:pt x="1503" y="751"/>
                    <a:pt x="1503" y="751"/>
                    <a:pt x="1503" y="751"/>
                  </a:cubicBezTo>
                  <a:cubicBezTo>
                    <a:pt x="1413" y="881"/>
                    <a:pt x="1413" y="881"/>
                    <a:pt x="1413" y="881"/>
                  </a:cubicBezTo>
                  <a:cubicBezTo>
                    <a:pt x="1462" y="881"/>
                    <a:pt x="1462" y="881"/>
                    <a:pt x="1462" y="881"/>
                  </a:cubicBezTo>
                  <a:cubicBezTo>
                    <a:pt x="1527" y="776"/>
                    <a:pt x="1527" y="776"/>
                    <a:pt x="1527" y="776"/>
                  </a:cubicBezTo>
                  <a:cubicBezTo>
                    <a:pt x="1528" y="776"/>
                    <a:pt x="1528" y="776"/>
                    <a:pt x="1528" y="776"/>
                  </a:cubicBezTo>
                  <a:cubicBezTo>
                    <a:pt x="1592" y="881"/>
                    <a:pt x="1592" y="881"/>
                    <a:pt x="1592" y="881"/>
                  </a:cubicBezTo>
                  <a:cubicBezTo>
                    <a:pt x="1641" y="881"/>
                    <a:pt x="1641" y="881"/>
                    <a:pt x="1641" y="881"/>
                  </a:cubicBezTo>
                  <a:cubicBezTo>
                    <a:pt x="1553" y="750"/>
                    <a:pt x="1553" y="750"/>
                    <a:pt x="1553" y="750"/>
                  </a:cubicBezTo>
                  <a:cubicBezTo>
                    <a:pt x="1642" y="616"/>
                    <a:pt x="1642" y="616"/>
                    <a:pt x="1642" y="616"/>
                  </a:cubicBezTo>
                  <a:lnTo>
                    <a:pt x="1596" y="616"/>
                  </a:lnTo>
                  <a:close/>
                  <a:moveTo>
                    <a:pt x="1226" y="15"/>
                  </a:moveTo>
                  <a:cubicBezTo>
                    <a:pt x="1182" y="15"/>
                    <a:pt x="1182" y="15"/>
                    <a:pt x="1182" y="15"/>
                  </a:cubicBezTo>
                  <a:cubicBezTo>
                    <a:pt x="1182" y="386"/>
                    <a:pt x="1182" y="386"/>
                    <a:pt x="1182" y="386"/>
                  </a:cubicBezTo>
                  <a:cubicBezTo>
                    <a:pt x="1226" y="386"/>
                    <a:pt x="1226" y="386"/>
                    <a:pt x="1226" y="386"/>
                  </a:cubicBezTo>
                  <a:lnTo>
                    <a:pt x="1226" y="15"/>
                  </a:lnTo>
                  <a:close/>
                  <a:moveTo>
                    <a:pt x="878" y="282"/>
                  </a:moveTo>
                  <a:cubicBezTo>
                    <a:pt x="907" y="336"/>
                    <a:pt x="922" y="399"/>
                    <a:pt x="922" y="464"/>
                  </a:cubicBezTo>
                  <a:cubicBezTo>
                    <a:pt x="922" y="476"/>
                    <a:pt x="921" y="492"/>
                    <a:pt x="920" y="505"/>
                  </a:cubicBezTo>
                  <a:cubicBezTo>
                    <a:pt x="919" y="508"/>
                    <a:pt x="919" y="511"/>
                    <a:pt x="919" y="514"/>
                  </a:cubicBezTo>
                  <a:cubicBezTo>
                    <a:pt x="372" y="514"/>
                    <a:pt x="372" y="514"/>
                    <a:pt x="372" y="514"/>
                  </a:cubicBezTo>
                  <a:cubicBezTo>
                    <a:pt x="368" y="514"/>
                    <a:pt x="368" y="514"/>
                    <a:pt x="368" y="514"/>
                  </a:cubicBezTo>
                  <a:cubicBezTo>
                    <a:pt x="368" y="518"/>
                    <a:pt x="368" y="518"/>
                    <a:pt x="368" y="518"/>
                  </a:cubicBezTo>
                  <a:cubicBezTo>
                    <a:pt x="369" y="521"/>
                    <a:pt x="369" y="521"/>
                    <a:pt x="369" y="521"/>
                  </a:cubicBezTo>
                  <a:cubicBezTo>
                    <a:pt x="369" y="610"/>
                    <a:pt x="446" y="685"/>
                    <a:pt x="538" y="685"/>
                  </a:cubicBezTo>
                  <a:cubicBezTo>
                    <a:pt x="602" y="685"/>
                    <a:pt x="666" y="649"/>
                    <a:pt x="693" y="597"/>
                  </a:cubicBezTo>
                  <a:cubicBezTo>
                    <a:pt x="904" y="597"/>
                    <a:pt x="904" y="597"/>
                    <a:pt x="904" y="597"/>
                  </a:cubicBezTo>
                  <a:cubicBezTo>
                    <a:pt x="875" y="677"/>
                    <a:pt x="824" y="743"/>
                    <a:pt x="757" y="787"/>
                  </a:cubicBezTo>
                  <a:cubicBezTo>
                    <a:pt x="693" y="830"/>
                    <a:pt x="617" y="852"/>
                    <a:pt x="536" y="852"/>
                  </a:cubicBezTo>
                  <a:cubicBezTo>
                    <a:pt x="474" y="852"/>
                    <a:pt x="417" y="840"/>
                    <a:pt x="365" y="816"/>
                  </a:cubicBezTo>
                  <a:cubicBezTo>
                    <a:pt x="246" y="881"/>
                    <a:pt x="142" y="895"/>
                    <a:pt x="86" y="838"/>
                  </a:cubicBezTo>
                  <a:cubicBezTo>
                    <a:pt x="0" y="751"/>
                    <a:pt x="112" y="455"/>
                    <a:pt x="303" y="263"/>
                  </a:cubicBezTo>
                  <a:cubicBezTo>
                    <a:pt x="310" y="255"/>
                    <a:pt x="353" y="215"/>
                    <a:pt x="354" y="214"/>
                  </a:cubicBezTo>
                  <a:cubicBezTo>
                    <a:pt x="353" y="215"/>
                    <a:pt x="331" y="226"/>
                    <a:pt x="329" y="227"/>
                  </a:cubicBezTo>
                  <a:cubicBezTo>
                    <a:pt x="243" y="275"/>
                    <a:pt x="167" y="365"/>
                    <a:pt x="153" y="381"/>
                  </a:cubicBezTo>
                  <a:cubicBezTo>
                    <a:pt x="172" y="302"/>
                    <a:pt x="214" y="231"/>
                    <a:pt x="274" y="178"/>
                  </a:cubicBezTo>
                  <a:cubicBezTo>
                    <a:pt x="345" y="115"/>
                    <a:pt x="439" y="80"/>
                    <a:pt x="536" y="80"/>
                  </a:cubicBezTo>
                  <a:cubicBezTo>
                    <a:pt x="542" y="80"/>
                    <a:pt x="547" y="80"/>
                    <a:pt x="553" y="80"/>
                  </a:cubicBezTo>
                  <a:cubicBezTo>
                    <a:pt x="690" y="16"/>
                    <a:pt x="821" y="0"/>
                    <a:pt x="875" y="54"/>
                  </a:cubicBezTo>
                  <a:cubicBezTo>
                    <a:pt x="923" y="103"/>
                    <a:pt x="920" y="185"/>
                    <a:pt x="878" y="282"/>
                  </a:cubicBezTo>
                  <a:close/>
                  <a:moveTo>
                    <a:pt x="339" y="803"/>
                  </a:moveTo>
                  <a:cubicBezTo>
                    <a:pt x="320" y="792"/>
                    <a:pt x="302" y="780"/>
                    <a:pt x="285" y="766"/>
                  </a:cubicBezTo>
                  <a:cubicBezTo>
                    <a:pt x="233" y="722"/>
                    <a:pt x="193" y="663"/>
                    <a:pt x="169" y="594"/>
                  </a:cubicBezTo>
                  <a:cubicBezTo>
                    <a:pt x="115" y="696"/>
                    <a:pt x="104" y="780"/>
                    <a:pt x="146" y="822"/>
                  </a:cubicBezTo>
                  <a:cubicBezTo>
                    <a:pt x="182" y="858"/>
                    <a:pt x="252" y="848"/>
                    <a:pt x="339" y="803"/>
                  </a:cubicBezTo>
                  <a:close/>
                  <a:moveTo>
                    <a:pt x="706" y="411"/>
                  </a:moveTo>
                  <a:cubicBezTo>
                    <a:pt x="705" y="407"/>
                    <a:pt x="705" y="407"/>
                    <a:pt x="705" y="407"/>
                  </a:cubicBezTo>
                  <a:cubicBezTo>
                    <a:pt x="701" y="319"/>
                    <a:pt x="630" y="251"/>
                    <a:pt x="543" y="251"/>
                  </a:cubicBezTo>
                  <a:cubicBezTo>
                    <a:pt x="453" y="251"/>
                    <a:pt x="373" y="322"/>
                    <a:pt x="369" y="407"/>
                  </a:cubicBezTo>
                  <a:cubicBezTo>
                    <a:pt x="368" y="411"/>
                    <a:pt x="368" y="411"/>
                    <a:pt x="368" y="411"/>
                  </a:cubicBezTo>
                  <a:cubicBezTo>
                    <a:pt x="372" y="411"/>
                    <a:pt x="372" y="411"/>
                    <a:pt x="372" y="411"/>
                  </a:cubicBezTo>
                  <a:cubicBezTo>
                    <a:pt x="702" y="411"/>
                    <a:pt x="702" y="411"/>
                    <a:pt x="702" y="411"/>
                  </a:cubicBezTo>
                  <a:lnTo>
                    <a:pt x="706" y="411"/>
                  </a:lnTo>
                  <a:close/>
                  <a:moveTo>
                    <a:pt x="866" y="261"/>
                  </a:moveTo>
                  <a:cubicBezTo>
                    <a:pt x="866" y="261"/>
                    <a:pt x="866" y="261"/>
                    <a:pt x="866" y="260"/>
                  </a:cubicBezTo>
                  <a:cubicBezTo>
                    <a:pt x="898" y="188"/>
                    <a:pt x="902" y="130"/>
                    <a:pt x="870" y="98"/>
                  </a:cubicBezTo>
                  <a:cubicBezTo>
                    <a:pt x="832" y="60"/>
                    <a:pt x="761" y="65"/>
                    <a:pt x="674" y="105"/>
                  </a:cubicBezTo>
                  <a:cubicBezTo>
                    <a:pt x="722" y="123"/>
                    <a:pt x="766" y="150"/>
                    <a:pt x="804" y="185"/>
                  </a:cubicBezTo>
                  <a:cubicBezTo>
                    <a:pt x="828" y="208"/>
                    <a:pt x="849" y="233"/>
                    <a:pt x="866" y="260"/>
                  </a:cubicBezTo>
                  <a:cubicBezTo>
                    <a:pt x="866" y="260"/>
                    <a:pt x="866" y="260"/>
                    <a:pt x="866" y="260"/>
                  </a:cubicBezTo>
                  <a:cubicBezTo>
                    <a:pt x="866" y="261"/>
                    <a:pt x="866" y="261"/>
                    <a:pt x="866" y="261"/>
                  </a:cubicBezTo>
                  <a:close/>
                  <a:moveTo>
                    <a:pt x="2480" y="356"/>
                  </a:moveTo>
                  <a:cubicBezTo>
                    <a:pt x="2458" y="331"/>
                    <a:pt x="2448" y="298"/>
                    <a:pt x="2448" y="255"/>
                  </a:cubicBezTo>
                  <a:cubicBezTo>
                    <a:pt x="2448" y="228"/>
                    <a:pt x="2453" y="204"/>
                    <a:pt x="2464" y="183"/>
                  </a:cubicBezTo>
                  <a:cubicBezTo>
                    <a:pt x="2474" y="161"/>
                    <a:pt x="2489" y="144"/>
                    <a:pt x="2507" y="132"/>
                  </a:cubicBezTo>
                  <a:cubicBezTo>
                    <a:pt x="2526" y="121"/>
                    <a:pt x="2547" y="115"/>
                    <a:pt x="2570" y="115"/>
                  </a:cubicBezTo>
                  <a:cubicBezTo>
                    <a:pt x="2604" y="115"/>
                    <a:pt x="2631" y="126"/>
                    <a:pt x="2650" y="148"/>
                  </a:cubicBezTo>
                  <a:cubicBezTo>
                    <a:pt x="2669" y="170"/>
                    <a:pt x="2679" y="202"/>
                    <a:pt x="2679" y="242"/>
                  </a:cubicBezTo>
                  <a:cubicBezTo>
                    <a:pt x="2679" y="264"/>
                    <a:pt x="2679" y="264"/>
                    <a:pt x="2679" y="264"/>
                  </a:cubicBezTo>
                  <a:cubicBezTo>
                    <a:pt x="2492" y="264"/>
                    <a:pt x="2492" y="264"/>
                    <a:pt x="2492" y="264"/>
                  </a:cubicBezTo>
                  <a:cubicBezTo>
                    <a:pt x="2492" y="294"/>
                    <a:pt x="2500" y="317"/>
                    <a:pt x="2515" y="333"/>
                  </a:cubicBezTo>
                  <a:cubicBezTo>
                    <a:pt x="2530" y="348"/>
                    <a:pt x="2551" y="356"/>
                    <a:pt x="2578" y="356"/>
                  </a:cubicBezTo>
                  <a:cubicBezTo>
                    <a:pt x="2608" y="356"/>
                    <a:pt x="2636" y="347"/>
                    <a:pt x="2660" y="327"/>
                  </a:cubicBezTo>
                  <a:cubicBezTo>
                    <a:pt x="2660" y="367"/>
                    <a:pt x="2660" y="367"/>
                    <a:pt x="2660" y="367"/>
                  </a:cubicBezTo>
                  <a:cubicBezTo>
                    <a:pt x="2637" y="384"/>
                    <a:pt x="2606" y="393"/>
                    <a:pt x="2568" y="393"/>
                  </a:cubicBezTo>
                  <a:cubicBezTo>
                    <a:pt x="2530" y="393"/>
                    <a:pt x="2501" y="380"/>
                    <a:pt x="2480" y="356"/>
                  </a:cubicBezTo>
                  <a:close/>
                  <a:moveTo>
                    <a:pt x="2492" y="228"/>
                  </a:moveTo>
                  <a:cubicBezTo>
                    <a:pt x="2635" y="228"/>
                    <a:pt x="2635" y="228"/>
                    <a:pt x="2635" y="228"/>
                  </a:cubicBezTo>
                  <a:cubicBezTo>
                    <a:pt x="2635" y="204"/>
                    <a:pt x="2629" y="185"/>
                    <a:pt x="2618" y="171"/>
                  </a:cubicBezTo>
                  <a:cubicBezTo>
                    <a:pt x="2606" y="158"/>
                    <a:pt x="2590" y="151"/>
                    <a:pt x="2569" y="151"/>
                  </a:cubicBezTo>
                  <a:cubicBezTo>
                    <a:pt x="2549" y="151"/>
                    <a:pt x="2533" y="158"/>
                    <a:pt x="2519" y="172"/>
                  </a:cubicBezTo>
                  <a:cubicBezTo>
                    <a:pt x="2505" y="186"/>
                    <a:pt x="2496" y="205"/>
                    <a:pt x="2492" y="228"/>
                  </a:cubicBezTo>
                  <a:close/>
                  <a:moveTo>
                    <a:pt x="1346" y="235"/>
                  </a:moveTo>
                  <a:cubicBezTo>
                    <a:pt x="1346" y="210"/>
                    <a:pt x="1353" y="190"/>
                    <a:pt x="1367" y="174"/>
                  </a:cubicBezTo>
                  <a:cubicBezTo>
                    <a:pt x="1381" y="159"/>
                    <a:pt x="1398" y="151"/>
                    <a:pt x="1419" y="151"/>
                  </a:cubicBezTo>
                  <a:cubicBezTo>
                    <a:pt x="1460" y="151"/>
                    <a:pt x="1481" y="179"/>
                    <a:pt x="1481" y="235"/>
                  </a:cubicBezTo>
                  <a:cubicBezTo>
                    <a:pt x="1481" y="386"/>
                    <a:pt x="1481" y="386"/>
                    <a:pt x="1481" y="386"/>
                  </a:cubicBezTo>
                  <a:cubicBezTo>
                    <a:pt x="1523" y="386"/>
                    <a:pt x="1523" y="386"/>
                    <a:pt x="1523" y="386"/>
                  </a:cubicBezTo>
                  <a:cubicBezTo>
                    <a:pt x="1523" y="224"/>
                    <a:pt x="1523" y="224"/>
                    <a:pt x="1523" y="224"/>
                  </a:cubicBezTo>
                  <a:cubicBezTo>
                    <a:pt x="1523" y="189"/>
                    <a:pt x="1515" y="162"/>
                    <a:pt x="1500" y="143"/>
                  </a:cubicBezTo>
                  <a:cubicBezTo>
                    <a:pt x="1485" y="124"/>
                    <a:pt x="1463" y="115"/>
                    <a:pt x="1434" y="115"/>
                  </a:cubicBezTo>
                  <a:cubicBezTo>
                    <a:pt x="1395" y="115"/>
                    <a:pt x="1366" y="131"/>
                    <a:pt x="1347" y="165"/>
                  </a:cubicBezTo>
                  <a:cubicBezTo>
                    <a:pt x="1346" y="165"/>
                    <a:pt x="1346" y="165"/>
                    <a:pt x="1346" y="165"/>
                  </a:cubicBezTo>
                  <a:cubicBezTo>
                    <a:pt x="1346" y="121"/>
                    <a:pt x="1346" y="121"/>
                    <a:pt x="1346" y="121"/>
                  </a:cubicBezTo>
                  <a:cubicBezTo>
                    <a:pt x="1303" y="121"/>
                    <a:pt x="1303" y="121"/>
                    <a:pt x="1303" y="121"/>
                  </a:cubicBezTo>
                  <a:cubicBezTo>
                    <a:pt x="1303" y="386"/>
                    <a:pt x="1303" y="386"/>
                    <a:pt x="1303" y="386"/>
                  </a:cubicBezTo>
                  <a:cubicBezTo>
                    <a:pt x="1346" y="386"/>
                    <a:pt x="1346" y="386"/>
                    <a:pt x="1346" y="386"/>
                  </a:cubicBezTo>
                  <a:lnTo>
                    <a:pt x="1346" y="235"/>
                  </a:lnTo>
                  <a:close/>
                  <a:moveTo>
                    <a:pt x="2402" y="386"/>
                  </a:moveTo>
                  <a:cubicBezTo>
                    <a:pt x="2402" y="224"/>
                    <a:pt x="2402" y="224"/>
                    <a:pt x="2402" y="224"/>
                  </a:cubicBezTo>
                  <a:cubicBezTo>
                    <a:pt x="2402" y="189"/>
                    <a:pt x="2394" y="162"/>
                    <a:pt x="2379" y="143"/>
                  </a:cubicBezTo>
                  <a:cubicBezTo>
                    <a:pt x="2364" y="124"/>
                    <a:pt x="2342" y="115"/>
                    <a:pt x="2313" y="115"/>
                  </a:cubicBezTo>
                  <a:cubicBezTo>
                    <a:pt x="2274" y="115"/>
                    <a:pt x="2245" y="131"/>
                    <a:pt x="2226" y="165"/>
                  </a:cubicBezTo>
                  <a:cubicBezTo>
                    <a:pt x="2225" y="165"/>
                    <a:pt x="2225" y="165"/>
                    <a:pt x="2225" y="165"/>
                  </a:cubicBezTo>
                  <a:cubicBezTo>
                    <a:pt x="2225" y="121"/>
                    <a:pt x="2225" y="121"/>
                    <a:pt x="2225" y="121"/>
                  </a:cubicBezTo>
                  <a:cubicBezTo>
                    <a:pt x="2182" y="121"/>
                    <a:pt x="2182" y="121"/>
                    <a:pt x="2182" y="121"/>
                  </a:cubicBezTo>
                  <a:cubicBezTo>
                    <a:pt x="2182" y="386"/>
                    <a:pt x="2182" y="386"/>
                    <a:pt x="2182" y="386"/>
                  </a:cubicBezTo>
                  <a:cubicBezTo>
                    <a:pt x="2225" y="386"/>
                    <a:pt x="2225" y="386"/>
                    <a:pt x="2225" y="386"/>
                  </a:cubicBezTo>
                  <a:cubicBezTo>
                    <a:pt x="2225" y="235"/>
                    <a:pt x="2225" y="235"/>
                    <a:pt x="2225" y="235"/>
                  </a:cubicBezTo>
                  <a:cubicBezTo>
                    <a:pt x="2225" y="210"/>
                    <a:pt x="2232" y="190"/>
                    <a:pt x="2246" y="174"/>
                  </a:cubicBezTo>
                  <a:cubicBezTo>
                    <a:pt x="2260" y="159"/>
                    <a:pt x="2277" y="151"/>
                    <a:pt x="2298" y="151"/>
                  </a:cubicBezTo>
                  <a:cubicBezTo>
                    <a:pt x="2339" y="151"/>
                    <a:pt x="2360" y="179"/>
                    <a:pt x="2360" y="235"/>
                  </a:cubicBezTo>
                  <a:cubicBezTo>
                    <a:pt x="2360" y="386"/>
                    <a:pt x="2360" y="386"/>
                    <a:pt x="2360" y="386"/>
                  </a:cubicBezTo>
                  <a:lnTo>
                    <a:pt x="2402" y="386"/>
                  </a:lnTo>
                  <a:close/>
                  <a:moveTo>
                    <a:pt x="2719" y="643"/>
                  </a:moveTo>
                  <a:cubicBezTo>
                    <a:pt x="2739" y="665"/>
                    <a:pt x="2748" y="697"/>
                    <a:pt x="2748" y="737"/>
                  </a:cubicBezTo>
                  <a:cubicBezTo>
                    <a:pt x="2748" y="759"/>
                    <a:pt x="2748" y="759"/>
                    <a:pt x="2748" y="759"/>
                  </a:cubicBezTo>
                  <a:cubicBezTo>
                    <a:pt x="2561" y="759"/>
                    <a:pt x="2561" y="759"/>
                    <a:pt x="2561" y="759"/>
                  </a:cubicBezTo>
                  <a:cubicBezTo>
                    <a:pt x="2562" y="789"/>
                    <a:pt x="2570" y="812"/>
                    <a:pt x="2585" y="828"/>
                  </a:cubicBezTo>
                  <a:cubicBezTo>
                    <a:pt x="2600" y="843"/>
                    <a:pt x="2621" y="851"/>
                    <a:pt x="2647" y="851"/>
                  </a:cubicBezTo>
                  <a:cubicBezTo>
                    <a:pt x="2677" y="851"/>
                    <a:pt x="2705" y="842"/>
                    <a:pt x="2729" y="822"/>
                  </a:cubicBezTo>
                  <a:cubicBezTo>
                    <a:pt x="2729" y="862"/>
                    <a:pt x="2729" y="862"/>
                    <a:pt x="2729" y="862"/>
                  </a:cubicBezTo>
                  <a:cubicBezTo>
                    <a:pt x="2706" y="879"/>
                    <a:pt x="2676" y="888"/>
                    <a:pt x="2637" y="888"/>
                  </a:cubicBezTo>
                  <a:cubicBezTo>
                    <a:pt x="2600" y="888"/>
                    <a:pt x="2570" y="875"/>
                    <a:pt x="2549" y="851"/>
                  </a:cubicBezTo>
                  <a:cubicBezTo>
                    <a:pt x="2528" y="826"/>
                    <a:pt x="2517" y="793"/>
                    <a:pt x="2517" y="750"/>
                  </a:cubicBezTo>
                  <a:cubicBezTo>
                    <a:pt x="2517" y="723"/>
                    <a:pt x="2522" y="699"/>
                    <a:pt x="2533" y="678"/>
                  </a:cubicBezTo>
                  <a:cubicBezTo>
                    <a:pt x="2544" y="656"/>
                    <a:pt x="2558" y="639"/>
                    <a:pt x="2577" y="627"/>
                  </a:cubicBezTo>
                  <a:cubicBezTo>
                    <a:pt x="2595" y="616"/>
                    <a:pt x="2616" y="610"/>
                    <a:pt x="2639" y="610"/>
                  </a:cubicBezTo>
                  <a:cubicBezTo>
                    <a:pt x="2673" y="610"/>
                    <a:pt x="2700" y="621"/>
                    <a:pt x="2719" y="643"/>
                  </a:cubicBezTo>
                  <a:close/>
                  <a:moveTo>
                    <a:pt x="2705" y="723"/>
                  </a:moveTo>
                  <a:cubicBezTo>
                    <a:pt x="2704" y="699"/>
                    <a:pt x="2698" y="680"/>
                    <a:pt x="2687" y="666"/>
                  </a:cubicBezTo>
                  <a:cubicBezTo>
                    <a:pt x="2675" y="653"/>
                    <a:pt x="2659" y="646"/>
                    <a:pt x="2638" y="646"/>
                  </a:cubicBezTo>
                  <a:cubicBezTo>
                    <a:pt x="2619" y="646"/>
                    <a:pt x="2602" y="653"/>
                    <a:pt x="2588" y="667"/>
                  </a:cubicBezTo>
                  <a:cubicBezTo>
                    <a:pt x="2574" y="681"/>
                    <a:pt x="2565" y="700"/>
                    <a:pt x="2562" y="723"/>
                  </a:cubicBezTo>
                  <a:lnTo>
                    <a:pt x="2705" y="723"/>
                  </a:lnTo>
                  <a:close/>
                  <a:moveTo>
                    <a:pt x="2850" y="383"/>
                  </a:moveTo>
                  <a:cubicBezTo>
                    <a:pt x="2850" y="347"/>
                    <a:pt x="2850" y="347"/>
                    <a:pt x="2850" y="347"/>
                  </a:cubicBezTo>
                  <a:cubicBezTo>
                    <a:pt x="2842" y="353"/>
                    <a:pt x="2833" y="356"/>
                    <a:pt x="2822" y="356"/>
                  </a:cubicBezTo>
                  <a:cubicBezTo>
                    <a:pt x="2808" y="356"/>
                    <a:pt x="2798" y="352"/>
                    <a:pt x="2792" y="345"/>
                  </a:cubicBezTo>
                  <a:cubicBezTo>
                    <a:pt x="2786" y="337"/>
                    <a:pt x="2783" y="324"/>
                    <a:pt x="2783" y="307"/>
                  </a:cubicBezTo>
                  <a:cubicBezTo>
                    <a:pt x="2783" y="157"/>
                    <a:pt x="2783" y="157"/>
                    <a:pt x="2783" y="157"/>
                  </a:cubicBezTo>
                  <a:cubicBezTo>
                    <a:pt x="2850" y="157"/>
                    <a:pt x="2850" y="157"/>
                    <a:pt x="2850" y="157"/>
                  </a:cubicBezTo>
                  <a:cubicBezTo>
                    <a:pt x="2850" y="121"/>
                    <a:pt x="2850" y="121"/>
                    <a:pt x="2850" y="121"/>
                  </a:cubicBezTo>
                  <a:cubicBezTo>
                    <a:pt x="2783" y="121"/>
                    <a:pt x="2783" y="121"/>
                    <a:pt x="2783" y="121"/>
                  </a:cubicBezTo>
                  <a:cubicBezTo>
                    <a:pt x="2783" y="43"/>
                    <a:pt x="2783" y="43"/>
                    <a:pt x="2783" y="43"/>
                  </a:cubicBezTo>
                  <a:cubicBezTo>
                    <a:pt x="2741" y="56"/>
                    <a:pt x="2741" y="56"/>
                    <a:pt x="2741" y="56"/>
                  </a:cubicBezTo>
                  <a:cubicBezTo>
                    <a:pt x="2741" y="121"/>
                    <a:pt x="2741" y="121"/>
                    <a:pt x="2741" y="121"/>
                  </a:cubicBezTo>
                  <a:cubicBezTo>
                    <a:pt x="2695" y="121"/>
                    <a:pt x="2695" y="121"/>
                    <a:pt x="2695" y="121"/>
                  </a:cubicBezTo>
                  <a:cubicBezTo>
                    <a:pt x="2695" y="157"/>
                    <a:pt x="2695" y="157"/>
                    <a:pt x="2695" y="157"/>
                  </a:cubicBezTo>
                  <a:cubicBezTo>
                    <a:pt x="2741" y="157"/>
                    <a:pt x="2741" y="157"/>
                    <a:pt x="2741" y="157"/>
                  </a:cubicBezTo>
                  <a:cubicBezTo>
                    <a:pt x="2741" y="314"/>
                    <a:pt x="2741" y="314"/>
                    <a:pt x="2741" y="314"/>
                  </a:cubicBezTo>
                  <a:cubicBezTo>
                    <a:pt x="2741" y="366"/>
                    <a:pt x="2764" y="392"/>
                    <a:pt x="2810" y="392"/>
                  </a:cubicBezTo>
                  <a:cubicBezTo>
                    <a:pt x="2826" y="392"/>
                    <a:pt x="2840" y="389"/>
                    <a:pt x="2850" y="383"/>
                  </a:cubicBezTo>
                  <a:close/>
                  <a:moveTo>
                    <a:pt x="2866" y="627"/>
                  </a:moveTo>
                  <a:cubicBezTo>
                    <a:pt x="2854" y="638"/>
                    <a:pt x="2845" y="652"/>
                    <a:pt x="2839" y="671"/>
                  </a:cubicBezTo>
                  <a:cubicBezTo>
                    <a:pt x="2838" y="671"/>
                    <a:pt x="2838" y="671"/>
                    <a:pt x="2838" y="671"/>
                  </a:cubicBezTo>
                  <a:cubicBezTo>
                    <a:pt x="2838" y="616"/>
                    <a:pt x="2838" y="616"/>
                    <a:pt x="2838" y="616"/>
                  </a:cubicBezTo>
                  <a:cubicBezTo>
                    <a:pt x="2796" y="616"/>
                    <a:pt x="2796" y="616"/>
                    <a:pt x="2796" y="616"/>
                  </a:cubicBezTo>
                  <a:cubicBezTo>
                    <a:pt x="2796" y="881"/>
                    <a:pt x="2796" y="881"/>
                    <a:pt x="2796" y="881"/>
                  </a:cubicBezTo>
                  <a:cubicBezTo>
                    <a:pt x="2838" y="881"/>
                    <a:pt x="2838" y="881"/>
                    <a:pt x="2838" y="881"/>
                  </a:cubicBezTo>
                  <a:cubicBezTo>
                    <a:pt x="2838" y="746"/>
                    <a:pt x="2838" y="746"/>
                    <a:pt x="2838" y="746"/>
                  </a:cubicBezTo>
                  <a:cubicBezTo>
                    <a:pt x="2838" y="718"/>
                    <a:pt x="2844" y="695"/>
                    <a:pt x="2856" y="677"/>
                  </a:cubicBezTo>
                  <a:cubicBezTo>
                    <a:pt x="2867" y="659"/>
                    <a:pt x="2883" y="650"/>
                    <a:pt x="2901" y="650"/>
                  </a:cubicBezTo>
                  <a:cubicBezTo>
                    <a:pt x="2915" y="650"/>
                    <a:pt x="2926" y="653"/>
                    <a:pt x="2934" y="659"/>
                  </a:cubicBezTo>
                  <a:cubicBezTo>
                    <a:pt x="2934" y="615"/>
                    <a:pt x="2934" y="615"/>
                    <a:pt x="2934" y="615"/>
                  </a:cubicBezTo>
                  <a:cubicBezTo>
                    <a:pt x="2928" y="613"/>
                    <a:pt x="2920" y="611"/>
                    <a:pt x="2908" y="611"/>
                  </a:cubicBezTo>
                  <a:cubicBezTo>
                    <a:pt x="2893" y="611"/>
                    <a:pt x="2879" y="617"/>
                    <a:pt x="2866" y="627"/>
                  </a:cubicBezTo>
                  <a:close/>
                  <a:moveTo>
                    <a:pt x="1887" y="645"/>
                  </a:moveTo>
                  <a:cubicBezTo>
                    <a:pt x="1906" y="668"/>
                    <a:pt x="1916" y="700"/>
                    <a:pt x="1916" y="741"/>
                  </a:cubicBezTo>
                  <a:cubicBezTo>
                    <a:pt x="1916" y="785"/>
                    <a:pt x="1905" y="821"/>
                    <a:pt x="1883" y="848"/>
                  </a:cubicBezTo>
                  <a:cubicBezTo>
                    <a:pt x="1861" y="874"/>
                    <a:pt x="1832" y="888"/>
                    <a:pt x="1795" y="888"/>
                  </a:cubicBezTo>
                  <a:cubicBezTo>
                    <a:pt x="1760" y="888"/>
                    <a:pt x="1734" y="873"/>
                    <a:pt x="1716" y="843"/>
                  </a:cubicBezTo>
                  <a:cubicBezTo>
                    <a:pt x="1715" y="843"/>
                    <a:pt x="1715" y="843"/>
                    <a:pt x="1715" y="843"/>
                  </a:cubicBezTo>
                  <a:cubicBezTo>
                    <a:pt x="1715" y="1003"/>
                    <a:pt x="1715" y="1003"/>
                    <a:pt x="1715" y="1003"/>
                  </a:cubicBezTo>
                  <a:cubicBezTo>
                    <a:pt x="1672" y="1003"/>
                    <a:pt x="1672" y="1003"/>
                    <a:pt x="1672" y="1003"/>
                  </a:cubicBezTo>
                  <a:cubicBezTo>
                    <a:pt x="1672" y="616"/>
                    <a:pt x="1672" y="616"/>
                    <a:pt x="1672" y="616"/>
                  </a:cubicBezTo>
                  <a:cubicBezTo>
                    <a:pt x="1715" y="616"/>
                    <a:pt x="1715" y="616"/>
                    <a:pt x="1715" y="616"/>
                  </a:cubicBezTo>
                  <a:cubicBezTo>
                    <a:pt x="1715" y="663"/>
                    <a:pt x="1715" y="663"/>
                    <a:pt x="1715" y="663"/>
                  </a:cubicBezTo>
                  <a:cubicBezTo>
                    <a:pt x="1716" y="663"/>
                    <a:pt x="1716" y="663"/>
                    <a:pt x="1716" y="663"/>
                  </a:cubicBezTo>
                  <a:cubicBezTo>
                    <a:pt x="1737" y="627"/>
                    <a:pt x="1767" y="610"/>
                    <a:pt x="1807" y="610"/>
                  </a:cubicBezTo>
                  <a:cubicBezTo>
                    <a:pt x="1841" y="610"/>
                    <a:pt x="1867" y="621"/>
                    <a:pt x="1887" y="645"/>
                  </a:cubicBezTo>
                  <a:close/>
                  <a:moveTo>
                    <a:pt x="1873" y="740"/>
                  </a:moveTo>
                  <a:cubicBezTo>
                    <a:pt x="1873" y="711"/>
                    <a:pt x="1866" y="688"/>
                    <a:pt x="1852" y="671"/>
                  </a:cubicBezTo>
                  <a:cubicBezTo>
                    <a:pt x="1839" y="654"/>
                    <a:pt x="1820" y="646"/>
                    <a:pt x="1797" y="646"/>
                  </a:cubicBezTo>
                  <a:cubicBezTo>
                    <a:pt x="1773" y="646"/>
                    <a:pt x="1753" y="654"/>
                    <a:pt x="1738" y="671"/>
                  </a:cubicBezTo>
                  <a:cubicBezTo>
                    <a:pt x="1722" y="688"/>
                    <a:pt x="1715" y="710"/>
                    <a:pt x="1715" y="736"/>
                  </a:cubicBezTo>
                  <a:cubicBezTo>
                    <a:pt x="1715" y="773"/>
                    <a:pt x="1715" y="773"/>
                    <a:pt x="1715" y="773"/>
                  </a:cubicBezTo>
                  <a:cubicBezTo>
                    <a:pt x="1715" y="795"/>
                    <a:pt x="1722" y="814"/>
                    <a:pt x="1737" y="829"/>
                  </a:cubicBezTo>
                  <a:cubicBezTo>
                    <a:pt x="1751" y="844"/>
                    <a:pt x="1769" y="851"/>
                    <a:pt x="1791" y="851"/>
                  </a:cubicBezTo>
                  <a:cubicBezTo>
                    <a:pt x="1816" y="851"/>
                    <a:pt x="1836" y="841"/>
                    <a:pt x="1851" y="822"/>
                  </a:cubicBezTo>
                  <a:cubicBezTo>
                    <a:pt x="1865" y="802"/>
                    <a:pt x="1873" y="775"/>
                    <a:pt x="1873" y="740"/>
                  </a:cubicBezTo>
                  <a:close/>
                  <a:moveTo>
                    <a:pt x="3468" y="694"/>
                  </a:moveTo>
                  <a:cubicBezTo>
                    <a:pt x="3468" y="755"/>
                    <a:pt x="3457" y="803"/>
                    <a:pt x="3435" y="836"/>
                  </a:cubicBezTo>
                  <a:cubicBezTo>
                    <a:pt x="3414" y="870"/>
                    <a:pt x="3383" y="887"/>
                    <a:pt x="3343" y="887"/>
                  </a:cubicBezTo>
                  <a:cubicBezTo>
                    <a:pt x="3306" y="887"/>
                    <a:pt x="3277" y="871"/>
                    <a:pt x="3257" y="839"/>
                  </a:cubicBezTo>
                  <a:cubicBezTo>
                    <a:pt x="3236" y="808"/>
                    <a:pt x="3226" y="762"/>
                    <a:pt x="3226" y="703"/>
                  </a:cubicBezTo>
                  <a:cubicBezTo>
                    <a:pt x="3226" y="638"/>
                    <a:pt x="3237" y="589"/>
                    <a:pt x="3258" y="555"/>
                  </a:cubicBezTo>
                  <a:cubicBezTo>
                    <a:pt x="3279" y="521"/>
                    <a:pt x="3310" y="503"/>
                    <a:pt x="3351" y="503"/>
                  </a:cubicBezTo>
                  <a:cubicBezTo>
                    <a:pt x="3429" y="503"/>
                    <a:pt x="3468" y="567"/>
                    <a:pt x="3468" y="694"/>
                  </a:cubicBezTo>
                  <a:close/>
                  <a:moveTo>
                    <a:pt x="3424" y="698"/>
                  </a:moveTo>
                  <a:cubicBezTo>
                    <a:pt x="3424" y="592"/>
                    <a:pt x="3399" y="539"/>
                    <a:pt x="3349" y="539"/>
                  </a:cubicBezTo>
                  <a:cubicBezTo>
                    <a:pt x="3296" y="539"/>
                    <a:pt x="3270" y="593"/>
                    <a:pt x="3270" y="701"/>
                  </a:cubicBezTo>
                  <a:cubicBezTo>
                    <a:pt x="3270" y="801"/>
                    <a:pt x="3296" y="851"/>
                    <a:pt x="3347" y="851"/>
                  </a:cubicBezTo>
                  <a:cubicBezTo>
                    <a:pt x="3399" y="851"/>
                    <a:pt x="3424" y="800"/>
                    <a:pt x="3424" y="698"/>
                  </a:cubicBezTo>
                  <a:close/>
                  <a:moveTo>
                    <a:pt x="3093" y="536"/>
                  </a:moveTo>
                  <a:cubicBezTo>
                    <a:pt x="3072" y="548"/>
                    <a:pt x="3052" y="556"/>
                    <a:pt x="3033" y="561"/>
                  </a:cubicBezTo>
                  <a:cubicBezTo>
                    <a:pt x="3033" y="604"/>
                    <a:pt x="3033" y="604"/>
                    <a:pt x="3033" y="604"/>
                  </a:cubicBezTo>
                  <a:cubicBezTo>
                    <a:pt x="3048" y="601"/>
                    <a:pt x="3064" y="594"/>
                    <a:pt x="3081" y="585"/>
                  </a:cubicBezTo>
                  <a:cubicBezTo>
                    <a:pt x="3099" y="576"/>
                    <a:pt x="3112" y="568"/>
                    <a:pt x="3119" y="560"/>
                  </a:cubicBezTo>
                  <a:cubicBezTo>
                    <a:pt x="3119" y="881"/>
                    <a:pt x="3119" y="881"/>
                    <a:pt x="3119" y="881"/>
                  </a:cubicBezTo>
                  <a:cubicBezTo>
                    <a:pt x="3162" y="881"/>
                    <a:pt x="3162" y="881"/>
                    <a:pt x="3162" y="881"/>
                  </a:cubicBezTo>
                  <a:cubicBezTo>
                    <a:pt x="3162" y="501"/>
                    <a:pt x="3162" y="501"/>
                    <a:pt x="3162" y="501"/>
                  </a:cubicBezTo>
                  <a:cubicBezTo>
                    <a:pt x="3145" y="501"/>
                    <a:pt x="3145" y="501"/>
                    <a:pt x="3145" y="501"/>
                  </a:cubicBezTo>
                  <a:cubicBezTo>
                    <a:pt x="3132" y="513"/>
                    <a:pt x="3115" y="525"/>
                    <a:pt x="3093" y="536"/>
                  </a:cubicBezTo>
                  <a:close/>
                  <a:moveTo>
                    <a:pt x="2444" y="627"/>
                  </a:moveTo>
                  <a:cubicBezTo>
                    <a:pt x="2432" y="638"/>
                    <a:pt x="2423" y="652"/>
                    <a:pt x="2417" y="671"/>
                  </a:cubicBezTo>
                  <a:cubicBezTo>
                    <a:pt x="2416" y="671"/>
                    <a:pt x="2416" y="671"/>
                    <a:pt x="2416" y="671"/>
                  </a:cubicBezTo>
                  <a:cubicBezTo>
                    <a:pt x="2416" y="616"/>
                    <a:pt x="2416" y="616"/>
                    <a:pt x="2416" y="616"/>
                  </a:cubicBezTo>
                  <a:cubicBezTo>
                    <a:pt x="2374" y="616"/>
                    <a:pt x="2374" y="616"/>
                    <a:pt x="2374" y="616"/>
                  </a:cubicBezTo>
                  <a:cubicBezTo>
                    <a:pt x="2374" y="881"/>
                    <a:pt x="2374" y="881"/>
                    <a:pt x="2374" y="881"/>
                  </a:cubicBezTo>
                  <a:cubicBezTo>
                    <a:pt x="2416" y="881"/>
                    <a:pt x="2416" y="881"/>
                    <a:pt x="2416" y="881"/>
                  </a:cubicBezTo>
                  <a:cubicBezTo>
                    <a:pt x="2416" y="746"/>
                    <a:pt x="2416" y="746"/>
                    <a:pt x="2416" y="746"/>
                  </a:cubicBezTo>
                  <a:cubicBezTo>
                    <a:pt x="2416" y="718"/>
                    <a:pt x="2422" y="695"/>
                    <a:pt x="2434" y="677"/>
                  </a:cubicBezTo>
                  <a:cubicBezTo>
                    <a:pt x="2446" y="659"/>
                    <a:pt x="2461" y="650"/>
                    <a:pt x="2480" y="650"/>
                  </a:cubicBezTo>
                  <a:cubicBezTo>
                    <a:pt x="2494" y="650"/>
                    <a:pt x="2504" y="653"/>
                    <a:pt x="2512" y="659"/>
                  </a:cubicBezTo>
                  <a:cubicBezTo>
                    <a:pt x="2512" y="615"/>
                    <a:pt x="2512" y="615"/>
                    <a:pt x="2512" y="615"/>
                  </a:cubicBezTo>
                  <a:cubicBezTo>
                    <a:pt x="2506" y="613"/>
                    <a:pt x="2498" y="611"/>
                    <a:pt x="2487" y="611"/>
                  </a:cubicBezTo>
                  <a:cubicBezTo>
                    <a:pt x="2471" y="611"/>
                    <a:pt x="2457" y="617"/>
                    <a:pt x="2444" y="627"/>
                  </a:cubicBezTo>
                  <a:close/>
                  <a:moveTo>
                    <a:pt x="1968" y="881"/>
                  </a:moveTo>
                  <a:cubicBezTo>
                    <a:pt x="2010" y="881"/>
                    <a:pt x="2010" y="881"/>
                    <a:pt x="2010" y="881"/>
                  </a:cubicBezTo>
                  <a:cubicBezTo>
                    <a:pt x="2010" y="489"/>
                    <a:pt x="2010" y="489"/>
                    <a:pt x="2010" y="489"/>
                  </a:cubicBezTo>
                  <a:cubicBezTo>
                    <a:pt x="1968" y="489"/>
                    <a:pt x="1968" y="489"/>
                    <a:pt x="1968" y="489"/>
                  </a:cubicBezTo>
                  <a:lnTo>
                    <a:pt x="1968" y="881"/>
                  </a:lnTo>
                  <a:close/>
                  <a:moveTo>
                    <a:pt x="1936" y="148"/>
                  </a:moveTo>
                  <a:cubicBezTo>
                    <a:pt x="1955" y="170"/>
                    <a:pt x="1965" y="202"/>
                    <a:pt x="1965" y="242"/>
                  </a:cubicBezTo>
                  <a:cubicBezTo>
                    <a:pt x="1965" y="264"/>
                    <a:pt x="1965" y="264"/>
                    <a:pt x="1965" y="264"/>
                  </a:cubicBezTo>
                  <a:cubicBezTo>
                    <a:pt x="1778" y="264"/>
                    <a:pt x="1778" y="264"/>
                    <a:pt x="1778" y="264"/>
                  </a:cubicBezTo>
                  <a:cubicBezTo>
                    <a:pt x="1779" y="294"/>
                    <a:pt x="1786" y="317"/>
                    <a:pt x="1802" y="333"/>
                  </a:cubicBezTo>
                  <a:cubicBezTo>
                    <a:pt x="1817" y="348"/>
                    <a:pt x="1838" y="356"/>
                    <a:pt x="1864" y="356"/>
                  </a:cubicBezTo>
                  <a:cubicBezTo>
                    <a:pt x="1894" y="356"/>
                    <a:pt x="1922" y="347"/>
                    <a:pt x="1946" y="327"/>
                  </a:cubicBezTo>
                  <a:cubicBezTo>
                    <a:pt x="1946" y="367"/>
                    <a:pt x="1946" y="367"/>
                    <a:pt x="1946" y="367"/>
                  </a:cubicBezTo>
                  <a:cubicBezTo>
                    <a:pt x="1923" y="384"/>
                    <a:pt x="1893" y="393"/>
                    <a:pt x="1854" y="393"/>
                  </a:cubicBezTo>
                  <a:cubicBezTo>
                    <a:pt x="1816" y="393"/>
                    <a:pt x="1787" y="380"/>
                    <a:pt x="1766" y="356"/>
                  </a:cubicBezTo>
                  <a:cubicBezTo>
                    <a:pt x="1744" y="331"/>
                    <a:pt x="1734" y="298"/>
                    <a:pt x="1734" y="255"/>
                  </a:cubicBezTo>
                  <a:cubicBezTo>
                    <a:pt x="1734" y="228"/>
                    <a:pt x="1739" y="204"/>
                    <a:pt x="1750" y="183"/>
                  </a:cubicBezTo>
                  <a:cubicBezTo>
                    <a:pt x="1760" y="161"/>
                    <a:pt x="1775" y="144"/>
                    <a:pt x="1794" y="132"/>
                  </a:cubicBezTo>
                  <a:cubicBezTo>
                    <a:pt x="1812" y="121"/>
                    <a:pt x="1833" y="115"/>
                    <a:pt x="1856" y="115"/>
                  </a:cubicBezTo>
                  <a:cubicBezTo>
                    <a:pt x="1890" y="115"/>
                    <a:pt x="1917" y="126"/>
                    <a:pt x="1936" y="148"/>
                  </a:cubicBezTo>
                  <a:close/>
                  <a:moveTo>
                    <a:pt x="1922" y="228"/>
                  </a:moveTo>
                  <a:cubicBezTo>
                    <a:pt x="1921" y="204"/>
                    <a:pt x="1915" y="185"/>
                    <a:pt x="1904" y="171"/>
                  </a:cubicBezTo>
                  <a:cubicBezTo>
                    <a:pt x="1892" y="158"/>
                    <a:pt x="1876" y="151"/>
                    <a:pt x="1855" y="151"/>
                  </a:cubicBezTo>
                  <a:cubicBezTo>
                    <a:pt x="1836" y="151"/>
                    <a:pt x="1819" y="158"/>
                    <a:pt x="1805" y="172"/>
                  </a:cubicBezTo>
                  <a:cubicBezTo>
                    <a:pt x="1791" y="186"/>
                    <a:pt x="1782" y="205"/>
                    <a:pt x="1778" y="228"/>
                  </a:cubicBezTo>
                  <a:lnTo>
                    <a:pt x="1922" y="228"/>
                  </a:lnTo>
                  <a:close/>
                  <a:moveTo>
                    <a:pt x="2289" y="646"/>
                  </a:moveTo>
                  <a:cubicBezTo>
                    <a:pt x="2311" y="671"/>
                    <a:pt x="2322" y="705"/>
                    <a:pt x="2322" y="747"/>
                  </a:cubicBezTo>
                  <a:cubicBezTo>
                    <a:pt x="2322" y="790"/>
                    <a:pt x="2310" y="823"/>
                    <a:pt x="2286" y="849"/>
                  </a:cubicBezTo>
                  <a:cubicBezTo>
                    <a:pt x="2262" y="875"/>
                    <a:pt x="2230" y="888"/>
                    <a:pt x="2190" y="888"/>
                  </a:cubicBezTo>
                  <a:cubicBezTo>
                    <a:pt x="2151" y="888"/>
                    <a:pt x="2120" y="875"/>
                    <a:pt x="2096" y="850"/>
                  </a:cubicBezTo>
                  <a:cubicBezTo>
                    <a:pt x="2073" y="825"/>
                    <a:pt x="2061" y="792"/>
                    <a:pt x="2061" y="752"/>
                  </a:cubicBezTo>
                  <a:cubicBezTo>
                    <a:pt x="2061" y="708"/>
                    <a:pt x="2073" y="673"/>
                    <a:pt x="2097" y="648"/>
                  </a:cubicBezTo>
                  <a:cubicBezTo>
                    <a:pt x="2121" y="622"/>
                    <a:pt x="2154" y="610"/>
                    <a:pt x="2196" y="610"/>
                  </a:cubicBezTo>
                  <a:cubicBezTo>
                    <a:pt x="2236" y="610"/>
                    <a:pt x="2267" y="622"/>
                    <a:pt x="2289" y="646"/>
                  </a:cubicBezTo>
                  <a:close/>
                  <a:moveTo>
                    <a:pt x="2279" y="749"/>
                  </a:moveTo>
                  <a:cubicBezTo>
                    <a:pt x="2279" y="716"/>
                    <a:pt x="2271" y="690"/>
                    <a:pt x="2257" y="672"/>
                  </a:cubicBezTo>
                  <a:cubicBezTo>
                    <a:pt x="2242" y="655"/>
                    <a:pt x="2221" y="646"/>
                    <a:pt x="2193" y="646"/>
                  </a:cubicBezTo>
                  <a:cubicBezTo>
                    <a:pt x="2166" y="646"/>
                    <a:pt x="2144" y="655"/>
                    <a:pt x="2129" y="673"/>
                  </a:cubicBezTo>
                  <a:cubicBezTo>
                    <a:pt x="2113" y="691"/>
                    <a:pt x="2105" y="717"/>
                    <a:pt x="2105" y="750"/>
                  </a:cubicBezTo>
                  <a:cubicBezTo>
                    <a:pt x="2105" y="782"/>
                    <a:pt x="2113" y="807"/>
                    <a:pt x="2129" y="824"/>
                  </a:cubicBezTo>
                  <a:cubicBezTo>
                    <a:pt x="2145" y="842"/>
                    <a:pt x="2166" y="851"/>
                    <a:pt x="2193" y="851"/>
                  </a:cubicBezTo>
                  <a:cubicBezTo>
                    <a:pt x="2221" y="851"/>
                    <a:pt x="2242" y="842"/>
                    <a:pt x="2257" y="825"/>
                  </a:cubicBezTo>
                  <a:cubicBezTo>
                    <a:pt x="2271" y="807"/>
                    <a:pt x="2279" y="782"/>
                    <a:pt x="2279" y="749"/>
                  </a:cubicBezTo>
                  <a:close/>
                  <a:moveTo>
                    <a:pt x="2119" y="155"/>
                  </a:moveTo>
                  <a:cubicBezTo>
                    <a:pt x="2133" y="155"/>
                    <a:pt x="2143" y="158"/>
                    <a:pt x="2151" y="164"/>
                  </a:cubicBezTo>
                  <a:cubicBezTo>
                    <a:pt x="2151" y="120"/>
                    <a:pt x="2151" y="120"/>
                    <a:pt x="2151" y="120"/>
                  </a:cubicBezTo>
                  <a:cubicBezTo>
                    <a:pt x="2145" y="118"/>
                    <a:pt x="2137" y="116"/>
                    <a:pt x="2126" y="116"/>
                  </a:cubicBezTo>
                  <a:cubicBezTo>
                    <a:pt x="2110" y="116"/>
                    <a:pt x="2096" y="122"/>
                    <a:pt x="2083" y="132"/>
                  </a:cubicBezTo>
                  <a:cubicBezTo>
                    <a:pt x="2071" y="143"/>
                    <a:pt x="2062" y="157"/>
                    <a:pt x="2056" y="176"/>
                  </a:cubicBezTo>
                  <a:cubicBezTo>
                    <a:pt x="2055" y="176"/>
                    <a:pt x="2055" y="176"/>
                    <a:pt x="2055" y="176"/>
                  </a:cubicBezTo>
                  <a:cubicBezTo>
                    <a:pt x="2055" y="121"/>
                    <a:pt x="2055" y="121"/>
                    <a:pt x="2055" y="121"/>
                  </a:cubicBezTo>
                  <a:cubicBezTo>
                    <a:pt x="2013" y="121"/>
                    <a:pt x="2013" y="121"/>
                    <a:pt x="2013" y="121"/>
                  </a:cubicBezTo>
                  <a:cubicBezTo>
                    <a:pt x="2013" y="386"/>
                    <a:pt x="2013" y="386"/>
                    <a:pt x="2013" y="386"/>
                  </a:cubicBezTo>
                  <a:cubicBezTo>
                    <a:pt x="2055" y="386"/>
                    <a:pt x="2055" y="386"/>
                    <a:pt x="2055" y="386"/>
                  </a:cubicBezTo>
                  <a:cubicBezTo>
                    <a:pt x="2055" y="251"/>
                    <a:pt x="2055" y="251"/>
                    <a:pt x="2055" y="251"/>
                  </a:cubicBezTo>
                  <a:cubicBezTo>
                    <a:pt x="2055" y="223"/>
                    <a:pt x="2061" y="200"/>
                    <a:pt x="2073" y="182"/>
                  </a:cubicBezTo>
                  <a:cubicBezTo>
                    <a:pt x="2084" y="164"/>
                    <a:pt x="2100" y="155"/>
                    <a:pt x="2119" y="1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19" tIns="44810" rIns="89619" bIns="44810" numCol="1" anchor="t" anchorCtr="0" compatLnSpc="1">
              <a:prstTxWarp prst="textNoShape">
                <a:avLst/>
              </a:prstTxWarp>
            </a:bodyPr>
            <a:lstStyle/>
            <a:p>
              <a:pPr defTabSz="914180"/>
              <a:endParaRPr lang="en-US" sz="1764">
                <a:solidFill>
                  <a:srgbClr val="505050"/>
                </a:solidFill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28449" y="4312502"/>
              <a:ext cx="268132" cy="269514"/>
            </a:xfrm>
            <a:prstGeom prst="rect">
              <a:avLst/>
            </a:prstGeom>
          </p:spPr>
        </p:pic>
        <p:cxnSp>
          <p:nvCxnSpPr>
            <p:cNvPr id="55" name="Straight Connector 54"/>
            <p:cNvCxnSpPr/>
            <p:nvPr/>
          </p:nvCxnSpPr>
          <p:spPr>
            <a:xfrm>
              <a:off x="7799908" y="5361024"/>
              <a:ext cx="1540469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799908" y="5126405"/>
              <a:ext cx="1540469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799908" y="4891787"/>
              <a:ext cx="1540469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reeform 17"/>
            <p:cNvSpPr>
              <a:spLocks noChangeAspect="1" noEditPoints="1"/>
            </p:cNvSpPr>
            <p:nvPr/>
          </p:nvSpPr>
          <p:spPr bwMode="auto">
            <a:xfrm>
              <a:off x="6609897" y="5949540"/>
              <a:ext cx="1371021" cy="201795"/>
            </a:xfrm>
            <a:custGeom>
              <a:avLst/>
              <a:gdLst>
                <a:gd name="T0" fmla="*/ 382 w 5870"/>
                <a:gd name="T1" fmla="*/ 425 h 864"/>
                <a:gd name="T2" fmla="*/ 0 w 5870"/>
                <a:gd name="T3" fmla="*/ 121 h 864"/>
                <a:gd name="T4" fmla="*/ 382 w 5870"/>
                <a:gd name="T5" fmla="*/ 797 h 864"/>
                <a:gd name="T6" fmla="*/ 368 w 5870"/>
                <a:gd name="T7" fmla="*/ 440 h 864"/>
                <a:gd name="T8" fmla="*/ 368 w 5870"/>
                <a:gd name="T9" fmla="*/ 440 h 864"/>
                <a:gd name="T10" fmla="*/ 1835 w 5870"/>
                <a:gd name="T11" fmla="*/ 200 h 864"/>
                <a:gd name="T12" fmla="*/ 1913 w 5870"/>
                <a:gd name="T13" fmla="*/ 200 h 864"/>
                <a:gd name="T14" fmla="*/ 1613 w 5870"/>
                <a:gd name="T15" fmla="*/ 607 h 864"/>
                <a:gd name="T16" fmla="*/ 1309 w 5870"/>
                <a:gd name="T17" fmla="*/ 606 h 864"/>
                <a:gd name="T18" fmla="*/ 1345 w 5870"/>
                <a:gd name="T19" fmla="*/ 692 h 864"/>
                <a:gd name="T20" fmla="*/ 1649 w 5870"/>
                <a:gd name="T21" fmla="*/ 692 h 864"/>
                <a:gd name="T22" fmla="*/ 1845 w 5870"/>
                <a:gd name="T23" fmla="*/ 321 h 864"/>
                <a:gd name="T24" fmla="*/ 2301 w 5870"/>
                <a:gd name="T25" fmla="*/ 465 h 864"/>
                <a:gd name="T26" fmla="*/ 2053 w 5870"/>
                <a:gd name="T27" fmla="*/ 383 h 864"/>
                <a:gd name="T28" fmla="*/ 2053 w 5870"/>
                <a:gd name="T29" fmla="*/ 692 h 864"/>
                <a:gd name="T30" fmla="*/ 2242 w 5870"/>
                <a:gd name="T31" fmla="*/ 480 h 864"/>
                <a:gd name="T32" fmla="*/ 2710 w 5870"/>
                <a:gd name="T33" fmla="*/ 143 h 864"/>
                <a:gd name="T34" fmla="*/ 2538 w 5870"/>
                <a:gd name="T35" fmla="*/ 312 h 864"/>
                <a:gd name="T36" fmla="*/ 2522 w 5870"/>
                <a:gd name="T37" fmla="*/ 701 h 864"/>
                <a:gd name="T38" fmla="*/ 2710 w 5870"/>
                <a:gd name="T39" fmla="*/ 692 h 864"/>
                <a:gd name="T40" fmla="*/ 2459 w 5870"/>
                <a:gd name="T41" fmla="*/ 613 h 864"/>
                <a:gd name="T42" fmla="*/ 2620 w 5870"/>
                <a:gd name="T43" fmla="*/ 393 h 864"/>
                <a:gd name="T44" fmla="*/ 3104 w 5870"/>
                <a:gd name="T45" fmla="*/ 364 h 864"/>
                <a:gd name="T46" fmla="*/ 2835 w 5870"/>
                <a:gd name="T47" fmla="*/ 648 h 864"/>
                <a:gd name="T48" fmla="*/ 3104 w 5870"/>
                <a:gd name="T49" fmla="*/ 364 h 864"/>
                <a:gd name="T50" fmla="*/ 2847 w 5870"/>
                <a:gd name="T51" fmla="*/ 509 h 864"/>
                <a:gd name="T52" fmla="*/ 3090 w 5870"/>
                <a:gd name="T53" fmla="*/ 507 h 864"/>
                <a:gd name="T54" fmla="*/ 3547 w 5870"/>
                <a:gd name="T55" fmla="*/ 620 h 864"/>
                <a:gd name="T56" fmla="*/ 3315 w 5870"/>
                <a:gd name="T57" fmla="*/ 620 h 864"/>
                <a:gd name="T58" fmla="*/ 3343 w 5870"/>
                <a:gd name="T59" fmla="*/ 692 h 864"/>
                <a:gd name="T60" fmla="*/ 3578 w 5870"/>
                <a:gd name="T61" fmla="*/ 692 h 864"/>
                <a:gd name="T62" fmla="*/ 3845 w 5870"/>
                <a:gd name="T63" fmla="*/ 484 h 864"/>
                <a:gd name="T64" fmla="*/ 3840 w 5870"/>
                <a:gd name="T65" fmla="*/ 363 h 864"/>
                <a:gd name="T66" fmla="*/ 3751 w 5870"/>
                <a:gd name="T67" fmla="*/ 343 h 864"/>
                <a:gd name="T68" fmla="*/ 3866 w 5870"/>
                <a:gd name="T69" fmla="*/ 564 h 864"/>
                <a:gd name="T70" fmla="*/ 3713 w 5870"/>
                <a:gd name="T71" fmla="*/ 678 h 864"/>
                <a:gd name="T72" fmla="*/ 3919 w 5870"/>
                <a:gd name="T73" fmla="*/ 531 h 864"/>
                <a:gd name="T74" fmla="*/ 4172 w 5870"/>
                <a:gd name="T75" fmla="*/ 692 h 864"/>
                <a:gd name="T76" fmla="*/ 4566 w 5870"/>
                <a:gd name="T77" fmla="*/ 692 h 864"/>
                <a:gd name="T78" fmla="*/ 4335 w 5870"/>
                <a:gd name="T79" fmla="*/ 249 h 864"/>
                <a:gd name="T80" fmla="*/ 4606 w 5870"/>
                <a:gd name="T81" fmla="*/ 321 h 864"/>
                <a:gd name="T82" fmla="*/ 4585 w 5870"/>
                <a:gd name="T83" fmla="*/ 692 h 864"/>
                <a:gd name="T84" fmla="*/ 4892 w 5870"/>
                <a:gd name="T85" fmla="*/ 338 h 864"/>
                <a:gd name="T86" fmla="*/ 5188 w 5870"/>
                <a:gd name="T87" fmla="*/ 535 h 864"/>
                <a:gd name="T88" fmla="*/ 5000 w 5870"/>
                <a:gd name="T89" fmla="*/ 321 h 864"/>
                <a:gd name="T90" fmla="*/ 5187 w 5870"/>
                <a:gd name="T91" fmla="*/ 633 h 864"/>
                <a:gd name="T92" fmla="*/ 5248 w 5870"/>
                <a:gd name="T93" fmla="*/ 321 h 864"/>
                <a:gd name="T94" fmla="*/ 5405 w 5870"/>
                <a:gd name="T95" fmla="*/ 397 h 864"/>
                <a:gd name="T96" fmla="*/ 5344 w 5870"/>
                <a:gd name="T97" fmla="*/ 692 h 864"/>
                <a:gd name="T98" fmla="*/ 5492 w 5870"/>
                <a:gd name="T99" fmla="*/ 369 h 864"/>
                <a:gd name="T100" fmla="*/ 5829 w 5870"/>
                <a:gd name="T101" fmla="*/ 359 h 864"/>
                <a:gd name="T102" fmla="*/ 5547 w 5870"/>
                <a:gd name="T103" fmla="*/ 508 h 864"/>
                <a:gd name="T104" fmla="*/ 5844 w 5870"/>
                <a:gd name="T105" fmla="*/ 610 h 864"/>
                <a:gd name="T106" fmla="*/ 5870 w 5870"/>
                <a:gd name="T107" fmla="*/ 521 h 864"/>
                <a:gd name="T108" fmla="*/ 5716 w 5870"/>
                <a:gd name="T109" fmla="*/ 363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870" h="864">
                  <a:moveTo>
                    <a:pt x="382" y="67"/>
                  </a:moveTo>
                  <a:cubicBezTo>
                    <a:pt x="864" y="0"/>
                    <a:pt x="864" y="0"/>
                    <a:pt x="864" y="0"/>
                  </a:cubicBezTo>
                  <a:cubicBezTo>
                    <a:pt x="864" y="425"/>
                    <a:pt x="864" y="425"/>
                    <a:pt x="864" y="425"/>
                  </a:cubicBezTo>
                  <a:cubicBezTo>
                    <a:pt x="382" y="425"/>
                    <a:pt x="382" y="425"/>
                    <a:pt x="382" y="425"/>
                  </a:cubicBezTo>
                  <a:lnTo>
                    <a:pt x="382" y="67"/>
                  </a:lnTo>
                  <a:close/>
                  <a:moveTo>
                    <a:pt x="368" y="425"/>
                  </a:moveTo>
                  <a:cubicBezTo>
                    <a:pt x="368" y="70"/>
                    <a:pt x="368" y="70"/>
                    <a:pt x="368" y="7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425"/>
                    <a:pt x="0" y="425"/>
                    <a:pt x="0" y="425"/>
                  </a:cubicBezTo>
                  <a:lnTo>
                    <a:pt x="368" y="425"/>
                  </a:lnTo>
                  <a:close/>
                  <a:moveTo>
                    <a:pt x="382" y="440"/>
                  </a:moveTo>
                  <a:cubicBezTo>
                    <a:pt x="382" y="797"/>
                    <a:pt x="382" y="797"/>
                    <a:pt x="382" y="797"/>
                  </a:cubicBezTo>
                  <a:cubicBezTo>
                    <a:pt x="864" y="864"/>
                    <a:pt x="864" y="864"/>
                    <a:pt x="864" y="864"/>
                  </a:cubicBezTo>
                  <a:cubicBezTo>
                    <a:pt x="864" y="440"/>
                    <a:pt x="864" y="440"/>
                    <a:pt x="864" y="440"/>
                  </a:cubicBezTo>
                  <a:lnTo>
                    <a:pt x="382" y="440"/>
                  </a:lnTo>
                  <a:close/>
                  <a:moveTo>
                    <a:pt x="368" y="440"/>
                  </a:moveTo>
                  <a:cubicBezTo>
                    <a:pt x="0" y="440"/>
                    <a:pt x="0" y="440"/>
                    <a:pt x="0" y="440"/>
                  </a:cubicBezTo>
                  <a:cubicBezTo>
                    <a:pt x="0" y="744"/>
                    <a:pt x="0" y="744"/>
                    <a:pt x="0" y="744"/>
                  </a:cubicBezTo>
                  <a:cubicBezTo>
                    <a:pt x="368" y="795"/>
                    <a:pt x="368" y="795"/>
                    <a:pt x="368" y="795"/>
                  </a:cubicBezTo>
                  <a:lnTo>
                    <a:pt x="368" y="440"/>
                  </a:lnTo>
                  <a:close/>
                  <a:moveTo>
                    <a:pt x="1902" y="173"/>
                  </a:moveTo>
                  <a:cubicBezTo>
                    <a:pt x="1894" y="165"/>
                    <a:pt x="1885" y="161"/>
                    <a:pt x="1874" y="161"/>
                  </a:cubicBezTo>
                  <a:cubicBezTo>
                    <a:pt x="1863" y="161"/>
                    <a:pt x="1853" y="165"/>
                    <a:pt x="1846" y="173"/>
                  </a:cubicBezTo>
                  <a:cubicBezTo>
                    <a:pt x="1839" y="180"/>
                    <a:pt x="1835" y="189"/>
                    <a:pt x="1835" y="200"/>
                  </a:cubicBezTo>
                  <a:cubicBezTo>
                    <a:pt x="1835" y="211"/>
                    <a:pt x="1839" y="221"/>
                    <a:pt x="1846" y="228"/>
                  </a:cubicBezTo>
                  <a:cubicBezTo>
                    <a:pt x="1854" y="235"/>
                    <a:pt x="1863" y="238"/>
                    <a:pt x="1874" y="238"/>
                  </a:cubicBezTo>
                  <a:cubicBezTo>
                    <a:pt x="1884" y="238"/>
                    <a:pt x="1894" y="235"/>
                    <a:pt x="1901" y="227"/>
                  </a:cubicBezTo>
                  <a:cubicBezTo>
                    <a:pt x="1909" y="220"/>
                    <a:pt x="1913" y="211"/>
                    <a:pt x="1913" y="200"/>
                  </a:cubicBezTo>
                  <a:cubicBezTo>
                    <a:pt x="1913" y="189"/>
                    <a:pt x="1909" y="180"/>
                    <a:pt x="1902" y="173"/>
                  </a:cubicBezTo>
                  <a:close/>
                  <a:moveTo>
                    <a:pt x="1730" y="173"/>
                  </a:moveTo>
                  <a:cubicBezTo>
                    <a:pt x="1615" y="607"/>
                    <a:pt x="1615" y="607"/>
                    <a:pt x="1615" y="607"/>
                  </a:cubicBezTo>
                  <a:cubicBezTo>
                    <a:pt x="1613" y="607"/>
                    <a:pt x="1613" y="607"/>
                    <a:pt x="1613" y="607"/>
                  </a:cubicBezTo>
                  <a:cubicBezTo>
                    <a:pt x="1495" y="173"/>
                    <a:pt x="1495" y="173"/>
                    <a:pt x="1495" y="173"/>
                  </a:cubicBezTo>
                  <a:cubicBezTo>
                    <a:pt x="1436" y="173"/>
                    <a:pt x="1436" y="173"/>
                    <a:pt x="1436" y="173"/>
                  </a:cubicBezTo>
                  <a:cubicBezTo>
                    <a:pt x="1311" y="606"/>
                    <a:pt x="1311" y="606"/>
                    <a:pt x="1311" y="606"/>
                  </a:cubicBezTo>
                  <a:cubicBezTo>
                    <a:pt x="1309" y="606"/>
                    <a:pt x="1309" y="606"/>
                    <a:pt x="1309" y="606"/>
                  </a:cubicBezTo>
                  <a:cubicBezTo>
                    <a:pt x="1189" y="173"/>
                    <a:pt x="1189" y="173"/>
                    <a:pt x="1189" y="173"/>
                  </a:cubicBezTo>
                  <a:cubicBezTo>
                    <a:pt x="1123" y="173"/>
                    <a:pt x="1123" y="173"/>
                    <a:pt x="1123" y="173"/>
                  </a:cubicBezTo>
                  <a:cubicBezTo>
                    <a:pt x="1274" y="692"/>
                    <a:pt x="1274" y="692"/>
                    <a:pt x="1274" y="692"/>
                  </a:cubicBezTo>
                  <a:cubicBezTo>
                    <a:pt x="1345" y="692"/>
                    <a:pt x="1345" y="692"/>
                    <a:pt x="1345" y="692"/>
                  </a:cubicBezTo>
                  <a:cubicBezTo>
                    <a:pt x="1461" y="281"/>
                    <a:pt x="1461" y="281"/>
                    <a:pt x="1461" y="281"/>
                  </a:cubicBezTo>
                  <a:cubicBezTo>
                    <a:pt x="1462" y="281"/>
                    <a:pt x="1462" y="281"/>
                    <a:pt x="1462" y="281"/>
                  </a:cubicBezTo>
                  <a:cubicBezTo>
                    <a:pt x="1578" y="692"/>
                    <a:pt x="1578" y="692"/>
                    <a:pt x="1578" y="692"/>
                  </a:cubicBezTo>
                  <a:cubicBezTo>
                    <a:pt x="1649" y="692"/>
                    <a:pt x="1649" y="692"/>
                    <a:pt x="1649" y="692"/>
                  </a:cubicBezTo>
                  <a:cubicBezTo>
                    <a:pt x="1796" y="173"/>
                    <a:pt x="1796" y="173"/>
                    <a:pt x="1796" y="173"/>
                  </a:cubicBezTo>
                  <a:lnTo>
                    <a:pt x="1730" y="173"/>
                  </a:lnTo>
                  <a:close/>
                  <a:moveTo>
                    <a:pt x="1905" y="321"/>
                  </a:moveTo>
                  <a:cubicBezTo>
                    <a:pt x="1845" y="321"/>
                    <a:pt x="1845" y="321"/>
                    <a:pt x="1845" y="321"/>
                  </a:cubicBezTo>
                  <a:cubicBezTo>
                    <a:pt x="1845" y="692"/>
                    <a:pt x="1845" y="692"/>
                    <a:pt x="1845" y="692"/>
                  </a:cubicBezTo>
                  <a:cubicBezTo>
                    <a:pt x="1905" y="692"/>
                    <a:pt x="1905" y="692"/>
                    <a:pt x="1905" y="692"/>
                  </a:cubicBezTo>
                  <a:lnTo>
                    <a:pt x="1905" y="321"/>
                  </a:lnTo>
                  <a:close/>
                  <a:moveTo>
                    <a:pt x="2301" y="465"/>
                  </a:moveTo>
                  <a:cubicBezTo>
                    <a:pt x="2301" y="416"/>
                    <a:pt x="2290" y="378"/>
                    <a:pt x="2269" y="352"/>
                  </a:cubicBezTo>
                  <a:cubicBezTo>
                    <a:pt x="2248" y="325"/>
                    <a:pt x="2217" y="312"/>
                    <a:pt x="2176" y="312"/>
                  </a:cubicBezTo>
                  <a:cubicBezTo>
                    <a:pt x="2123" y="312"/>
                    <a:pt x="2082" y="336"/>
                    <a:pt x="2054" y="383"/>
                  </a:cubicBezTo>
                  <a:cubicBezTo>
                    <a:pt x="2053" y="383"/>
                    <a:pt x="2053" y="383"/>
                    <a:pt x="2053" y="383"/>
                  </a:cubicBezTo>
                  <a:cubicBezTo>
                    <a:pt x="2053" y="321"/>
                    <a:pt x="2053" y="321"/>
                    <a:pt x="2053" y="321"/>
                  </a:cubicBezTo>
                  <a:cubicBezTo>
                    <a:pt x="1994" y="321"/>
                    <a:pt x="1994" y="321"/>
                    <a:pt x="1994" y="321"/>
                  </a:cubicBezTo>
                  <a:cubicBezTo>
                    <a:pt x="1994" y="692"/>
                    <a:pt x="1994" y="692"/>
                    <a:pt x="1994" y="692"/>
                  </a:cubicBezTo>
                  <a:cubicBezTo>
                    <a:pt x="2053" y="692"/>
                    <a:pt x="2053" y="692"/>
                    <a:pt x="2053" y="692"/>
                  </a:cubicBezTo>
                  <a:cubicBezTo>
                    <a:pt x="2053" y="480"/>
                    <a:pt x="2053" y="480"/>
                    <a:pt x="2053" y="480"/>
                  </a:cubicBezTo>
                  <a:cubicBezTo>
                    <a:pt x="2053" y="446"/>
                    <a:pt x="2063" y="418"/>
                    <a:pt x="2082" y="396"/>
                  </a:cubicBezTo>
                  <a:cubicBezTo>
                    <a:pt x="2102" y="374"/>
                    <a:pt x="2126" y="363"/>
                    <a:pt x="2156" y="363"/>
                  </a:cubicBezTo>
                  <a:cubicBezTo>
                    <a:pt x="2213" y="363"/>
                    <a:pt x="2242" y="402"/>
                    <a:pt x="2242" y="480"/>
                  </a:cubicBezTo>
                  <a:cubicBezTo>
                    <a:pt x="2242" y="692"/>
                    <a:pt x="2242" y="692"/>
                    <a:pt x="2242" y="692"/>
                  </a:cubicBezTo>
                  <a:cubicBezTo>
                    <a:pt x="2301" y="692"/>
                    <a:pt x="2301" y="692"/>
                    <a:pt x="2301" y="692"/>
                  </a:cubicBezTo>
                  <a:lnTo>
                    <a:pt x="2301" y="465"/>
                  </a:lnTo>
                  <a:close/>
                  <a:moveTo>
                    <a:pt x="2710" y="143"/>
                  </a:moveTo>
                  <a:cubicBezTo>
                    <a:pt x="2651" y="143"/>
                    <a:pt x="2651" y="143"/>
                    <a:pt x="2651" y="143"/>
                  </a:cubicBezTo>
                  <a:cubicBezTo>
                    <a:pt x="2651" y="372"/>
                    <a:pt x="2651" y="372"/>
                    <a:pt x="2651" y="372"/>
                  </a:cubicBezTo>
                  <a:cubicBezTo>
                    <a:pt x="2649" y="372"/>
                    <a:pt x="2649" y="372"/>
                    <a:pt x="2649" y="372"/>
                  </a:cubicBezTo>
                  <a:cubicBezTo>
                    <a:pt x="2626" y="332"/>
                    <a:pt x="2589" y="312"/>
                    <a:pt x="2538" y="312"/>
                  </a:cubicBezTo>
                  <a:cubicBezTo>
                    <a:pt x="2487" y="312"/>
                    <a:pt x="2445" y="331"/>
                    <a:pt x="2415" y="368"/>
                  </a:cubicBezTo>
                  <a:cubicBezTo>
                    <a:pt x="2384" y="405"/>
                    <a:pt x="2369" y="454"/>
                    <a:pt x="2369" y="515"/>
                  </a:cubicBezTo>
                  <a:cubicBezTo>
                    <a:pt x="2369" y="572"/>
                    <a:pt x="2382" y="617"/>
                    <a:pt x="2410" y="650"/>
                  </a:cubicBezTo>
                  <a:cubicBezTo>
                    <a:pt x="2438" y="684"/>
                    <a:pt x="2475" y="701"/>
                    <a:pt x="2522" y="701"/>
                  </a:cubicBezTo>
                  <a:cubicBezTo>
                    <a:pt x="2579" y="701"/>
                    <a:pt x="2622" y="677"/>
                    <a:pt x="2649" y="629"/>
                  </a:cubicBezTo>
                  <a:cubicBezTo>
                    <a:pt x="2651" y="629"/>
                    <a:pt x="2651" y="629"/>
                    <a:pt x="2651" y="629"/>
                  </a:cubicBezTo>
                  <a:cubicBezTo>
                    <a:pt x="2651" y="692"/>
                    <a:pt x="2651" y="692"/>
                    <a:pt x="2651" y="692"/>
                  </a:cubicBezTo>
                  <a:cubicBezTo>
                    <a:pt x="2710" y="692"/>
                    <a:pt x="2710" y="692"/>
                    <a:pt x="2710" y="692"/>
                  </a:cubicBezTo>
                  <a:lnTo>
                    <a:pt x="2710" y="143"/>
                  </a:lnTo>
                  <a:close/>
                  <a:moveTo>
                    <a:pt x="2619" y="615"/>
                  </a:moveTo>
                  <a:cubicBezTo>
                    <a:pt x="2598" y="638"/>
                    <a:pt x="2571" y="650"/>
                    <a:pt x="2539" y="650"/>
                  </a:cubicBezTo>
                  <a:cubicBezTo>
                    <a:pt x="2505" y="650"/>
                    <a:pt x="2479" y="638"/>
                    <a:pt x="2459" y="613"/>
                  </a:cubicBezTo>
                  <a:cubicBezTo>
                    <a:pt x="2439" y="588"/>
                    <a:pt x="2429" y="555"/>
                    <a:pt x="2429" y="512"/>
                  </a:cubicBezTo>
                  <a:cubicBezTo>
                    <a:pt x="2429" y="465"/>
                    <a:pt x="2440" y="429"/>
                    <a:pt x="2461" y="402"/>
                  </a:cubicBezTo>
                  <a:cubicBezTo>
                    <a:pt x="2482" y="376"/>
                    <a:pt x="2510" y="363"/>
                    <a:pt x="2546" y="363"/>
                  </a:cubicBezTo>
                  <a:cubicBezTo>
                    <a:pt x="2575" y="363"/>
                    <a:pt x="2600" y="373"/>
                    <a:pt x="2620" y="393"/>
                  </a:cubicBezTo>
                  <a:cubicBezTo>
                    <a:pt x="2641" y="413"/>
                    <a:pt x="2651" y="439"/>
                    <a:pt x="2651" y="469"/>
                  </a:cubicBezTo>
                  <a:cubicBezTo>
                    <a:pt x="2651" y="524"/>
                    <a:pt x="2651" y="524"/>
                    <a:pt x="2651" y="524"/>
                  </a:cubicBezTo>
                  <a:cubicBezTo>
                    <a:pt x="2651" y="561"/>
                    <a:pt x="2640" y="591"/>
                    <a:pt x="2619" y="615"/>
                  </a:cubicBezTo>
                  <a:close/>
                  <a:moveTo>
                    <a:pt x="3104" y="364"/>
                  </a:moveTo>
                  <a:cubicBezTo>
                    <a:pt x="3073" y="329"/>
                    <a:pt x="3030" y="312"/>
                    <a:pt x="2975" y="312"/>
                  </a:cubicBezTo>
                  <a:cubicBezTo>
                    <a:pt x="2916" y="312"/>
                    <a:pt x="2870" y="330"/>
                    <a:pt x="2836" y="365"/>
                  </a:cubicBezTo>
                  <a:cubicBezTo>
                    <a:pt x="2803" y="401"/>
                    <a:pt x="2786" y="449"/>
                    <a:pt x="2786" y="511"/>
                  </a:cubicBezTo>
                  <a:cubicBezTo>
                    <a:pt x="2786" y="568"/>
                    <a:pt x="2802" y="614"/>
                    <a:pt x="2835" y="648"/>
                  </a:cubicBezTo>
                  <a:cubicBezTo>
                    <a:pt x="2867" y="683"/>
                    <a:pt x="2911" y="701"/>
                    <a:pt x="2966" y="701"/>
                  </a:cubicBezTo>
                  <a:cubicBezTo>
                    <a:pt x="3022" y="701"/>
                    <a:pt x="3067" y="683"/>
                    <a:pt x="3100" y="647"/>
                  </a:cubicBezTo>
                  <a:cubicBezTo>
                    <a:pt x="3134" y="611"/>
                    <a:pt x="3150" y="564"/>
                    <a:pt x="3150" y="505"/>
                  </a:cubicBezTo>
                  <a:cubicBezTo>
                    <a:pt x="3150" y="445"/>
                    <a:pt x="3135" y="398"/>
                    <a:pt x="3104" y="364"/>
                  </a:cubicBezTo>
                  <a:close/>
                  <a:moveTo>
                    <a:pt x="3059" y="613"/>
                  </a:moveTo>
                  <a:cubicBezTo>
                    <a:pt x="3038" y="638"/>
                    <a:pt x="3009" y="650"/>
                    <a:pt x="2970" y="650"/>
                  </a:cubicBezTo>
                  <a:cubicBezTo>
                    <a:pt x="2932" y="650"/>
                    <a:pt x="2902" y="638"/>
                    <a:pt x="2880" y="613"/>
                  </a:cubicBezTo>
                  <a:cubicBezTo>
                    <a:pt x="2858" y="588"/>
                    <a:pt x="2847" y="553"/>
                    <a:pt x="2847" y="509"/>
                  </a:cubicBezTo>
                  <a:cubicBezTo>
                    <a:pt x="2847" y="462"/>
                    <a:pt x="2858" y="426"/>
                    <a:pt x="2880" y="401"/>
                  </a:cubicBezTo>
                  <a:cubicBezTo>
                    <a:pt x="2902" y="375"/>
                    <a:pt x="2932" y="363"/>
                    <a:pt x="2970" y="363"/>
                  </a:cubicBezTo>
                  <a:cubicBezTo>
                    <a:pt x="3009" y="363"/>
                    <a:pt x="3038" y="375"/>
                    <a:pt x="3059" y="400"/>
                  </a:cubicBezTo>
                  <a:cubicBezTo>
                    <a:pt x="3079" y="425"/>
                    <a:pt x="3090" y="461"/>
                    <a:pt x="3090" y="507"/>
                  </a:cubicBezTo>
                  <a:cubicBezTo>
                    <a:pt x="3090" y="553"/>
                    <a:pt x="3079" y="589"/>
                    <a:pt x="3059" y="613"/>
                  </a:cubicBezTo>
                  <a:close/>
                  <a:moveTo>
                    <a:pt x="3631" y="321"/>
                  </a:moveTo>
                  <a:cubicBezTo>
                    <a:pt x="3550" y="620"/>
                    <a:pt x="3550" y="620"/>
                    <a:pt x="3550" y="620"/>
                  </a:cubicBezTo>
                  <a:cubicBezTo>
                    <a:pt x="3547" y="620"/>
                    <a:pt x="3547" y="620"/>
                    <a:pt x="3547" y="620"/>
                  </a:cubicBezTo>
                  <a:cubicBezTo>
                    <a:pt x="3464" y="321"/>
                    <a:pt x="3464" y="321"/>
                    <a:pt x="3464" y="321"/>
                  </a:cubicBezTo>
                  <a:cubicBezTo>
                    <a:pt x="3410" y="321"/>
                    <a:pt x="3410" y="321"/>
                    <a:pt x="3410" y="321"/>
                  </a:cubicBezTo>
                  <a:cubicBezTo>
                    <a:pt x="3318" y="620"/>
                    <a:pt x="3318" y="620"/>
                    <a:pt x="3318" y="620"/>
                  </a:cubicBezTo>
                  <a:cubicBezTo>
                    <a:pt x="3315" y="620"/>
                    <a:pt x="3315" y="620"/>
                    <a:pt x="3315" y="620"/>
                  </a:cubicBezTo>
                  <a:cubicBezTo>
                    <a:pt x="3234" y="321"/>
                    <a:pt x="3234" y="321"/>
                    <a:pt x="3234" y="321"/>
                  </a:cubicBezTo>
                  <a:cubicBezTo>
                    <a:pt x="3171" y="321"/>
                    <a:pt x="3171" y="321"/>
                    <a:pt x="3171" y="321"/>
                  </a:cubicBezTo>
                  <a:cubicBezTo>
                    <a:pt x="3283" y="692"/>
                    <a:pt x="3283" y="692"/>
                    <a:pt x="3283" y="692"/>
                  </a:cubicBezTo>
                  <a:cubicBezTo>
                    <a:pt x="3343" y="692"/>
                    <a:pt x="3343" y="692"/>
                    <a:pt x="3343" y="692"/>
                  </a:cubicBezTo>
                  <a:cubicBezTo>
                    <a:pt x="3432" y="404"/>
                    <a:pt x="3432" y="404"/>
                    <a:pt x="3432" y="404"/>
                  </a:cubicBezTo>
                  <a:cubicBezTo>
                    <a:pt x="3434" y="404"/>
                    <a:pt x="3434" y="404"/>
                    <a:pt x="3434" y="404"/>
                  </a:cubicBezTo>
                  <a:cubicBezTo>
                    <a:pt x="3517" y="692"/>
                    <a:pt x="3517" y="692"/>
                    <a:pt x="3517" y="692"/>
                  </a:cubicBezTo>
                  <a:cubicBezTo>
                    <a:pt x="3578" y="692"/>
                    <a:pt x="3578" y="692"/>
                    <a:pt x="3578" y="692"/>
                  </a:cubicBezTo>
                  <a:cubicBezTo>
                    <a:pt x="3689" y="321"/>
                    <a:pt x="3689" y="321"/>
                    <a:pt x="3689" y="321"/>
                  </a:cubicBezTo>
                  <a:lnTo>
                    <a:pt x="3631" y="321"/>
                  </a:lnTo>
                  <a:close/>
                  <a:moveTo>
                    <a:pt x="3919" y="531"/>
                  </a:moveTo>
                  <a:cubicBezTo>
                    <a:pt x="3905" y="514"/>
                    <a:pt x="3880" y="499"/>
                    <a:pt x="3845" y="484"/>
                  </a:cubicBezTo>
                  <a:cubicBezTo>
                    <a:pt x="3816" y="472"/>
                    <a:pt x="3797" y="461"/>
                    <a:pt x="3788" y="452"/>
                  </a:cubicBezTo>
                  <a:cubicBezTo>
                    <a:pt x="3779" y="444"/>
                    <a:pt x="3775" y="431"/>
                    <a:pt x="3775" y="414"/>
                  </a:cubicBezTo>
                  <a:cubicBezTo>
                    <a:pt x="3775" y="399"/>
                    <a:pt x="3781" y="387"/>
                    <a:pt x="3792" y="377"/>
                  </a:cubicBezTo>
                  <a:cubicBezTo>
                    <a:pt x="3804" y="368"/>
                    <a:pt x="3820" y="363"/>
                    <a:pt x="3840" y="363"/>
                  </a:cubicBezTo>
                  <a:cubicBezTo>
                    <a:pt x="3872" y="363"/>
                    <a:pt x="3899" y="372"/>
                    <a:pt x="3924" y="389"/>
                  </a:cubicBezTo>
                  <a:cubicBezTo>
                    <a:pt x="3924" y="329"/>
                    <a:pt x="3924" y="329"/>
                    <a:pt x="3924" y="329"/>
                  </a:cubicBezTo>
                  <a:cubicBezTo>
                    <a:pt x="3900" y="318"/>
                    <a:pt x="3874" y="312"/>
                    <a:pt x="3844" y="312"/>
                  </a:cubicBezTo>
                  <a:cubicBezTo>
                    <a:pt x="3807" y="312"/>
                    <a:pt x="3775" y="322"/>
                    <a:pt x="3751" y="343"/>
                  </a:cubicBezTo>
                  <a:cubicBezTo>
                    <a:pt x="3726" y="363"/>
                    <a:pt x="3714" y="389"/>
                    <a:pt x="3714" y="420"/>
                  </a:cubicBezTo>
                  <a:cubicBezTo>
                    <a:pt x="3714" y="446"/>
                    <a:pt x="3721" y="467"/>
                    <a:pt x="3734" y="483"/>
                  </a:cubicBezTo>
                  <a:cubicBezTo>
                    <a:pt x="3748" y="499"/>
                    <a:pt x="3771" y="514"/>
                    <a:pt x="3803" y="528"/>
                  </a:cubicBezTo>
                  <a:cubicBezTo>
                    <a:pt x="3836" y="543"/>
                    <a:pt x="3857" y="555"/>
                    <a:pt x="3866" y="564"/>
                  </a:cubicBezTo>
                  <a:cubicBezTo>
                    <a:pt x="3875" y="573"/>
                    <a:pt x="3880" y="584"/>
                    <a:pt x="3880" y="598"/>
                  </a:cubicBezTo>
                  <a:cubicBezTo>
                    <a:pt x="3880" y="633"/>
                    <a:pt x="3856" y="650"/>
                    <a:pt x="3809" y="650"/>
                  </a:cubicBezTo>
                  <a:cubicBezTo>
                    <a:pt x="3774" y="650"/>
                    <a:pt x="3742" y="638"/>
                    <a:pt x="3713" y="615"/>
                  </a:cubicBezTo>
                  <a:cubicBezTo>
                    <a:pt x="3713" y="678"/>
                    <a:pt x="3713" y="678"/>
                    <a:pt x="3713" y="678"/>
                  </a:cubicBezTo>
                  <a:cubicBezTo>
                    <a:pt x="3739" y="693"/>
                    <a:pt x="3770" y="701"/>
                    <a:pt x="3805" y="701"/>
                  </a:cubicBezTo>
                  <a:cubicBezTo>
                    <a:pt x="3846" y="701"/>
                    <a:pt x="3879" y="691"/>
                    <a:pt x="3904" y="671"/>
                  </a:cubicBezTo>
                  <a:cubicBezTo>
                    <a:pt x="3928" y="651"/>
                    <a:pt x="3941" y="625"/>
                    <a:pt x="3941" y="593"/>
                  </a:cubicBezTo>
                  <a:cubicBezTo>
                    <a:pt x="3941" y="568"/>
                    <a:pt x="3934" y="547"/>
                    <a:pt x="3919" y="531"/>
                  </a:cubicBezTo>
                  <a:close/>
                  <a:moveTo>
                    <a:pt x="4366" y="173"/>
                  </a:moveTo>
                  <a:cubicBezTo>
                    <a:pt x="4303" y="173"/>
                    <a:pt x="4303" y="173"/>
                    <a:pt x="4303" y="173"/>
                  </a:cubicBezTo>
                  <a:cubicBezTo>
                    <a:pt x="4105" y="692"/>
                    <a:pt x="4105" y="692"/>
                    <a:pt x="4105" y="692"/>
                  </a:cubicBezTo>
                  <a:cubicBezTo>
                    <a:pt x="4172" y="692"/>
                    <a:pt x="4172" y="692"/>
                    <a:pt x="4172" y="692"/>
                  </a:cubicBezTo>
                  <a:cubicBezTo>
                    <a:pt x="4224" y="547"/>
                    <a:pt x="4224" y="547"/>
                    <a:pt x="4224" y="547"/>
                  </a:cubicBezTo>
                  <a:cubicBezTo>
                    <a:pt x="4445" y="547"/>
                    <a:pt x="4445" y="547"/>
                    <a:pt x="4445" y="547"/>
                  </a:cubicBezTo>
                  <a:cubicBezTo>
                    <a:pt x="4499" y="692"/>
                    <a:pt x="4499" y="692"/>
                    <a:pt x="4499" y="692"/>
                  </a:cubicBezTo>
                  <a:cubicBezTo>
                    <a:pt x="4566" y="692"/>
                    <a:pt x="4566" y="692"/>
                    <a:pt x="4566" y="692"/>
                  </a:cubicBezTo>
                  <a:lnTo>
                    <a:pt x="4366" y="173"/>
                  </a:lnTo>
                  <a:close/>
                  <a:moveTo>
                    <a:pt x="4244" y="492"/>
                  </a:moveTo>
                  <a:cubicBezTo>
                    <a:pt x="4333" y="249"/>
                    <a:pt x="4333" y="249"/>
                    <a:pt x="4333" y="249"/>
                  </a:cubicBezTo>
                  <a:cubicBezTo>
                    <a:pt x="4335" y="249"/>
                    <a:pt x="4335" y="249"/>
                    <a:pt x="4335" y="249"/>
                  </a:cubicBezTo>
                  <a:cubicBezTo>
                    <a:pt x="4424" y="492"/>
                    <a:pt x="4424" y="492"/>
                    <a:pt x="4424" y="492"/>
                  </a:cubicBezTo>
                  <a:lnTo>
                    <a:pt x="4244" y="492"/>
                  </a:lnTo>
                  <a:close/>
                  <a:moveTo>
                    <a:pt x="4892" y="321"/>
                  </a:moveTo>
                  <a:cubicBezTo>
                    <a:pt x="4606" y="321"/>
                    <a:pt x="4606" y="321"/>
                    <a:pt x="4606" y="321"/>
                  </a:cubicBezTo>
                  <a:cubicBezTo>
                    <a:pt x="4606" y="371"/>
                    <a:pt x="4606" y="371"/>
                    <a:pt x="4606" y="371"/>
                  </a:cubicBezTo>
                  <a:cubicBezTo>
                    <a:pt x="4805" y="371"/>
                    <a:pt x="4805" y="371"/>
                    <a:pt x="4805" y="371"/>
                  </a:cubicBezTo>
                  <a:cubicBezTo>
                    <a:pt x="4585" y="673"/>
                    <a:pt x="4585" y="673"/>
                    <a:pt x="4585" y="673"/>
                  </a:cubicBezTo>
                  <a:cubicBezTo>
                    <a:pt x="4585" y="692"/>
                    <a:pt x="4585" y="692"/>
                    <a:pt x="4585" y="692"/>
                  </a:cubicBezTo>
                  <a:cubicBezTo>
                    <a:pt x="4890" y="692"/>
                    <a:pt x="4890" y="692"/>
                    <a:pt x="4890" y="692"/>
                  </a:cubicBezTo>
                  <a:cubicBezTo>
                    <a:pt x="4890" y="641"/>
                    <a:pt x="4890" y="641"/>
                    <a:pt x="4890" y="641"/>
                  </a:cubicBezTo>
                  <a:cubicBezTo>
                    <a:pt x="4673" y="641"/>
                    <a:pt x="4673" y="641"/>
                    <a:pt x="4673" y="641"/>
                  </a:cubicBezTo>
                  <a:cubicBezTo>
                    <a:pt x="4892" y="338"/>
                    <a:pt x="4892" y="338"/>
                    <a:pt x="4892" y="338"/>
                  </a:cubicBezTo>
                  <a:lnTo>
                    <a:pt x="4892" y="321"/>
                  </a:lnTo>
                  <a:close/>
                  <a:moveTo>
                    <a:pt x="5248" y="321"/>
                  </a:moveTo>
                  <a:cubicBezTo>
                    <a:pt x="5188" y="321"/>
                    <a:pt x="5188" y="321"/>
                    <a:pt x="5188" y="321"/>
                  </a:cubicBezTo>
                  <a:cubicBezTo>
                    <a:pt x="5188" y="535"/>
                    <a:pt x="5188" y="535"/>
                    <a:pt x="5188" y="535"/>
                  </a:cubicBezTo>
                  <a:cubicBezTo>
                    <a:pt x="5188" y="569"/>
                    <a:pt x="5179" y="597"/>
                    <a:pt x="5161" y="618"/>
                  </a:cubicBezTo>
                  <a:cubicBezTo>
                    <a:pt x="5143" y="639"/>
                    <a:pt x="5119" y="650"/>
                    <a:pt x="5089" y="650"/>
                  </a:cubicBezTo>
                  <a:cubicBezTo>
                    <a:pt x="5029" y="650"/>
                    <a:pt x="5000" y="611"/>
                    <a:pt x="5000" y="533"/>
                  </a:cubicBezTo>
                  <a:cubicBezTo>
                    <a:pt x="5000" y="321"/>
                    <a:pt x="5000" y="321"/>
                    <a:pt x="5000" y="321"/>
                  </a:cubicBezTo>
                  <a:cubicBezTo>
                    <a:pt x="4940" y="321"/>
                    <a:pt x="4940" y="321"/>
                    <a:pt x="4940" y="321"/>
                  </a:cubicBezTo>
                  <a:cubicBezTo>
                    <a:pt x="4940" y="543"/>
                    <a:pt x="4940" y="543"/>
                    <a:pt x="4940" y="543"/>
                  </a:cubicBezTo>
                  <a:cubicBezTo>
                    <a:pt x="4940" y="648"/>
                    <a:pt x="4984" y="701"/>
                    <a:pt x="5073" y="701"/>
                  </a:cubicBezTo>
                  <a:cubicBezTo>
                    <a:pt x="5124" y="701"/>
                    <a:pt x="5162" y="678"/>
                    <a:pt x="5187" y="633"/>
                  </a:cubicBezTo>
                  <a:cubicBezTo>
                    <a:pt x="5188" y="633"/>
                    <a:pt x="5188" y="633"/>
                    <a:pt x="5188" y="633"/>
                  </a:cubicBezTo>
                  <a:cubicBezTo>
                    <a:pt x="5188" y="692"/>
                    <a:pt x="5188" y="692"/>
                    <a:pt x="5188" y="692"/>
                  </a:cubicBezTo>
                  <a:cubicBezTo>
                    <a:pt x="5248" y="692"/>
                    <a:pt x="5248" y="692"/>
                    <a:pt x="5248" y="692"/>
                  </a:cubicBezTo>
                  <a:lnTo>
                    <a:pt x="5248" y="321"/>
                  </a:lnTo>
                  <a:close/>
                  <a:moveTo>
                    <a:pt x="5537" y="320"/>
                  </a:moveTo>
                  <a:cubicBezTo>
                    <a:pt x="5529" y="316"/>
                    <a:pt x="5517" y="315"/>
                    <a:pt x="5502" y="315"/>
                  </a:cubicBezTo>
                  <a:cubicBezTo>
                    <a:pt x="5480" y="315"/>
                    <a:pt x="5460" y="322"/>
                    <a:pt x="5443" y="337"/>
                  </a:cubicBezTo>
                  <a:cubicBezTo>
                    <a:pt x="5426" y="352"/>
                    <a:pt x="5413" y="372"/>
                    <a:pt x="5405" y="397"/>
                  </a:cubicBezTo>
                  <a:cubicBezTo>
                    <a:pt x="5404" y="397"/>
                    <a:pt x="5404" y="397"/>
                    <a:pt x="5404" y="397"/>
                  </a:cubicBezTo>
                  <a:cubicBezTo>
                    <a:pt x="5404" y="321"/>
                    <a:pt x="5404" y="321"/>
                    <a:pt x="5404" y="321"/>
                  </a:cubicBezTo>
                  <a:cubicBezTo>
                    <a:pt x="5344" y="321"/>
                    <a:pt x="5344" y="321"/>
                    <a:pt x="5344" y="321"/>
                  </a:cubicBezTo>
                  <a:cubicBezTo>
                    <a:pt x="5344" y="692"/>
                    <a:pt x="5344" y="692"/>
                    <a:pt x="5344" y="692"/>
                  </a:cubicBezTo>
                  <a:cubicBezTo>
                    <a:pt x="5404" y="692"/>
                    <a:pt x="5404" y="692"/>
                    <a:pt x="5404" y="692"/>
                  </a:cubicBezTo>
                  <a:cubicBezTo>
                    <a:pt x="5404" y="503"/>
                    <a:pt x="5404" y="503"/>
                    <a:pt x="5404" y="503"/>
                  </a:cubicBezTo>
                  <a:cubicBezTo>
                    <a:pt x="5404" y="463"/>
                    <a:pt x="5412" y="431"/>
                    <a:pt x="5428" y="406"/>
                  </a:cubicBezTo>
                  <a:cubicBezTo>
                    <a:pt x="5445" y="382"/>
                    <a:pt x="5466" y="369"/>
                    <a:pt x="5492" y="369"/>
                  </a:cubicBezTo>
                  <a:cubicBezTo>
                    <a:pt x="5512" y="369"/>
                    <a:pt x="5527" y="373"/>
                    <a:pt x="5537" y="381"/>
                  </a:cubicBezTo>
                  <a:lnTo>
                    <a:pt x="5537" y="320"/>
                  </a:lnTo>
                  <a:close/>
                  <a:moveTo>
                    <a:pt x="5870" y="490"/>
                  </a:moveTo>
                  <a:cubicBezTo>
                    <a:pt x="5870" y="434"/>
                    <a:pt x="5856" y="390"/>
                    <a:pt x="5829" y="359"/>
                  </a:cubicBezTo>
                  <a:cubicBezTo>
                    <a:pt x="5803" y="328"/>
                    <a:pt x="5765" y="312"/>
                    <a:pt x="5717" y="312"/>
                  </a:cubicBezTo>
                  <a:cubicBezTo>
                    <a:pt x="5685" y="312"/>
                    <a:pt x="5656" y="320"/>
                    <a:pt x="5630" y="337"/>
                  </a:cubicBezTo>
                  <a:cubicBezTo>
                    <a:pt x="5604" y="354"/>
                    <a:pt x="5584" y="377"/>
                    <a:pt x="5569" y="407"/>
                  </a:cubicBezTo>
                  <a:cubicBezTo>
                    <a:pt x="5554" y="438"/>
                    <a:pt x="5547" y="471"/>
                    <a:pt x="5547" y="508"/>
                  </a:cubicBezTo>
                  <a:cubicBezTo>
                    <a:pt x="5547" y="568"/>
                    <a:pt x="5562" y="615"/>
                    <a:pt x="5591" y="649"/>
                  </a:cubicBezTo>
                  <a:cubicBezTo>
                    <a:pt x="5621" y="684"/>
                    <a:pt x="5662" y="701"/>
                    <a:pt x="5715" y="701"/>
                  </a:cubicBezTo>
                  <a:cubicBezTo>
                    <a:pt x="5768" y="701"/>
                    <a:pt x="5811" y="689"/>
                    <a:pt x="5844" y="665"/>
                  </a:cubicBezTo>
                  <a:cubicBezTo>
                    <a:pt x="5844" y="610"/>
                    <a:pt x="5844" y="610"/>
                    <a:pt x="5844" y="610"/>
                  </a:cubicBezTo>
                  <a:cubicBezTo>
                    <a:pt x="5809" y="637"/>
                    <a:pt x="5771" y="650"/>
                    <a:pt x="5729" y="650"/>
                  </a:cubicBezTo>
                  <a:cubicBezTo>
                    <a:pt x="5692" y="650"/>
                    <a:pt x="5662" y="639"/>
                    <a:pt x="5641" y="617"/>
                  </a:cubicBezTo>
                  <a:cubicBezTo>
                    <a:pt x="5620" y="595"/>
                    <a:pt x="5609" y="563"/>
                    <a:pt x="5608" y="521"/>
                  </a:cubicBezTo>
                  <a:cubicBezTo>
                    <a:pt x="5870" y="521"/>
                    <a:pt x="5870" y="521"/>
                    <a:pt x="5870" y="521"/>
                  </a:cubicBezTo>
                  <a:lnTo>
                    <a:pt x="5870" y="490"/>
                  </a:lnTo>
                  <a:close/>
                  <a:moveTo>
                    <a:pt x="5609" y="471"/>
                  </a:moveTo>
                  <a:cubicBezTo>
                    <a:pt x="5614" y="438"/>
                    <a:pt x="5626" y="412"/>
                    <a:pt x="5646" y="392"/>
                  </a:cubicBezTo>
                  <a:cubicBezTo>
                    <a:pt x="5665" y="373"/>
                    <a:pt x="5689" y="363"/>
                    <a:pt x="5716" y="363"/>
                  </a:cubicBezTo>
                  <a:cubicBezTo>
                    <a:pt x="5746" y="363"/>
                    <a:pt x="5768" y="372"/>
                    <a:pt x="5784" y="391"/>
                  </a:cubicBezTo>
                  <a:cubicBezTo>
                    <a:pt x="5800" y="410"/>
                    <a:pt x="5809" y="437"/>
                    <a:pt x="5809" y="471"/>
                  </a:cubicBezTo>
                  <a:lnTo>
                    <a:pt x="5609" y="4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89619" tIns="44810" rIns="89619" bIns="44810" numCol="1" anchor="t" anchorCtr="0" compatLnSpc="1">
              <a:prstTxWarp prst="textNoShape">
                <a:avLst/>
              </a:prstTxWarp>
            </a:bodyPr>
            <a:lstStyle/>
            <a:p>
              <a:pPr defTabSz="914180"/>
              <a:endParaRPr lang="en-US" sz="1764">
                <a:solidFill>
                  <a:srgbClr val="505050"/>
                </a:solidFill>
              </a:endParaRPr>
            </a:p>
          </p:txBody>
        </p:sp>
        <p:sp>
          <p:nvSpPr>
            <p:cNvPr id="59" name="Freeform 33"/>
            <p:cNvSpPr>
              <a:spLocks noChangeAspect="1" noEditPoints="1"/>
            </p:cNvSpPr>
            <p:nvPr/>
          </p:nvSpPr>
          <p:spPr bwMode="auto">
            <a:xfrm>
              <a:off x="6474062" y="6278071"/>
              <a:ext cx="1506856" cy="170363"/>
            </a:xfrm>
            <a:custGeom>
              <a:avLst/>
              <a:gdLst>
                <a:gd name="T0" fmla="*/ 8 w 1061"/>
                <a:gd name="T1" fmla="*/ 95 h 117"/>
                <a:gd name="T2" fmla="*/ 64 w 1061"/>
                <a:gd name="T3" fmla="*/ 36 h 117"/>
                <a:gd name="T4" fmla="*/ 80 w 1061"/>
                <a:gd name="T5" fmla="*/ 23 h 117"/>
                <a:gd name="T6" fmla="*/ 621 w 1061"/>
                <a:gd name="T7" fmla="*/ 116 h 117"/>
                <a:gd name="T8" fmla="*/ 473 w 1061"/>
                <a:gd name="T9" fmla="*/ 41 h 117"/>
                <a:gd name="T10" fmla="*/ 424 w 1061"/>
                <a:gd name="T11" fmla="*/ 32 h 117"/>
                <a:gd name="T12" fmla="*/ 412 w 1061"/>
                <a:gd name="T13" fmla="*/ 32 h 117"/>
                <a:gd name="T14" fmla="*/ 423 w 1061"/>
                <a:gd name="T15" fmla="*/ 95 h 117"/>
                <a:gd name="T16" fmla="*/ 474 w 1061"/>
                <a:gd name="T17" fmla="*/ 95 h 117"/>
                <a:gd name="T18" fmla="*/ 1011 w 1061"/>
                <a:gd name="T19" fmla="*/ 60 h 117"/>
                <a:gd name="T20" fmla="*/ 552 w 1061"/>
                <a:gd name="T21" fmla="*/ 9 h 117"/>
                <a:gd name="T22" fmla="*/ 530 w 1061"/>
                <a:gd name="T23" fmla="*/ 88 h 117"/>
                <a:gd name="T24" fmla="*/ 518 w 1061"/>
                <a:gd name="T25" fmla="*/ 28 h 117"/>
                <a:gd name="T26" fmla="*/ 847 w 1061"/>
                <a:gd name="T27" fmla="*/ 66 h 117"/>
                <a:gd name="T28" fmla="*/ 843 w 1061"/>
                <a:gd name="T29" fmla="*/ 88 h 117"/>
                <a:gd name="T30" fmla="*/ 752 w 1061"/>
                <a:gd name="T31" fmla="*/ 40 h 117"/>
                <a:gd name="T32" fmla="*/ 736 w 1061"/>
                <a:gd name="T33" fmla="*/ 36 h 117"/>
                <a:gd name="T34" fmla="*/ 264 w 1061"/>
                <a:gd name="T35" fmla="*/ 32 h 117"/>
                <a:gd name="T36" fmla="*/ 340 w 1061"/>
                <a:gd name="T37" fmla="*/ 49 h 117"/>
                <a:gd name="T38" fmla="*/ 707 w 1061"/>
                <a:gd name="T39" fmla="*/ 95 h 117"/>
                <a:gd name="T40" fmla="*/ 661 w 1061"/>
                <a:gd name="T41" fmla="*/ 9 h 117"/>
                <a:gd name="T42" fmla="*/ 919 w 1061"/>
                <a:gd name="T43" fmla="*/ 95 h 117"/>
                <a:gd name="T44" fmla="*/ 294 w 1061"/>
                <a:gd name="T45" fmla="*/ 94 h 117"/>
                <a:gd name="T46" fmla="*/ 329 w 1061"/>
                <a:gd name="T47" fmla="*/ 34 h 117"/>
                <a:gd name="T48" fmla="*/ 293 w 1061"/>
                <a:gd name="T49" fmla="*/ 92 h 117"/>
                <a:gd name="T50" fmla="*/ 134 w 1061"/>
                <a:gd name="T51" fmla="*/ 48 h 117"/>
                <a:gd name="T52" fmla="*/ 191 w 1061"/>
                <a:gd name="T53" fmla="*/ 32 h 117"/>
                <a:gd name="T54" fmla="*/ 222 w 1061"/>
                <a:gd name="T55" fmla="*/ 42 h 117"/>
                <a:gd name="T56" fmla="*/ 1023 w 1061"/>
                <a:gd name="T57" fmla="*/ 32 h 117"/>
                <a:gd name="T58" fmla="*/ 1054 w 1061"/>
                <a:gd name="T59" fmla="*/ 33 h 117"/>
                <a:gd name="T60" fmla="*/ 858 w 1061"/>
                <a:gd name="T61" fmla="*/ 94 h 117"/>
                <a:gd name="T62" fmla="*/ 890 w 1061"/>
                <a:gd name="T63" fmla="*/ 31 h 117"/>
                <a:gd name="T64" fmla="*/ 109 w 1061"/>
                <a:gd name="T65" fmla="*/ 95 h 117"/>
                <a:gd name="T66" fmla="*/ 480 w 1061"/>
                <a:gd name="T67" fmla="*/ 36 h 117"/>
                <a:gd name="T68" fmla="*/ 481 w 1061"/>
                <a:gd name="T69" fmla="*/ 33 h 117"/>
                <a:gd name="T70" fmla="*/ 480 w 1061"/>
                <a:gd name="T71" fmla="*/ 33 h 117"/>
                <a:gd name="T72" fmla="*/ 1061 w 1061"/>
                <a:gd name="T73" fmla="*/ 34 h 117"/>
                <a:gd name="T74" fmla="*/ 1058 w 1061"/>
                <a:gd name="T75" fmla="*/ 36 h 117"/>
                <a:gd name="T76" fmla="*/ 1061 w 1061"/>
                <a:gd name="T77" fmla="*/ 36 h 117"/>
                <a:gd name="T78" fmla="*/ 480 w 1061"/>
                <a:gd name="T79" fmla="*/ 36 h 117"/>
                <a:gd name="T80" fmla="*/ 477 w 1061"/>
                <a:gd name="T81" fmla="*/ 33 h 117"/>
                <a:gd name="T82" fmla="*/ 481 w 1061"/>
                <a:gd name="T83" fmla="*/ 36 h 117"/>
                <a:gd name="T84" fmla="*/ 620 w 1061"/>
                <a:gd name="T85" fmla="*/ 17 h 117"/>
                <a:gd name="T86" fmla="*/ 1000 w 1061"/>
                <a:gd name="T87" fmla="*/ 57 h 117"/>
                <a:gd name="T88" fmla="*/ 809 w 1061"/>
                <a:gd name="T89" fmla="*/ 45 h 117"/>
                <a:gd name="T90" fmla="*/ 235 w 1061"/>
                <a:gd name="T91" fmla="*/ 52 h 117"/>
                <a:gd name="T92" fmla="*/ 348 w 1061"/>
                <a:gd name="T93" fmla="*/ 64 h 117"/>
                <a:gd name="T94" fmla="*/ 478 w 1061"/>
                <a:gd name="T95" fmla="*/ 36 h 117"/>
                <a:gd name="T96" fmla="*/ 481 w 1061"/>
                <a:gd name="T97" fmla="*/ 35 h 117"/>
                <a:gd name="T98" fmla="*/ 1057 w 1061"/>
                <a:gd name="T99" fmla="*/ 34 h 117"/>
                <a:gd name="T100" fmla="*/ 1060 w 1061"/>
                <a:gd name="T101" fmla="*/ 35 h 117"/>
                <a:gd name="T102" fmla="*/ 478 w 1061"/>
                <a:gd name="T103" fmla="*/ 32 h 117"/>
                <a:gd name="T104" fmla="*/ 1059 w 1061"/>
                <a:gd name="T105" fmla="*/ 35 h 117"/>
                <a:gd name="T106" fmla="*/ 480 w 1061"/>
                <a:gd name="T107" fmla="*/ 35 h 117"/>
                <a:gd name="T108" fmla="*/ 478 w 1061"/>
                <a:gd name="T109" fmla="*/ 33 h 117"/>
                <a:gd name="T110" fmla="*/ 1060 w 1061"/>
                <a:gd name="T111" fmla="*/ 33 h 117"/>
                <a:gd name="T112" fmla="*/ 1060 w 1061"/>
                <a:gd name="T113" fmla="*/ 33 h 117"/>
                <a:gd name="T114" fmla="*/ 1060 w 1061"/>
                <a:gd name="T115" fmla="*/ 3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61" h="117">
                  <a:moveTo>
                    <a:pt x="80" y="23"/>
                  </a:moveTo>
                  <a:cubicBezTo>
                    <a:pt x="80" y="24"/>
                    <a:pt x="80" y="24"/>
                    <a:pt x="79" y="25"/>
                  </a:cubicBezTo>
                  <a:cubicBezTo>
                    <a:pt x="69" y="48"/>
                    <a:pt x="59" y="71"/>
                    <a:pt x="49" y="94"/>
                  </a:cubicBezTo>
                  <a:cubicBezTo>
                    <a:pt x="49" y="94"/>
                    <a:pt x="49" y="94"/>
                    <a:pt x="49" y="95"/>
                  </a:cubicBezTo>
                  <a:cubicBezTo>
                    <a:pt x="48" y="95"/>
                    <a:pt x="48" y="96"/>
                    <a:pt x="47" y="95"/>
                  </a:cubicBezTo>
                  <a:cubicBezTo>
                    <a:pt x="46" y="95"/>
                    <a:pt x="44" y="96"/>
                    <a:pt x="43" y="95"/>
                  </a:cubicBezTo>
                  <a:cubicBezTo>
                    <a:pt x="42" y="95"/>
                    <a:pt x="42" y="93"/>
                    <a:pt x="41" y="92"/>
                  </a:cubicBezTo>
                  <a:cubicBezTo>
                    <a:pt x="31" y="69"/>
                    <a:pt x="21" y="47"/>
                    <a:pt x="11" y="25"/>
                  </a:cubicBezTo>
                  <a:cubicBezTo>
                    <a:pt x="11" y="24"/>
                    <a:pt x="11" y="24"/>
                    <a:pt x="10" y="23"/>
                  </a:cubicBezTo>
                  <a:cubicBezTo>
                    <a:pt x="10" y="24"/>
                    <a:pt x="10" y="25"/>
                    <a:pt x="10" y="25"/>
                  </a:cubicBezTo>
                  <a:cubicBezTo>
                    <a:pt x="10" y="48"/>
                    <a:pt x="10" y="71"/>
                    <a:pt x="10" y="93"/>
                  </a:cubicBezTo>
                  <a:cubicBezTo>
                    <a:pt x="10" y="96"/>
                    <a:pt x="11" y="95"/>
                    <a:pt x="8" y="95"/>
                  </a:cubicBezTo>
                  <a:cubicBezTo>
                    <a:pt x="6" y="95"/>
                    <a:pt x="4" y="95"/>
                    <a:pt x="1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65"/>
                    <a:pt x="0" y="37"/>
                    <a:pt x="0" y="9"/>
                  </a:cubicBezTo>
                  <a:cubicBezTo>
                    <a:pt x="0" y="7"/>
                    <a:pt x="0" y="7"/>
                    <a:pt x="2" y="7"/>
                  </a:cubicBezTo>
                  <a:cubicBezTo>
                    <a:pt x="6" y="7"/>
                    <a:pt x="9" y="7"/>
                    <a:pt x="12" y="7"/>
                  </a:cubicBezTo>
                  <a:cubicBezTo>
                    <a:pt x="14" y="7"/>
                    <a:pt x="14" y="7"/>
                    <a:pt x="15" y="8"/>
                  </a:cubicBezTo>
                  <a:cubicBezTo>
                    <a:pt x="21" y="24"/>
                    <a:pt x="28" y="39"/>
                    <a:pt x="35" y="55"/>
                  </a:cubicBezTo>
                  <a:cubicBezTo>
                    <a:pt x="38" y="62"/>
                    <a:pt x="41" y="69"/>
                    <a:pt x="45" y="76"/>
                  </a:cubicBezTo>
                  <a:cubicBezTo>
                    <a:pt x="45" y="77"/>
                    <a:pt x="45" y="77"/>
                    <a:pt x="45" y="78"/>
                  </a:cubicBezTo>
                  <a:cubicBezTo>
                    <a:pt x="46" y="77"/>
                    <a:pt x="46" y="77"/>
                    <a:pt x="46" y="76"/>
                  </a:cubicBezTo>
                  <a:cubicBezTo>
                    <a:pt x="52" y="63"/>
                    <a:pt x="58" y="50"/>
                    <a:pt x="64" y="36"/>
                  </a:cubicBezTo>
                  <a:cubicBezTo>
                    <a:pt x="69" y="27"/>
                    <a:pt x="73" y="18"/>
                    <a:pt x="77" y="8"/>
                  </a:cubicBezTo>
                  <a:cubicBezTo>
                    <a:pt x="77" y="7"/>
                    <a:pt x="78" y="7"/>
                    <a:pt x="79" y="7"/>
                  </a:cubicBezTo>
                  <a:cubicBezTo>
                    <a:pt x="83" y="7"/>
                    <a:pt x="86" y="7"/>
                    <a:pt x="90" y="7"/>
                  </a:cubicBezTo>
                  <a:cubicBezTo>
                    <a:pt x="91" y="7"/>
                    <a:pt x="91" y="7"/>
                    <a:pt x="91" y="8"/>
                  </a:cubicBezTo>
                  <a:cubicBezTo>
                    <a:pt x="91" y="11"/>
                    <a:pt x="91" y="13"/>
                    <a:pt x="91" y="16"/>
                  </a:cubicBezTo>
                  <a:cubicBezTo>
                    <a:pt x="91" y="42"/>
                    <a:pt x="91" y="68"/>
                    <a:pt x="91" y="94"/>
                  </a:cubicBezTo>
                  <a:cubicBezTo>
                    <a:pt x="91" y="96"/>
                    <a:pt x="91" y="95"/>
                    <a:pt x="89" y="95"/>
                  </a:cubicBezTo>
                  <a:cubicBezTo>
                    <a:pt x="86" y="95"/>
                    <a:pt x="84" y="95"/>
                    <a:pt x="82" y="95"/>
                  </a:cubicBezTo>
                  <a:cubicBezTo>
                    <a:pt x="80" y="95"/>
                    <a:pt x="80" y="95"/>
                    <a:pt x="80" y="94"/>
                  </a:cubicBezTo>
                  <a:cubicBezTo>
                    <a:pt x="80" y="94"/>
                    <a:pt x="80" y="94"/>
                    <a:pt x="80" y="93"/>
                  </a:cubicBezTo>
                  <a:cubicBezTo>
                    <a:pt x="80" y="71"/>
                    <a:pt x="80" y="48"/>
                    <a:pt x="80" y="25"/>
                  </a:cubicBezTo>
                  <a:cubicBezTo>
                    <a:pt x="80" y="25"/>
                    <a:pt x="80" y="24"/>
                    <a:pt x="80" y="23"/>
                  </a:cubicBezTo>
                  <a:close/>
                  <a:moveTo>
                    <a:pt x="644" y="72"/>
                  </a:moveTo>
                  <a:cubicBezTo>
                    <a:pt x="647" y="65"/>
                    <a:pt x="648" y="58"/>
                    <a:pt x="648" y="50"/>
                  </a:cubicBezTo>
                  <a:cubicBezTo>
                    <a:pt x="648" y="43"/>
                    <a:pt x="647" y="37"/>
                    <a:pt x="644" y="30"/>
                  </a:cubicBezTo>
                  <a:cubicBezTo>
                    <a:pt x="640" y="19"/>
                    <a:pt x="631" y="11"/>
                    <a:pt x="620" y="7"/>
                  </a:cubicBezTo>
                  <a:cubicBezTo>
                    <a:pt x="612" y="5"/>
                    <a:pt x="605" y="5"/>
                    <a:pt x="597" y="6"/>
                  </a:cubicBezTo>
                  <a:cubicBezTo>
                    <a:pt x="585" y="9"/>
                    <a:pt x="575" y="16"/>
                    <a:pt x="569" y="27"/>
                  </a:cubicBezTo>
                  <a:cubicBezTo>
                    <a:pt x="566" y="34"/>
                    <a:pt x="564" y="42"/>
                    <a:pt x="564" y="50"/>
                  </a:cubicBezTo>
                  <a:cubicBezTo>
                    <a:pt x="564" y="57"/>
                    <a:pt x="565" y="64"/>
                    <a:pt x="567" y="71"/>
                  </a:cubicBezTo>
                  <a:cubicBezTo>
                    <a:pt x="571" y="80"/>
                    <a:pt x="577" y="88"/>
                    <a:pt x="586" y="93"/>
                  </a:cubicBezTo>
                  <a:cubicBezTo>
                    <a:pt x="591" y="95"/>
                    <a:pt x="597" y="97"/>
                    <a:pt x="603" y="97"/>
                  </a:cubicBezTo>
                  <a:cubicBezTo>
                    <a:pt x="605" y="97"/>
                    <a:pt x="605" y="97"/>
                    <a:pt x="606" y="98"/>
                  </a:cubicBezTo>
                  <a:cubicBezTo>
                    <a:pt x="611" y="104"/>
                    <a:pt x="616" y="110"/>
                    <a:pt x="621" y="116"/>
                  </a:cubicBezTo>
                  <a:cubicBezTo>
                    <a:pt x="622" y="117"/>
                    <a:pt x="623" y="117"/>
                    <a:pt x="624" y="117"/>
                  </a:cubicBezTo>
                  <a:cubicBezTo>
                    <a:pt x="628" y="117"/>
                    <a:pt x="631" y="117"/>
                    <a:pt x="635" y="117"/>
                  </a:cubicBezTo>
                  <a:cubicBezTo>
                    <a:pt x="636" y="117"/>
                    <a:pt x="636" y="117"/>
                    <a:pt x="637" y="117"/>
                  </a:cubicBezTo>
                  <a:cubicBezTo>
                    <a:pt x="630" y="110"/>
                    <a:pt x="623" y="103"/>
                    <a:pt x="616" y="96"/>
                  </a:cubicBezTo>
                  <a:cubicBezTo>
                    <a:pt x="630" y="92"/>
                    <a:pt x="639" y="85"/>
                    <a:pt x="644" y="72"/>
                  </a:cubicBezTo>
                  <a:close/>
                  <a:moveTo>
                    <a:pt x="474" y="87"/>
                  </a:moveTo>
                  <a:cubicBezTo>
                    <a:pt x="471" y="88"/>
                    <a:pt x="468" y="88"/>
                    <a:pt x="465" y="88"/>
                  </a:cubicBezTo>
                  <a:cubicBezTo>
                    <a:pt x="462" y="87"/>
                    <a:pt x="460" y="86"/>
                    <a:pt x="459" y="83"/>
                  </a:cubicBezTo>
                  <a:cubicBezTo>
                    <a:pt x="459" y="81"/>
                    <a:pt x="458" y="79"/>
                    <a:pt x="458" y="77"/>
                  </a:cubicBezTo>
                  <a:cubicBezTo>
                    <a:pt x="458" y="65"/>
                    <a:pt x="458" y="54"/>
                    <a:pt x="458" y="42"/>
                  </a:cubicBezTo>
                  <a:cubicBezTo>
                    <a:pt x="458" y="41"/>
                    <a:pt x="458" y="41"/>
                    <a:pt x="460" y="41"/>
                  </a:cubicBezTo>
                  <a:cubicBezTo>
                    <a:pt x="465" y="41"/>
                    <a:pt x="469" y="41"/>
                    <a:pt x="473" y="41"/>
                  </a:cubicBezTo>
                  <a:cubicBezTo>
                    <a:pt x="474" y="41"/>
                    <a:pt x="474" y="41"/>
                    <a:pt x="474" y="40"/>
                  </a:cubicBezTo>
                  <a:cubicBezTo>
                    <a:pt x="474" y="38"/>
                    <a:pt x="474" y="35"/>
                    <a:pt x="474" y="33"/>
                  </a:cubicBezTo>
                  <a:cubicBezTo>
                    <a:pt x="474" y="32"/>
                    <a:pt x="474" y="32"/>
                    <a:pt x="473" y="32"/>
                  </a:cubicBezTo>
                  <a:cubicBezTo>
                    <a:pt x="469" y="32"/>
                    <a:pt x="465" y="32"/>
                    <a:pt x="461" y="32"/>
                  </a:cubicBezTo>
                  <a:cubicBezTo>
                    <a:pt x="458" y="32"/>
                    <a:pt x="458" y="32"/>
                    <a:pt x="458" y="30"/>
                  </a:cubicBezTo>
                  <a:cubicBezTo>
                    <a:pt x="458" y="25"/>
                    <a:pt x="458" y="20"/>
                    <a:pt x="458" y="15"/>
                  </a:cubicBezTo>
                  <a:cubicBezTo>
                    <a:pt x="458" y="14"/>
                    <a:pt x="459" y="14"/>
                    <a:pt x="458" y="13"/>
                  </a:cubicBezTo>
                  <a:cubicBezTo>
                    <a:pt x="455" y="14"/>
                    <a:pt x="452" y="15"/>
                    <a:pt x="450" y="16"/>
                  </a:cubicBezTo>
                  <a:cubicBezTo>
                    <a:pt x="448" y="17"/>
                    <a:pt x="448" y="16"/>
                    <a:pt x="448" y="18"/>
                  </a:cubicBezTo>
                  <a:cubicBezTo>
                    <a:pt x="448" y="22"/>
                    <a:pt x="448" y="27"/>
                    <a:pt x="448" y="31"/>
                  </a:cubicBezTo>
                  <a:cubicBezTo>
                    <a:pt x="448" y="32"/>
                    <a:pt x="448" y="32"/>
                    <a:pt x="447" y="32"/>
                  </a:cubicBezTo>
                  <a:cubicBezTo>
                    <a:pt x="440" y="32"/>
                    <a:pt x="432" y="32"/>
                    <a:pt x="424" y="32"/>
                  </a:cubicBezTo>
                  <a:cubicBezTo>
                    <a:pt x="424" y="32"/>
                    <a:pt x="423" y="32"/>
                    <a:pt x="423" y="31"/>
                  </a:cubicBezTo>
                  <a:cubicBezTo>
                    <a:pt x="423" y="28"/>
                    <a:pt x="423" y="25"/>
                    <a:pt x="423" y="22"/>
                  </a:cubicBezTo>
                  <a:cubicBezTo>
                    <a:pt x="423" y="20"/>
                    <a:pt x="424" y="17"/>
                    <a:pt x="424" y="15"/>
                  </a:cubicBezTo>
                  <a:cubicBezTo>
                    <a:pt x="425" y="12"/>
                    <a:pt x="427" y="10"/>
                    <a:pt x="430" y="10"/>
                  </a:cubicBezTo>
                  <a:cubicBezTo>
                    <a:pt x="431" y="9"/>
                    <a:pt x="433" y="9"/>
                    <a:pt x="435" y="9"/>
                  </a:cubicBezTo>
                  <a:cubicBezTo>
                    <a:pt x="437" y="9"/>
                    <a:pt x="439" y="10"/>
                    <a:pt x="441" y="10"/>
                  </a:cubicBezTo>
                  <a:cubicBezTo>
                    <a:pt x="441" y="8"/>
                    <a:pt x="441" y="5"/>
                    <a:pt x="441" y="2"/>
                  </a:cubicBezTo>
                  <a:cubicBezTo>
                    <a:pt x="441" y="2"/>
                    <a:pt x="440" y="1"/>
                    <a:pt x="440" y="1"/>
                  </a:cubicBezTo>
                  <a:cubicBezTo>
                    <a:pt x="434" y="0"/>
                    <a:pt x="429" y="0"/>
                    <a:pt x="424" y="2"/>
                  </a:cubicBezTo>
                  <a:cubicBezTo>
                    <a:pt x="417" y="6"/>
                    <a:pt x="414" y="12"/>
                    <a:pt x="413" y="19"/>
                  </a:cubicBezTo>
                  <a:cubicBezTo>
                    <a:pt x="413" y="23"/>
                    <a:pt x="413" y="27"/>
                    <a:pt x="413" y="31"/>
                  </a:cubicBezTo>
                  <a:cubicBezTo>
                    <a:pt x="413" y="32"/>
                    <a:pt x="413" y="32"/>
                    <a:pt x="412" y="32"/>
                  </a:cubicBezTo>
                  <a:cubicBezTo>
                    <a:pt x="409" y="32"/>
                    <a:pt x="406" y="32"/>
                    <a:pt x="403" y="32"/>
                  </a:cubicBezTo>
                  <a:cubicBezTo>
                    <a:pt x="403" y="32"/>
                    <a:pt x="402" y="32"/>
                    <a:pt x="402" y="33"/>
                  </a:cubicBezTo>
                  <a:cubicBezTo>
                    <a:pt x="402" y="35"/>
                    <a:pt x="402" y="38"/>
                    <a:pt x="402" y="40"/>
                  </a:cubicBezTo>
                  <a:cubicBezTo>
                    <a:pt x="402" y="40"/>
                    <a:pt x="403" y="41"/>
                    <a:pt x="403" y="41"/>
                  </a:cubicBezTo>
                  <a:cubicBezTo>
                    <a:pt x="406" y="41"/>
                    <a:pt x="409" y="41"/>
                    <a:pt x="412" y="41"/>
                  </a:cubicBezTo>
                  <a:cubicBezTo>
                    <a:pt x="413" y="41"/>
                    <a:pt x="413" y="41"/>
                    <a:pt x="413" y="42"/>
                  </a:cubicBezTo>
                  <a:cubicBezTo>
                    <a:pt x="413" y="42"/>
                    <a:pt x="413" y="43"/>
                    <a:pt x="413" y="43"/>
                  </a:cubicBezTo>
                  <a:cubicBezTo>
                    <a:pt x="413" y="60"/>
                    <a:pt x="413" y="77"/>
                    <a:pt x="413" y="93"/>
                  </a:cubicBezTo>
                  <a:cubicBezTo>
                    <a:pt x="413" y="94"/>
                    <a:pt x="413" y="94"/>
                    <a:pt x="413" y="94"/>
                  </a:cubicBezTo>
                  <a:cubicBezTo>
                    <a:pt x="413" y="95"/>
                    <a:pt x="413" y="95"/>
                    <a:pt x="414" y="95"/>
                  </a:cubicBezTo>
                  <a:cubicBezTo>
                    <a:pt x="416" y="95"/>
                    <a:pt x="418" y="96"/>
                    <a:pt x="420" y="95"/>
                  </a:cubicBezTo>
                  <a:cubicBezTo>
                    <a:pt x="421" y="95"/>
                    <a:pt x="422" y="96"/>
                    <a:pt x="423" y="95"/>
                  </a:cubicBezTo>
                  <a:cubicBezTo>
                    <a:pt x="424" y="95"/>
                    <a:pt x="423" y="93"/>
                    <a:pt x="423" y="92"/>
                  </a:cubicBezTo>
                  <a:cubicBezTo>
                    <a:pt x="423" y="75"/>
                    <a:pt x="423" y="59"/>
                    <a:pt x="423" y="42"/>
                  </a:cubicBezTo>
                  <a:cubicBezTo>
                    <a:pt x="423" y="40"/>
                    <a:pt x="423" y="41"/>
                    <a:pt x="425" y="41"/>
                  </a:cubicBezTo>
                  <a:cubicBezTo>
                    <a:pt x="432" y="41"/>
                    <a:pt x="439" y="41"/>
                    <a:pt x="446" y="41"/>
                  </a:cubicBezTo>
                  <a:cubicBezTo>
                    <a:pt x="447" y="41"/>
                    <a:pt x="447" y="41"/>
                    <a:pt x="447" y="41"/>
                  </a:cubicBezTo>
                  <a:cubicBezTo>
                    <a:pt x="448" y="41"/>
                    <a:pt x="448" y="41"/>
                    <a:pt x="448" y="42"/>
                  </a:cubicBezTo>
                  <a:cubicBezTo>
                    <a:pt x="448" y="42"/>
                    <a:pt x="448" y="42"/>
                    <a:pt x="448" y="43"/>
                  </a:cubicBezTo>
                  <a:cubicBezTo>
                    <a:pt x="448" y="55"/>
                    <a:pt x="448" y="66"/>
                    <a:pt x="448" y="78"/>
                  </a:cubicBezTo>
                  <a:cubicBezTo>
                    <a:pt x="448" y="81"/>
                    <a:pt x="449" y="85"/>
                    <a:pt x="450" y="88"/>
                  </a:cubicBezTo>
                  <a:cubicBezTo>
                    <a:pt x="451" y="92"/>
                    <a:pt x="454" y="95"/>
                    <a:pt x="459" y="96"/>
                  </a:cubicBezTo>
                  <a:cubicBezTo>
                    <a:pt x="462" y="97"/>
                    <a:pt x="465" y="97"/>
                    <a:pt x="469" y="97"/>
                  </a:cubicBezTo>
                  <a:cubicBezTo>
                    <a:pt x="470" y="96"/>
                    <a:pt x="472" y="96"/>
                    <a:pt x="474" y="95"/>
                  </a:cubicBezTo>
                  <a:cubicBezTo>
                    <a:pt x="474" y="95"/>
                    <a:pt x="474" y="95"/>
                    <a:pt x="474" y="94"/>
                  </a:cubicBezTo>
                  <a:cubicBezTo>
                    <a:pt x="474" y="92"/>
                    <a:pt x="474" y="89"/>
                    <a:pt x="474" y="87"/>
                  </a:cubicBezTo>
                  <a:cubicBezTo>
                    <a:pt x="474" y="86"/>
                    <a:pt x="474" y="86"/>
                    <a:pt x="474" y="87"/>
                  </a:cubicBezTo>
                  <a:close/>
                  <a:moveTo>
                    <a:pt x="1004" y="83"/>
                  </a:moveTo>
                  <a:cubicBezTo>
                    <a:pt x="998" y="87"/>
                    <a:pt x="990" y="89"/>
                    <a:pt x="982" y="88"/>
                  </a:cubicBezTo>
                  <a:cubicBezTo>
                    <a:pt x="975" y="87"/>
                    <a:pt x="971" y="83"/>
                    <a:pt x="968" y="77"/>
                  </a:cubicBezTo>
                  <a:cubicBezTo>
                    <a:pt x="967" y="74"/>
                    <a:pt x="966" y="71"/>
                    <a:pt x="966" y="68"/>
                  </a:cubicBezTo>
                  <a:cubicBezTo>
                    <a:pt x="966" y="66"/>
                    <a:pt x="966" y="66"/>
                    <a:pt x="968" y="66"/>
                  </a:cubicBezTo>
                  <a:cubicBezTo>
                    <a:pt x="981" y="66"/>
                    <a:pt x="995" y="66"/>
                    <a:pt x="1009" y="66"/>
                  </a:cubicBezTo>
                  <a:cubicBezTo>
                    <a:pt x="1009" y="66"/>
                    <a:pt x="1009" y="66"/>
                    <a:pt x="1010" y="66"/>
                  </a:cubicBezTo>
                  <a:cubicBezTo>
                    <a:pt x="1010" y="66"/>
                    <a:pt x="1011" y="66"/>
                    <a:pt x="1011" y="65"/>
                  </a:cubicBezTo>
                  <a:cubicBezTo>
                    <a:pt x="1011" y="63"/>
                    <a:pt x="1011" y="62"/>
                    <a:pt x="1011" y="60"/>
                  </a:cubicBezTo>
                  <a:cubicBezTo>
                    <a:pt x="1010" y="55"/>
                    <a:pt x="1010" y="50"/>
                    <a:pt x="1008" y="46"/>
                  </a:cubicBezTo>
                  <a:cubicBezTo>
                    <a:pt x="1005" y="39"/>
                    <a:pt x="1001" y="34"/>
                    <a:pt x="994" y="32"/>
                  </a:cubicBezTo>
                  <a:cubicBezTo>
                    <a:pt x="988" y="30"/>
                    <a:pt x="982" y="30"/>
                    <a:pt x="977" y="32"/>
                  </a:cubicBezTo>
                  <a:cubicBezTo>
                    <a:pt x="968" y="34"/>
                    <a:pt x="963" y="39"/>
                    <a:pt x="959" y="47"/>
                  </a:cubicBezTo>
                  <a:cubicBezTo>
                    <a:pt x="954" y="58"/>
                    <a:pt x="954" y="70"/>
                    <a:pt x="958" y="81"/>
                  </a:cubicBezTo>
                  <a:cubicBezTo>
                    <a:pt x="962" y="90"/>
                    <a:pt x="968" y="95"/>
                    <a:pt x="977" y="96"/>
                  </a:cubicBezTo>
                  <a:cubicBezTo>
                    <a:pt x="984" y="98"/>
                    <a:pt x="991" y="97"/>
                    <a:pt x="997" y="95"/>
                  </a:cubicBezTo>
                  <a:cubicBezTo>
                    <a:pt x="1000" y="94"/>
                    <a:pt x="1003" y="93"/>
                    <a:pt x="1005" y="92"/>
                  </a:cubicBezTo>
                  <a:cubicBezTo>
                    <a:pt x="1006" y="91"/>
                    <a:pt x="1006" y="91"/>
                    <a:pt x="1006" y="90"/>
                  </a:cubicBezTo>
                  <a:cubicBezTo>
                    <a:pt x="1006" y="87"/>
                    <a:pt x="1006" y="85"/>
                    <a:pt x="1006" y="81"/>
                  </a:cubicBezTo>
                  <a:cubicBezTo>
                    <a:pt x="1005" y="82"/>
                    <a:pt x="1005" y="82"/>
                    <a:pt x="1004" y="83"/>
                  </a:cubicBezTo>
                  <a:close/>
                  <a:moveTo>
                    <a:pt x="552" y="9"/>
                  </a:moveTo>
                  <a:cubicBezTo>
                    <a:pt x="552" y="8"/>
                    <a:pt x="552" y="8"/>
                    <a:pt x="552" y="8"/>
                  </a:cubicBezTo>
                  <a:cubicBezTo>
                    <a:pt x="551" y="7"/>
                    <a:pt x="550" y="7"/>
                    <a:pt x="549" y="7"/>
                  </a:cubicBezTo>
                  <a:cubicBezTo>
                    <a:pt x="545" y="6"/>
                    <a:pt x="542" y="5"/>
                    <a:pt x="539" y="5"/>
                  </a:cubicBezTo>
                  <a:cubicBezTo>
                    <a:pt x="534" y="5"/>
                    <a:pt x="529" y="5"/>
                    <a:pt x="524" y="7"/>
                  </a:cubicBezTo>
                  <a:cubicBezTo>
                    <a:pt x="513" y="10"/>
                    <a:pt x="507" y="18"/>
                    <a:pt x="507" y="28"/>
                  </a:cubicBezTo>
                  <a:cubicBezTo>
                    <a:pt x="507" y="35"/>
                    <a:pt x="509" y="40"/>
                    <a:pt x="513" y="45"/>
                  </a:cubicBezTo>
                  <a:cubicBezTo>
                    <a:pt x="516" y="48"/>
                    <a:pt x="519" y="50"/>
                    <a:pt x="522" y="52"/>
                  </a:cubicBezTo>
                  <a:cubicBezTo>
                    <a:pt x="525" y="53"/>
                    <a:pt x="528" y="55"/>
                    <a:pt x="531" y="57"/>
                  </a:cubicBezTo>
                  <a:cubicBezTo>
                    <a:pt x="534" y="59"/>
                    <a:pt x="537" y="61"/>
                    <a:pt x="540" y="63"/>
                  </a:cubicBezTo>
                  <a:cubicBezTo>
                    <a:pt x="544" y="66"/>
                    <a:pt x="545" y="71"/>
                    <a:pt x="545" y="76"/>
                  </a:cubicBezTo>
                  <a:cubicBezTo>
                    <a:pt x="545" y="81"/>
                    <a:pt x="542" y="84"/>
                    <a:pt x="537" y="86"/>
                  </a:cubicBezTo>
                  <a:cubicBezTo>
                    <a:pt x="535" y="87"/>
                    <a:pt x="532" y="87"/>
                    <a:pt x="530" y="88"/>
                  </a:cubicBezTo>
                  <a:cubicBezTo>
                    <a:pt x="522" y="88"/>
                    <a:pt x="514" y="85"/>
                    <a:pt x="508" y="81"/>
                  </a:cubicBezTo>
                  <a:cubicBezTo>
                    <a:pt x="507" y="80"/>
                    <a:pt x="507" y="80"/>
                    <a:pt x="507" y="80"/>
                  </a:cubicBezTo>
                  <a:cubicBezTo>
                    <a:pt x="507" y="84"/>
                    <a:pt x="507" y="87"/>
                    <a:pt x="507" y="91"/>
                  </a:cubicBezTo>
                  <a:cubicBezTo>
                    <a:pt x="507" y="92"/>
                    <a:pt x="507" y="92"/>
                    <a:pt x="508" y="92"/>
                  </a:cubicBezTo>
                  <a:cubicBezTo>
                    <a:pt x="509" y="93"/>
                    <a:pt x="511" y="94"/>
                    <a:pt x="513" y="95"/>
                  </a:cubicBezTo>
                  <a:cubicBezTo>
                    <a:pt x="521" y="97"/>
                    <a:pt x="529" y="98"/>
                    <a:pt x="537" y="96"/>
                  </a:cubicBezTo>
                  <a:cubicBezTo>
                    <a:pt x="543" y="94"/>
                    <a:pt x="548" y="92"/>
                    <a:pt x="551" y="88"/>
                  </a:cubicBezTo>
                  <a:cubicBezTo>
                    <a:pt x="557" y="81"/>
                    <a:pt x="559" y="66"/>
                    <a:pt x="549" y="57"/>
                  </a:cubicBezTo>
                  <a:cubicBezTo>
                    <a:pt x="547" y="55"/>
                    <a:pt x="545" y="53"/>
                    <a:pt x="542" y="52"/>
                  </a:cubicBezTo>
                  <a:cubicBezTo>
                    <a:pt x="539" y="50"/>
                    <a:pt x="536" y="48"/>
                    <a:pt x="533" y="46"/>
                  </a:cubicBezTo>
                  <a:cubicBezTo>
                    <a:pt x="530" y="44"/>
                    <a:pt x="526" y="42"/>
                    <a:pt x="523" y="40"/>
                  </a:cubicBezTo>
                  <a:cubicBezTo>
                    <a:pt x="519" y="37"/>
                    <a:pt x="518" y="33"/>
                    <a:pt x="518" y="28"/>
                  </a:cubicBezTo>
                  <a:cubicBezTo>
                    <a:pt x="518" y="23"/>
                    <a:pt x="520" y="20"/>
                    <a:pt x="524" y="17"/>
                  </a:cubicBezTo>
                  <a:cubicBezTo>
                    <a:pt x="525" y="16"/>
                    <a:pt x="527" y="16"/>
                    <a:pt x="528" y="15"/>
                  </a:cubicBezTo>
                  <a:cubicBezTo>
                    <a:pt x="533" y="14"/>
                    <a:pt x="537" y="14"/>
                    <a:pt x="541" y="15"/>
                  </a:cubicBezTo>
                  <a:cubicBezTo>
                    <a:pt x="545" y="16"/>
                    <a:pt x="549" y="17"/>
                    <a:pt x="552" y="20"/>
                  </a:cubicBezTo>
                  <a:cubicBezTo>
                    <a:pt x="552" y="16"/>
                    <a:pt x="552" y="13"/>
                    <a:pt x="552" y="9"/>
                  </a:cubicBezTo>
                  <a:close/>
                  <a:moveTo>
                    <a:pt x="842" y="82"/>
                  </a:moveTo>
                  <a:cubicBezTo>
                    <a:pt x="835" y="87"/>
                    <a:pt x="827" y="89"/>
                    <a:pt x="819" y="88"/>
                  </a:cubicBezTo>
                  <a:cubicBezTo>
                    <a:pt x="812" y="87"/>
                    <a:pt x="807" y="83"/>
                    <a:pt x="805" y="77"/>
                  </a:cubicBezTo>
                  <a:cubicBezTo>
                    <a:pt x="804" y="74"/>
                    <a:pt x="803" y="71"/>
                    <a:pt x="803" y="68"/>
                  </a:cubicBezTo>
                  <a:cubicBezTo>
                    <a:pt x="803" y="66"/>
                    <a:pt x="803" y="66"/>
                    <a:pt x="804" y="66"/>
                  </a:cubicBezTo>
                  <a:cubicBezTo>
                    <a:pt x="818" y="66"/>
                    <a:pt x="832" y="66"/>
                    <a:pt x="845" y="66"/>
                  </a:cubicBezTo>
                  <a:cubicBezTo>
                    <a:pt x="846" y="66"/>
                    <a:pt x="846" y="66"/>
                    <a:pt x="847" y="66"/>
                  </a:cubicBezTo>
                  <a:cubicBezTo>
                    <a:pt x="847" y="66"/>
                    <a:pt x="847" y="66"/>
                    <a:pt x="847" y="65"/>
                  </a:cubicBezTo>
                  <a:cubicBezTo>
                    <a:pt x="847" y="63"/>
                    <a:pt x="847" y="60"/>
                    <a:pt x="847" y="57"/>
                  </a:cubicBezTo>
                  <a:cubicBezTo>
                    <a:pt x="847" y="53"/>
                    <a:pt x="847" y="50"/>
                    <a:pt x="845" y="47"/>
                  </a:cubicBezTo>
                  <a:cubicBezTo>
                    <a:pt x="843" y="40"/>
                    <a:pt x="839" y="35"/>
                    <a:pt x="831" y="32"/>
                  </a:cubicBezTo>
                  <a:cubicBezTo>
                    <a:pt x="825" y="30"/>
                    <a:pt x="818" y="30"/>
                    <a:pt x="811" y="32"/>
                  </a:cubicBezTo>
                  <a:cubicBezTo>
                    <a:pt x="804" y="35"/>
                    <a:pt x="798" y="41"/>
                    <a:pt x="795" y="49"/>
                  </a:cubicBezTo>
                  <a:cubicBezTo>
                    <a:pt x="792" y="55"/>
                    <a:pt x="792" y="62"/>
                    <a:pt x="792" y="68"/>
                  </a:cubicBezTo>
                  <a:cubicBezTo>
                    <a:pt x="793" y="73"/>
                    <a:pt x="793" y="77"/>
                    <a:pt x="795" y="81"/>
                  </a:cubicBezTo>
                  <a:cubicBezTo>
                    <a:pt x="799" y="89"/>
                    <a:pt x="805" y="94"/>
                    <a:pt x="814" y="96"/>
                  </a:cubicBezTo>
                  <a:cubicBezTo>
                    <a:pt x="818" y="97"/>
                    <a:pt x="822" y="97"/>
                    <a:pt x="826" y="97"/>
                  </a:cubicBezTo>
                  <a:cubicBezTo>
                    <a:pt x="831" y="96"/>
                    <a:pt x="836" y="95"/>
                    <a:pt x="841" y="92"/>
                  </a:cubicBezTo>
                  <a:cubicBezTo>
                    <a:pt x="843" y="91"/>
                    <a:pt x="843" y="91"/>
                    <a:pt x="843" y="88"/>
                  </a:cubicBezTo>
                  <a:cubicBezTo>
                    <a:pt x="843" y="86"/>
                    <a:pt x="843" y="84"/>
                    <a:pt x="843" y="82"/>
                  </a:cubicBezTo>
                  <a:cubicBezTo>
                    <a:pt x="842" y="82"/>
                    <a:pt x="842" y="82"/>
                    <a:pt x="842" y="82"/>
                  </a:cubicBezTo>
                  <a:close/>
                  <a:moveTo>
                    <a:pt x="735" y="81"/>
                  </a:moveTo>
                  <a:cubicBezTo>
                    <a:pt x="735" y="84"/>
                    <a:pt x="735" y="87"/>
                    <a:pt x="735" y="91"/>
                  </a:cubicBezTo>
                  <a:cubicBezTo>
                    <a:pt x="735" y="92"/>
                    <a:pt x="736" y="92"/>
                    <a:pt x="737" y="93"/>
                  </a:cubicBezTo>
                  <a:cubicBezTo>
                    <a:pt x="739" y="94"/>
                    <a:pt x="742" y="95"/>
                    <a:pt x="745" y="96"/>
                  </a:cubicBezTo>
                  <a:cubicBezTo>
                    <a:pt x="753" y="98"/>
                    <a:pt x="761" y="98"/>
                    <a:pt x="768" y="95"/>
                  </a:cubicBezTo>
                  <a:cubicBezTo>
                    <a:pt x="777" y="92"/>
                    <a:pt x="783" y="87"/>
                    <a:pt x="784" y="77"/>
                  </a:cubicBezTo>
                  <a:cubicBezTo>
                    <a:pt x="786" y="70"/>
                    <a:pt x="784" y="63"/>
                    <a:pt x="778" y="58"/>
                  </a:cubicBezTo>
                  <a:cubicBezTo>
                    <a:pt x="776" y="56"/>
                    <a:pt x="774" y="54"/>
                    <a:pt x="771" y="52"/>
                  </a:cubicBezTo>
                  <a:cubicBezTo>
                    <a:pt x="768" y="50"/>
                    <a:pt x="764" y="48"/>
                    <a:pt x="761" y="46"/>
                  </a:cubicBezTo>
                  <a:cubicBezTo>
                    <a:pt x="758" y="44"/>
                    <a:pt x="755" y="42"/>
                    <a:pt x="752" y="40"/>
                  </a:cubicBezTo>
                  <a:cubicBezTo>
                    <a:pt x="748" y="37"/>
                    <a:pt x="746" y="34"/>
                    <a:pt x="746" y="29"/>
                  </a:cubicBezTo>
                  <a:cubicBezTo>
                    <a:pt x="746" y="24"/>
                    <a:pt x="748" y="21"/>
                    <a:pt x="751" y="18"/>
                  </a:cubicBezTo>
                  <a:cubicBezTo>
                    <a:pt x="753" y="17"/>
                    <a:pt x="755" y="16"/>
                    <a:pt x="757" y="15"/>
                  </a:cubicBezTo>
                  <a:cubicBezTo>
                    <a:pt x="765" y="14"/>
                    <a:pt x="773" y="15"/>
                    <a:pt x="780" y="19"/>
                  </a:cubicBezTo>
                  <a:cubicBezTo>
                    <a:pt x="780" y="19"/>
                    <a:pt x="780" y="20"/>
                    <a:pt x="781" y="20"/>
                  </a:cubicBezTo>
                  <a:cubicBezTo>
                    <a:pt x="781" y="20"/>
                    <a:pt x="781" y="20"/>
                    <a:pt x="781" y="20"/>
                  </a:cubicBezTo>
                  <a:cubicBezTo>
                    <a:pt x="781" y="16"/>
                    <a:pt x="781" y="13"/>
                    <a:pt x="781" y="9"/>
                  </a:cubicBezTo>
                  <a:cubicBezTo>
                    <a:pt x="781" y="8"/>
                    <a:pt x="781" y="8"/>
                    <a:pt x="780" y="8"/>
                  </a:cubicBezTo>
                  <a:cubicBezTo>
                    <a:pt x="779" y="7"/>
                    <a:pt x="778" y="7"/>
                    <a:pt x="777" y="7"/>
                  </a:cubicBezTo>
                  <a:cubicBezTo>
                    <a:pt x="772" y="5"/>
                    <a:pt x="766" y="5"/>
                    <a:pt x="760" y="5"/>
                  </a:cubicBezTo>
                  <a:cubicBezTo>
                    <a:pt x="756" y="6"/>
                    <a:pt x="753" y="6"/>
                    <a:pt x="749" y="8"/>
                  </a:cubicBezTo>
                  <a:cubicBezTo>
                    <a:pt x="737" y="14"/>
                    <a:pt x="733" y="25"/>
                    <a:pt x="736" y="36"/>
                  </a:cubicBezTo>
                  <a:cubicBezTo>
                    <a:pt x="738" y="41"/>
                    <a:pt x="741" y="44"/>
                    <a:pt x="744" y="47"/>
                  </a:cubicBezTo>
                  <a:cubicBezTo>
                    <a:pt x="748" y="50"/>
                    <a:pt x="751" y="52"/>
                    <a:pt x="755" y="54"/>
                  </a:cubicBezTo>
                  <a:cubicBezTo>
                    <a:pt x="758" y="56"/>
                    <a:pt x="762" y="58"/>
                    <a:pt x="765" y="61"/>
                  </a:cubicBezTo>
                  <a:cubicBezTo>
                    <a:pt x="767" y="62"/>
                    <a:pt x="769" y="63"/>
                    <a:pt x="770" y="65"/>
                  </a:cubicBezTo>
                  <a:cubicBezTo>
                    <a:pt x="774" y="69"/>
                    <a:pt x="775" y="74"/>
                    <a:pt x="773" y="79"/>
                  </a:cubicBezTo>
                  <a:cubicBezTo>
                    <a:pt x="772" y="83"/>
                    <a:pt x="768" y="86"/>
                    <a:pt x="764" y="87"/>
                  </a:cubicBezTo>
                  <a:cubicBezTo>
                    <a:pt x="764" y="87"/>
                    <a:pt x="763" y="87"/>
                    <a:pt x="763" y="87"/>
                  </a:cubicBezTo>
                  <a:cubicBezTo>
                    <a:pt x="757" y="88"/>
                    <a:pt x="751" y="87"/>
                    <a:pt x="745" y="85"/>
                  </a:cubicBezTo>
                  <a:cubicBezTo>
                    <a:pt x="742" y="84"/>
                    <a:pt x="738" y="82"/>
                    <a:pt x="735" y="80"/>
                  </a:cubicBezTo>
                  <a:cubicBezTo>
                    <a:pt x="735" y="80"/>
                    <a:pt x="735" y="81"/>
                    <a:pt x="735" y="81"/>
                  </a:cubicBezTo>
                  <a:close/>
                  <a:moveTo>
                    <a:pt x="283" y="50"/>
                  </a:moveTo>
                  <a:cubicBezTo>
                    <a:pt x="280" y="41"/>
                    <a:pt x="274" y="34"/>
                    <a:pt x="264" y="32"/>
                  </a:cubicBezTo>
                  <a:cubicBezTo>
                    <a:pt x="259" y="30"/>
                    <a:pt x="254" y="30"/>
                    <a:pt x="248" y="31"/>
                  </a:cubicBezTo>
                  <a:cubicBezTo>
                    <a:pt x="237" y="33"/>
                    <a:pt x="230" y="39"/>
                    <a:pt x="226" y="49"/>
                  </a:cubicBezTo>
                  <a:cubicBezTo>
                    <a:pt x="222" y="58"/>
                    <a:pt x="222" y="68"/>
                    <a:pt x="225" y="77"/>
                  </a:cubicBezTo>
                  <a:cubicBezTo>
                    <a:pt x="228" y="86"/>
                    <a:pt x="234" y="92"/>
                    <a:pt x="243" y="95"/>
                  </a:cubicBezTo>
                  <a:cubicBezTo>
                    <a:pt x="248" y="97"/>
                    <a:pt x="254" y="97"/>
                    <a:pt x="260" y="97"/>
                  </a:cubicBezTo>
                  <a:cubicBezTo>
                    <a:pt x="270" y="95"/>
                    <a:pt x="277" y="90"/>
                    <a:pt x="282" y="81"/>
                  </a:cubicBezTo>
                  <a:cubicBezTo>
                    <a:pt x="284" y="76"/>
                    <a:pt x="285" y="70"/>
                    <a:pt x="285" y="65"/>
                  </a:cubicBezTo>
                  <a:cubicBezTo>
                    <a:pt x="285" y="59"/>
                    <a:pt x="285" y="54"/>
                    <a:pt x="283" y="50"/>
                  </a:cubicBezTo>
                  <a:close/>
                  <a:moveTo>
                    <a:pt x="398" y="50"/>
                  </a:moveTo>
                  <a:cubicBezTo>
                    <a:pt x="395" y="41"/>
                    <a:pt x="389" y="34"/>
                    <a:pt x="379" y="32"/>
                  </a:cubicBezTo>
                  <a:cubicBezTo>
                    <a:pt x="374" y="30"/>
                    <a:pt x="368" y="30"/>
                    <a:pt x="363" y="31"/>
                  </a:cubicBezTo>
                  <a:cubicBezTo>
                    <a:pt x="352" y="33"/>
                    <a:pt x="344" y="39"/>
                    <a:pt x="340" y="49"/>
                  </a:cubicBezTo>
                  <a:cubicBezTo>
                    <a:pt x="337" y="58"/>
                    <a:pt x="336" y="68"/>
                    <a:pt x="339" y="77"/>
                  </a:cubicBezTo>
                  <a:cubicBezTo>
                    <a:pt x="342" y="86"/>
                    <a:pt x="349" y="93"/>
                    <a:pt x="358" y="96"/>
                  </a:cubicBezTo>
                  <a:cubicBezTo>
                    <a:pt x="364" y="97"/>
                    <a:pt x="369" y="97"/>
                    <a:pt x="375" y="97"/>
                  </a:cubicBezTo>
                  <a:cubicBezTo>
                    <a:pt x="385" y="95"/>
                    <a:pt x="392" y="89"/>
                    <a:pt x="397" y="80"/>
                  </a:cubicBezTo>
                  <a:cubicBezTo>
                    <a:pt x="399" y="75"/>
                    <a:pt x="400" y="69"/>
                    <a:pt x="400" y="63"/>
                  </a:cubicBezTo>
                  <a:cubicBezTo>
                    <a:pt x="400" y="59"/>
                    <a:pt x="400" y="54"/>
                    <a:pt x="398" y="50"/>
                  </a:cubicBezTo>
                  <a:close/>
                  <a:moveTo>
                    <a:pt x="661" y="93"/>
                  </a:moveTo>
                  <a:cubicBezTo>
                    <a:pt x="661" y="94"/>
                    <a:pt x="661" y="94"/>
                    <a:pt x="661" y="95"/>
                  </a:cubicBezTo>
                  <a:cubicBezTo>
                    <a:pt x="661" y="95"/>
                    <a:pt x="662" y="96"/>
                    <a:pt x="662" y="95"/>
                  </a:cubicBezTo>
                  <a:cubicBezTo>
                    <a:pt x="663" y="95"/>
                    <a:pt x="663" y="95"/>
                    <a:pt x="663" y="95"/>
                  </a:cubicBezTo>
                  <a:cubicBezTo>
                    <a:pt x="677" y="95"/>
                    <a:pt x="691" y="95"/>
                    <a:pt x="706" y="95"/>
                  </a:cubicBezTo>
                  <a:cubicBezTo>
                    <a:pt x="706" y="95"/>
                    <a:pt x="706" y="95"/>
                    <a:pt x="707" y="95"/>
                  </a:cubicBezTo>
                  <a:cubicBezTo>
                    <a:pt x="707" y="95"/>
                    <a:pt x="707" y="95"/>
                    <a:pt x="707" y="95"/>
                  </a:cubicBezTo>
                  <a:cubicBezTo>
                    <a:pt x="707" y="92"/>
                    <a:pt x="707" y="89"/>
                    <a:pt x="707" y="87"/>
                  </a:cubicBezTo>
                  <a:cubicBezTo>
                    <a:pt x="707" y="86"/>
                    <a:pt x="707" y="86"/>
                    <a:pt x="707" y="86"/>
                  </a:cubicBezTo>
                  <a:cubicBezTo>
                    <a:pt x="706" y="86"/>
                    <a:pt x="706" y="86"/>
                    <a:pt x="705" y="86"/>
                  </a:cubicBezTo>
                  <a:cubicBezTo>
                    <a:pt x="695" y="86"/>
                    <a:pt x="684" y="86"/>
                    <a:pt x="674" y="86"/>
                  </a:cubicBezTo>
                  <a:cubicBezTo>
                    <a:pt x="672" y="86"/>
                    <a:pt x="672" y="86"/>
                    <a:pt x="672" y="84"/>
                  </a:cubicBezTo>
                  <a:cubicBezTo>
                    <a:pt x="672" y="59"/>
                    <a:pt x="672" y="34"/>
                    <a:pt x="672" y="9"/>
                  </a:cubicBezTo>
                  <a:cubicBezTo>
                    <a:pt x="672" y="9"/>
                    <a:pt x="672" y="8"/>
                    <a:pt x="672" y="8"/>
                  </a:cubicBezTo>
                  <a:cubicBezTo>
                    <a:pt x="672" y="7"/>
                    <a:pt x="671" y="7"/>
                    <a:pt x="671" y="7"/>
                  </a:cubicBezTo>
                  <a:cubicBezTo>
                    <a:pt x="668" y="7"/>
                    <a:pt x="665" y="7"/>
                    <a:pt x="663" y="7"/>
                  </a:cubicBezTo>
                  <a:cubicBezTo>
                    <a:pt x="661" y="7"/>
                    <a:pt x="661" y="6"/>
                    <a:pt x="661" y="8"/>
                  </a:cubicBezTo>
                  <a:cubicBezTo>
                    <a:pt x="661" y="8"/>
                    <a:pt x="661" y="9"/>
                    <a:pt x="661" y="9"/>
                  </a:cubicBezTo>
                  <a:cubicBezTo>
                    <a:pt x="661" y="23"/>
                    <a:pt x="661" y="37"/>
                    <a:pt x="661" y="51"/>
                  </a:cubicBezTo>
                  <a:cubicBezTo>
                    <a:pt x="661" y="65"/>
                    <a:pt x="661" y="79"/>
                    <a:pt x="661" y="93"/>
                  </a:cubicBezTo>
                  <a:close/>
                  <a:moveTo>
                    <a:pt x="923" y="83"/>
                  </a:moveTo>
                  <a:cubicBezTo>
                    <a:pt x="920" y="73"/>
                    <a:pt x="916" y="64"/>
                    <a:pt x="913" y="54"/>
                  </a:cubicBezTo>
                  <a:cubicBezTo>
                    <a:pt x="911" y="47"/>
                    <a:pt x="908" y="41"/>
                    <a:pt x="906" y="34"/>
                  </a:cubicBezTo>
                  <a:cubicBezTo>
                    <a:pt x="905" y="32"/>
                    <a:pt x="905" y="32"/>
                    <a:pt x="904" y="32"/>
                  </a:cubicBezTo>
                  <a:cubicBezTo>
                    <a:pt x="901" y="32"/>
                    <a:pt x="899" y="32"/>
                    <a:pt x="897" y="32"/>
                  </a:cubicBezTo>
                  <a:cubicBezTo>
                    <a:pt x="896" y="32"/>
                    <a:pt x="895" y="32"/>
                    <a:pt x="894" y="32"/>
                  </a:cubicBezTo>
                  <a:cubicBezTo>
                    <a:pt x="894" y="33"/>
                    <a:pt x="894" y="33"/>
                    <a:pt x="895" y="33"/>
                  </a:cubicBezTo>
                  <a:cubicBezTo>
                    <a:pt x="899" y="45"/>
                    <a:pt x="903" y="56"/>
                    <a:pt x="907" y="67"/>
                  </a:cubicBezTo>
                  <a:cubicBezTo>
                    <a:pt x="911" y="76"/>
                    <a:pt x="914" y="85"/>
                    <a:pt x="917" y="94"/>
                  </a:cubicBezTo>
                  <a:cubicBezTo>
                    <a:pt x="918" y="96"/>
                    <a:pt x="918" y="95"/>
                    <a:pt x="919" y="95"/>
                  </a:cubicBezTo>
                  <a:cubicBezTo>
                    <a:pt x="922" y="95"/>
                    <a:pt x="924" y="95"/>
                    <a:pt x="927" y="95"/>
                  </a:cubicBezTo>
                  <a:cubicBezTo>
                    <a:pt x="928" y="95"/>
                    <a:pt x="928" y="96"/>
                    <a:pt x="929" y="94"/>
                  </a:cubicBezTo>
                  <a:cubicBezTo>
                    <a:pt x="937" y="74"/>
                    <a:pt x="945" y="54"/>
                    <a:pt x="953" y="34"/>
                  </a:cubicBezTo>
                  <a:cubicBezTo>
                    <a:pt x="953" y="33"/>
                    <a:pt x="953" y="33"/>
                    <a:pt x="953" y="32"/>
                  </a:cubicBezTo>
                  <a:cubicBezTo>
                    <a:pt x="953" y="32"/>
                    <a:pt x="952" y="32"/>
                    <a:pt x="952" y="32"/>
                  </a:cubicBezTo>
                  <a:cubicBezTo>
                    <a:pt x="949" y="32"/>
                    <a:pt x="947" y="32"/>
                    <a:pt x="944" y="32"/>
                  </a:cubicBezTo>
                  <a:cubicBezTo>
                    <a:pt x="943" y="32"/>
                    <a:pt x="943" y="32"/>
                    <a:pt x="942" y="34"/>
                  </a:cubicBezTo>
                  <a:cubicBezTo>
                    <a:pt x="936" y="50"/>
                    <a:pt x="930" y="66"/>
                    <a:pt x="924" y="82"/>
                  </a:cubicBezTo>
                  <a:cubicBezTo>
                    <a:pt x="924" y="83"/>
                    <a:pt x="924" y="83"/>
                    <a:pt x="923" y="84"/>
                  </a:cubicBezTo>
                  <a:cubicBezTo>
                    <a:pt x="923" y="83"/>
                    <a:pt x="923" y="83"/>
                    <a:pt x="923" y="83"/>
                  </a:cubicBezTo>
                  <a:close/>
                  <a:moveTo>
                    <a:pt x="293" y="92"/>
                  </a:moveTo>
                  <a:cubicBezTo>
                    <a:pt x="293" y="93"/>
                    <a:pt x="293" y="93"/>
                    <a:pt x="294" y="94"/>
                  </a:cubicBezTo>
                  <a:cubicBezTo>
                    <a:pt x="299" y="96"/>
                    <a:pt x="304" y="97"/>
                    <a:pt x="310" y="97"/>
                  </a:cubicBezTo>
                  <a:cubicBezTo>
                    <a:pt x="314" y="97"/>
                    <a:pt x="318" y="96"/>
                    <a:pt x="321" y="94"/>
                  </a:cubicBezTo>
                  <a:cubicBezTo>
                    <a:pt x="329" y="91"/>
                    <a:pt x="333" y="83"/>
                    <a:pt x="331" y="74"/>
                  </a:cubicBezTo>
                  <a:cubicBezTo>
                    <a:pt x="330" y="71"/>
                    <a:pt x="328" y="68"/>
                    <a:pt x="325" y="66"/>
                  </a:cubicBezTo>
                  <a:cubicBezTo>
                    <a:pt x="322" y="63"/>
                    <a:pt x="319" y="61"/>
                    <a:pt x="316" y="60"/>
                  </a:cubicBezTo>
                  <a:cubicBezTo>
                    <a:pt x="314" y="59"/>
                    <a:pt x="311" y="58"/>
                    <a:pt x="309" y="57"/>
                  </a:cubicBezTo>
                  <a:cubicBezTo>
                    <a:pt x="308" y="56"/>
                    <a:pt x="307" y="56"/>
                    <a:pt x="306" y="55"/>
                  </a:cubicBezTo>
                  <a:cubicBezTo>
                    <a:pt x="302" y="52"/>
                    <a:pt x="302" y="46"/>
                    <a:pt x="305" y="42"/>
                  </a:cubicBezTo>
                  <a:cubicBezTo>
                    <a:pt x="307" y="40"/>
                    <a:pt x="310" y="40"/>
                    <a:pt x="312" y="39"/>
                  </a:cubicBezTo>
                  <a:cubicBezTo>
                    <a:pt x="318" y="39"/>
                    <a:pt x="323" y="40"/>
                    <a:pt x="328" y="43"/>
                  </a:cubicBezTo>
                  <a:cubicBezTo>
                    <a:pt x="328" y="43"/>
                    <a:pt x="328" y="44"/>
                    <a:pt x="329" y="43"/>
                  </a:cubicBezTo>
                  <a:cubicBezTo>
                    <a:pt x="329" y="40"/>
                    <a:pt x="329" y="37"/>
                    <a:pt x="329" y="34"/>
                  </a:cubicBezTo>
                  <a:cubicBezTo>
                    <a:pt x="329" y="34"/>
                    <a:pt x="328" y="33"/>
                    <a:pt x="328" y="33"/>
                  </a:cubicBezTo>
                  <a:cubicBezTo>
                    <a:pt x="320" y="30"/>
                    <a:pt x="313" y="29"/>
                    <a:pt x="306" y="32"/>
                  </a:cubicBezTo>
                  <a:cubicBezTo>
                    <a:pt x="298" y="35"/>
                    <a:pt x="294" y="39"/>
                    <a:pt x="293" y="47"/>
                  </a:cubicBezTo>
                  <a:cubicBezTo>
                    <a:pt x="292" y="54"/>
                    <a:pt x="294" y="59"/>
                    <a:pt x="300" y="63"/>
                  </a:cubicBezTo>
                  <a:cubicBezTo>
                    <a:pt x="302" y="65"/>
                    <a:pt x="305" y="66"/>
                    <a:pt x="307" y="67"/>
                  </a:cubicBezTo>
                  <a:cubicBezTo>
                    <a:pt x="310" y="68"/>
                    <a:pt x="313" y="70"/>
                    <a:pt x="315" y="71"/>
                  </a:cubicBezTo>
                  <a:cubicBezTo>
                    <a:pt x="316" y="72"/>
                    <a:pt x="318" y="73"/>
                    <a:pt x="319" y="73"/>
                  </a:cubicBezTo>
                  <a:cubicBezTo>
                    <a:pt x="322" y="77"/>
                    <a:pt x="322" y="85"/>
                    <a:pt x="317" y="87"/>
                  </a:cubicBezTo>
                  <a:cubicBezTo>
                    <a:pt x="315" y="88"/>
                    <a:pt x="313" y="88"/>
                    <a:pt x="311" y="88"/>
                  </a:cubicBezTo>
                  <a:cubicBezTo>
                    <a:pt x="305" y="89"/>
                    <a:pt x="299" y="87"/>
                    <a:pt x="294" y="83"/>
                  </a:cubicBezTo>
                  <a:cubicBezTo>
                    <a:pt x="294" y="83"/>
                    <a:pt x="293" y="83"/>
                    <a:pt x="293" y="83"/>
                  </a:cubicBezTo>
                  <a:cubicBezTo>
                    <a:pt x="293" y="86"/>
                    <a:pt x="293" y="89"/>
                    <a:pt x="293" y="92"/>
                  </a:cubicBezTo>
                  <a:close/>
                  <a:moveTo>
                    <a:pt x="177" y="84"/>
                  </a:moveTo>
                  <a:cubicBezTo>
                    <a:pt x="172" y="87"/>
                    <a:pt x="166" y="89"/>
                    <a:pt x="161" y="88"/>
                  </a:cubicBezTo>
                  <a:cubicBezTo>
                    <a:pt x="153" y="88"/>
                    <a:pt x="147" y="84"/>
                    <a:pt x="144" y="77"/>
                  </a:cubicBezTo>
                  <a:cubicBezTo>
                    <a:pt x="140" y="68"/>
                    <a:pt x="140" y="59"/>
                    <a:pt x="144" y="50"/>
                  </a:cubicBezTo>
                  <a:cubicBezTo>
                    <a:pt x="148" y="44"/>
                    <a:pt x="153" y="40"/>
                    <a:pt x="160" y="39"/>
                  </a:cubicBezTo>
                  <a:cubicBezTo>
                    <a:pt x="166" y="39"/>
                    <a:pt x="171" y="40"/>
                    <a:pt x="176" y="43"/>
                  </a:cubicBezTo>
                  <a:cubicBezTo>
                    <a:pt x="177" y="43"/>
                    <a:pt x="177" y="44"/>
                    <a:pt x="178" y="44"/>
                  </a:cubicBezTo>
                  <a:cubicBezTo>
                    <a:pt x="178" y="43"/>
                    <a:pt x="178" y="43"/>
                    <a:pt x="178" y="43"/>
                  </a:cubicBezTo>
                  <a:cubicBezTo>
                    <a:pt x="178" y="40"/>
                    <a:pt x="178" y="38"/>
                    <a:pt x="178" y="36"/>
                  </a:cubicBezTo>
                  <a:cubicBezTo>
                    <a:pt x="178" y="34"/>
                    <a:pt x="178" y="34"/>
                    <a:pt x="176" y="33"/>
                  </a:cubicBezTo>
                  <a:cubicBezTo>
                    <a:pt x="170" y="30"/>
                    <a:pt x="163" y="30"/>
                    <a:pt x="157" y="31"/>
                  </a:cubicBezTo>
                  <a:cubicBezTo>
                    <a:pt x="146" y="33"/>
                    <a:pt x="138" y="39"/>
                    <a:pt x="134" y="48"/>
                  </a:cubicBezTo>
                  <a:cubicBezTo>
                    <a:pt x="130" y="58"/>
                    <a:pt x="129" y="67"/>
                    <a:pt x="132" y="77"/>
                  </a:cubicBezTo>
                  <a:cubicBezTo>
                    <a:pt x="135" y="86"/>
                    <a:pt x="141" y="92"/>
                    <a:pt x="150" y="95"/>
                  </a:cubicBezTo>
                  <a:cubicBezTo>
                    <a:pt x="156" y="97"/>
                    <a:pt x="162" y="97"/>
                    <a:pt x="168" y="96"/>
                  </a:cubicBezTo>
                  <a:cubicBezTo>
                    <a:pt x="171" y="96"/>
                    <a:pt x="174" y="95"/>
                    <a:pt x="177" y="93"/>
                  </a:cubicBezTo>
                  <a:cubicBezTo>
                    <a:pt x="178" y="93"/>
                    <a:pt x="178" y="93"/>
                    <a:pt x="178" y="92"/>
                  </a:cubicBezTo>
                  <a:cubicBezTo>
                    <a:pt x="178" y="89"/>
                    <a:pt x="178" y="86"/>
                    <a:pt x="178" y="83"/>
                  </a:cubicBezTo>
                  <a:cubicBezTo>
                    <a:pt x="177" y="83"/>
                    <a:pt x="177" y="84"/>
                    <a:pt x="177" y="84"/>
                  </a:cubicBezTo>
                  <a:close/>
                  <a:moveTo>
                    <a:pt x="200" y="44"/>
                  </a:moveTo>
                  <a:cubicBezTo>
                    <a:pt x="200" y="44"/>
                    <a:pt x="200" y="43"/>
                    <a:pt x="200" y="43"/>
                  </a:cubicBezTo>
                  <a:cubicBezTo>
                    <a:pt x="200" y="40"/>
                    <a:pt x="199" y="36"/>
                    <a:pt x="200" y="33"/>
                  </a:cubicBezTo>
                  <a:cubicBezTo>
                    <a:pt x="200" y="32"/>
                    <a:pt x="199" y="32"/>
                    <a:pt x="198" y="32"/>
                  </a:cubicBezTo>
                  <a:cubicBezTo>
                    <a:pt x="196" y="32"/>
                    <a:pt x="194" y="32"/>
                    <a:pt x="191" y="32"/>
                  </a:cubicBezTo>
                  <a:cubicBezTo>
                    <a:pt x="189" y="32"/>
                    <a:pt x="189" y="32"/>
                    <a:pt x="189" y="34"/>
                  </a:cubicBezTo>
                  <a:cubicBezTo>
                    <a:pt x="189" y="54"/>
                    <a:pt x="189" y="74"/>
                    <a:pt x="189" y="93"/>
                  </a:cubicBezTo>
                  <a:cubicBezTo>
                    <a:pt x="189" y="94"/>
                    <a:pt x="189" y="94"/>
                    <a:pt x="189" y="94"/>
                  </a:cubicBezTo>
                  <a:cubicBezTo>
                    <a:pt x="189" y="95"/>
                    <a:pt x="190" y="96"/>
                    <a:pt x="190" y="95"/>
                  </a:cubicBezTo>
                  <a:cubicBezTo>
                    <a:pt x="193" y="95"/>
                    <a:pt x="196" y="95"/>
                    <a:pt x="198" y="95"/>
                  </a:cubicBezTo>
                  <a:cubicBezTo>
                    <a:pt x="199" y="95"/>
                    <a:pt x="200" y="95"/>
                    <a:pt x="200" y="94"/>
                  </a:cubicBezTo>
                  <a:cubicBezTo>
                    <a:pt x="200" y="94"/>
                    <a:pt x="200" y="94"/>
                    <a:pt x="200" y="93"/>
                  </a:cubicBezTo>
                  <a:cubicBezTo>
                    <a:pt x="200" y="83"/>
                    <a:pt x="200" y="73"/>
                    <a:pt x="200" y="63"/>
                  </a:cubicBezTo>
                  <a:cubicBezTo>
                    <a:pt x="200" y="61"/>
                    <a:pt x="200" y="59"/>
                    <a:pt x="200" y="56"/>
                  </a:cubicBezTo>
                  <a:cubicBezTo>
                    <a:pt x="201" y="52"/>
                    <a:pt x="202" y="48"/>
                    <a:pt x="205" y="45"/>
                  </a:cubicBezTo>
                  <a:cubicBezTo>
                    <a:pt x="208" y="42"/>
                    <a:pt x="211" y="40"/>
                    <a:pt x="215" y="40"/>
                  </a:cubicBezTo>
                  <a:cubicBezTo>
                    <a:pt x="217" y="40"/>
                    <a:pt x="220" y="41"/>
                    <a:pt x="222" y="42"/>
                  </a:cubicBezTo>
                  <a:cubicBezTo>
                    <a:pt x="222" y="39"/>
                    <a:pt x="222" y="36"/>
                    <a:pt x="222" y="32"/>
                  </a:cubicBezTo>
                  <a:cubicBezTo>
                    <a:pt x="222" y="32"/>
                    <a:pt x="222" y="32"/>
                    <a:pt x="221" y="31"/>
                  </a:cubicBezTo>
                  <a:cubicBezTo>
                    <a:pt x="220" y="31"/>
                    <a:pt x="219" y="31"/>
                    <a:pt x="217" y="31"/>
                  </a:cubicBezTo>
                  <a:cubicBezTo>
                    <a:pt x="213" y="31"/>
                    <a:pt x="210" y="32"/>
                    <a:pt x="206" y="35"/>
                  </a:cubicBezTo>
                  <a:cubicBezTo>
                    <a:pt x="204" y="37"/>
                    <a:pt x="202" y="39"/>
                    <a:pt x="201" y="42"/>
                  </a:cubicBezTo>
                  <a:cubicBezTo>
                    <a:pt x="201" y="43"/>
                    <a:pt x="200" y="44"/>
                    <a:pt x="200" y="44"/>
                  </a:cubicBezTo>
                  <a:cubicBezTo>
                    <a:pt x="200" y="44"/>
                    <a:pt x="200" y="44"/>
                    <a:pt x="200" y="44"/>
                  </a:cubicBezTo>
                  <a:close/>
                  <a:moveTo>
                    <a:pt x="1032" y="44"/>
                  </a:moveTo>
                  <a:cubicBezTo>
                    <a:pt x="1032" y="44"/>
                    <a:pt x="1032" y="44"/>
                    <a:pt x="1032" y="43"/>
                  </a:cubicBezTo>
                  <a:cubicBezTo>
                    <a:pt x="1032" y="40"/>
                    <a:pt x="1032" y="37"/>
                    <a:pt x="1032" y="33"/>
                  </a:cubicBezTo>
                  <a:cubicBezTo>
                    <a:pt x="1032" y="32"/>
                    <a:pt x="1031" y="32"/>
                    <a:pt x="1030" y="32"/>
                  </a:cubicBezTo>
                  <a:cubicBezTo>
                    <a:pt x="1028" y="32"/>
                    <a:pt x="1026" y="32"/>
                    <a:pt x="1023" y="32"/>
                  </a:cubicBezTo>
                  <a:cubicBezTo>
                    <a:pt x="1021" y="32"/>
                    <a:pt x="1021" y="32"/>
                    <a:pt x="1021" y="34"/>
                  </a:cubicBezTo>
                  <a:cubicBezTo>
                    <a:pt x="1021" y="54"/>
                    <a:pt x="1021" y="74"/>
                    <a:pt x="1021" y="94"/>
                  </a:cubicBezTo>
                  <a:cubicBezTo>
                    <a:pt x="1021" y="94"/>
                    <a:pt x="1021" y="94"/>
                    <a:pt x="1021" y="94"/>
                  </a:cubicBezTo>
                  <a:cubicBezTo>
                    <a:pt x="1021" y="95"/>
                    <a:pt x="1021" y="95"/>
                    <a:pt x="1023" y="95"/>
                  </a:cubicBezTo>
                  <a:cubicBezTo>
                    <a:pt x="1025" y="95"/>
                    <a:pt x="1027" y="95"/>
                    <a:pt x="1030" y="95"/>
                  </a:cubicBezTo>
                  <a:cubicBezTo>
                    <a:pt x="1032" y="95"/>
                    <a:pt x="1032" y="96"/>
                    <a:pt x="1032" y="94"/>
                  </a:cubicBezTo>
                  <a:cubicBezTo>
                    <a:pt x="1032" y="84"/>
                    <a:pt x="1032" y="74"/>
                    <a:pt x="1032" y="63"/>
                  </a:cubicBezTo>
                  <a:cubicBezTo>
                    <a:pt x="1032" y="61"/>
                    <a:pt x="1032" y="59"/>
                    <a:pt x="1032" y="57"/>
                  </a:cubicBezTo>
                  <a:cubicBezTo>
                    <a:pt x="1033" y="52"/>
                    <a:pt x="1034" y="48"/>
                    <a:pt x="1038" y="44"/>
                  </a:cubicBezTo>
                  <a:cubicBezTo>
                    <a:pt x="1040" y="42"/>
                    <a:pt x="1043" y="40"/>
                    <a:pt x="1047" y="40"/>
                  </a:cubicBezTo>
                  <a:cubicBezTo>
                    <a:pt x="1049" y="40"/>
                    <a:pt x="1052" y="41"/>
                    <a:pt x="1054" y="42"/>
                  </a:cubicBezTo>
                  <a:cubicBezTo>
                    <a:pt x="1054" y="39"/>
                    <a:pt x="1054" y="36"/>
                    <a:pt x="1054" y="33"/>
                  </a:cubicBezTo>
                  <a:cubicBezTo>
                    <a:pt x="1054" y="32"/>
                    <a:pt x="1054" y="32"/>
                    <a:pt x="1053" y="31"/>
                  </a:cubicBezTo>
                  <a:cubicBezTo>
                    <a:pt x="1052" y="31"/>
                    <a:pt x="1050" y="31"/>
                    <a:pt x="1049" y="31"/>
                  </a:cubicBezTo>
                  <a:cubicBezTo>
                    <a:pt x="1045" y="31"/>
                    <a:pt x="1042" y="32"/>
                    <a:pt x="1039" y="34"/>
                  </a:cubicBezTo>
                  <a:cubicBezTo>
                    <a:pt x="1036" y="37"/>
                    <a:pt x="1034" y="39"/>
                    <a:pt x="1033" y="43"/>
                  </a:cubicBezTo>
                  <a:cubicBezTo>
                    <a:pt x="1032" y="43"/>
                    <a:pt x="1032" y="44"/>
                    <a:pt x="1032" y="45"/>
                  </a:cubicBezTo>
                  <a:cubicBezTo>
                    <a:pt x="1032" y="44"/>
                    <a:pt x="1032" y="44"/>
                    <a:pt x="1032" y="44"/>
                  </a:cubicBezTo>
                  <a:close/>
                  <a:moveTo>
                    <a:pt x="868" y="43"/>
                  </a:moveTo>
                  <a:cubicBezTo>
                    <a:pt x="868" y="40"/>
                    <a:pt x="868" y="37"/>
                    <a:pt x="868" y="33"/>
                  </a:cubicBezTo>
                  <a:cubicBezTo>
                    <a:pt x="868" y="32"/>
                    <a:pt x="868" y="32"/>
                    <a:pt x="867" y="32"/>
                  </a:cubicBezTo>
                  <a:cubicBezTo>
                    <a:pt x="865" y="32"/>
                    <a:pt x="862" y="32"/>
                    <a:pt x="860" y="32"/>
                  </a:cubicBezTo>
                  <a:cubicBezTo>
                    <a:pt x="858" y="32"/>
                    <a:pt x="858" y="32"/>
                    <a:pt x="858" y="34"/>
                  </a:cubicBezTo>
                  <a:cubicBezTo>
                    <a:pt x="858" y="54"/>
                    <a:pt x="858" y="74"/>
                    <a:pt x="858" y="94"/>
                  </a:cubicBezTo>
                  <a:cubicBezTo>
                    <a:pt x="858" y="94"/>
                    <a:pt x="858" y="94"/>
                    <a:pt x="858" y="95"/>
                  </a:cubicBezTo>
                  <a:cubicBezTo>
                    <a:pt x="858" y="95"/>
                    <a:pt x="858" y="95"/>
                    <a:pt x="859" y="95"/>
                  </a:cubicBezTo>
                  <a:cubicBezTo>
                    <a:pt x="862" y="95"/>
                    <a:pt x="865" y="95"/>
                    <a:pt x="868" y="95"/>
                  </a:cubicBezTo>
                  <a:cubicBezTo>
                    <a:pt x="868" y="95"/>
                    <a:pt x="868" y="95"/>
                    <a:pt x="868" y="95"/>
                  </a:cubicBezTo>
                  <a:cubicBezTo>
                    <a:pt x="868" y="94"/>
                    <a:pt x="868" y="94"/>
                    <a:pt x="868" y="94"/>
                  </a:cubicBezTo>
                  <a:cubicBezTo>
                    <a:pt x="868" y="84"/>
                    <a:pt x="868" y="74"/>
                    <a:pt x="868" y="65"/>
                  </a:cubicBezTo>
                  <a:cubicBezTo>
                    <a:pt x="868" y="62"/>
                    <a:pt x="868" y="60"/>
                    <a:pt x="869" y="58"/>
                  </a:cubicBezTo>
                  <a:cubicBezTo>
                    <a:pt x="869" y="53"/>
                    <a:pt x="871" y="49"/>
                    <a:pt x="874" y="45"/>
                  </a:cubicBezTo>
                  <a:cubicBezTo>
                    <a:pt x="878" y="39"/>
                    <a:pt x="886" y="40"/>
                    <a:pt x="890" y="42"/>
                  </a:cubicBezTo>
                  <a:cubicBezTo>
                    <a:pt x="891" y="42"/>
                    <a:pt x="891" y="42"/>
                    <a:pt x="891" y="42"/>
                  </a:cubicBezTo>
                  <a:cubicBezTo>
                    <a:pt x="891" y="39"/>
                    <a:pt x="891" y="36"/>
                    <a:pt x="891" y="33"/>
                  </a:cubicBezTo>
                  <a:cubicBezTo>
                    <a:pt x="891" y="32"/>
                    <a:pt x="891" y="32"/>
                    <a:pt x="890" y="31"/>
                  </a:cubicBezTo>
                  <a:cubicBezTo>
                    <a:pt x="889" y="31"/>
                    <a:pt x="888" y="31"/>
                    <a:pt x="886" y="31"/>
                  </a:cubicBezTo>
                  <a:cubicBezTo>
                    <a:pt x="882" y="31"/>
                    <a:pt x="878" y="32"/>
                    <a:pt x="874" y="35"/>
                  </a:cubicBezTo>
                  <a:cubicBezTo>
                    <a:pt x="872" y="38"/>
                    <a:pt x="871" y="40"/>
                    <a:pt x="869" y="43"/>
                  </a:cubicBezTo>
                  <a:cubicBezTo>
                    <a:pt x="869" y="44"/>
                    <a:pt x="869" y="44"/>
                    <a:pt x="868" y="45"/>
                  </a:cubicBezTo>
                  <a:cubicBezTo>
                    <a:pt x="868" y="44"/>
                    <a:pt x="868" y="44"/>
                    <a:pt x="868" y="43"/>
                  </a:cubicBezTo>
                  <a:close/>
                  <a:moveTo>
                    <a:pt x="119" y="58"/>
                  </a:moveTo>
                  <a:cubicBezTo>
                    <a:pt x="119" y="50"/>
                    <a:pt x="119" y="42"/>
                    <a:pt x="119" y="34"/>
                  </a:cubicBezTo>
                  <a:cubicBezTo>
                    <a:pt x="119" y="32"/>
                    <a:pt x="119" y="32"/>
                    <a:pt x="117" y="32"/>
                  </a:cubicBezTo>
                  <a:cubicBezTo>
                    <a:pt x="115" y="32"/>
                    <a:pt x="113" y="32"/>
                    <a:pt x="110" y="32"/>
                  </a:cubicBezTo>
                  <a:cubicBezTo>
                    <a:pt x="108" y="32"/>
                    <a:pt x="109" y="32"/>
                    <a:pt x="109" y="34"/>
                  </a:cubicBezTo>
                  <a:cubicBezTo>
                    <a:pt x="109" y="54"/>
                    <a:pt x="109" y="74"/>
                    <a:pt x="109" y="94"/>
                  </a:cubicBezTo>
                  <a:cubicBezTo>
                    <a:pt x="109" y="94"/>
                    <a:pt x="109" y="94"/>
                    <a:pt x="109" y="95"/>
                  </a:cubicBezTo>
                  <a:cubicBezTo>
                    <a:pt x="109" y="95"/>
                    <a:pt x="109" y="95"/>
                    <a:pt x="109" y="95"/>
                  </a:cubicBezTo>
                  <a:cubicBezTo>
                    <a:pt x="112" y="95"/>
                    <a:pt x="115" y="95"/>
                    <a:pt x="118" y="95"/>
                  </a:cubicBezTo>
                  <a:cubicBezTo>
                    <a:pt x="119" y="95"/>
                    <a:pt x="119" y="95"/>
                    <a:pt x="119" y="95"/>
                  </a:cubicBezTo>
                  <a:cubicBezTo>
                    <a:pt x="119" y="94"/>
                    <a:pt x="119" y="94"/>
                    <a:pt x="119" y="94"/>
                  </a:cubicBezTo>
                  <a:cubicBezTo>
                    <a:pt x="119" y="84"/>
                    <a:pt x="119" y="74"/>
                    <a:pt x="119" y="64"/>
                  </a:cubicBezTo>
                  <a:cubicBezTo>
                    <a:pt x="119" y="62"/>
                    <a:pt x="119" y="60"/>
                    <a:pt x="119" y="58"/>
                  </a:cubicBezTo>
                  <a:close/>
                  <a:moveTo>
                    <a:pt x="114" y="3"/>
                  </a:moveTo>
                  <a:cubicBezTo>
                    <a:pt x="110" y="3"/>
                    <a:pt x="107" y="6"/>
                    <a:pt x="107" y="9"/>
                  </a:cubicBezTo>
                  <a:cubicBezTo>
                    <a:pt x="107" y="13"/>
                    <a:pt x="110" y="16"/>
                    <a:pt x="114" y="16"/>
                  </a:cubicBezTo>
                  <a:cubicBezTo>
                    <a:pt x="118" y="16"/>
                    <a:pt x="121" y="13"/>
                    <a:pt x="121" y="9"/>
                  </a:cubicBezTo>
                  <a:cubicBezTo>
                    <a:pt x="121" y="6"/>
                    <a:pt x="118" y="3"/>
                    <a:pt x="114" y="3"/>
                  </a:cubicBezTo>
                  <a:close/>
                  <a:moveTo>
                    <a:pt x="480" y="36"/>
                  </a:moveTo>
                  <a:cubicBezTo>
                    <a:pt x="479" y="36"/>
                    <a:pt x="479" y="36"/>
                    <a:pt x="478" y="35"/>
                  </a:cubicBezTo>
                  <a:cubicBezTo>
                    <a:pt x="478" y="35"/>
                    <a:pt x="478" y="34"/>
                    <a:pt x="478" y="34"/>
                  </a:cubicBezTo>
                  <a:cubicBezTo>
                    <a:pt x="477" y="34"/>
                    <a:pt x="477" y="33"/>
                    <a:pt x="477" y="33"/>
                  </a:cubicBezTo>
                  <a:cubicBezTo>
                    <a:pt x="476" y="34"/>
                    <a:pt x="477" y="35"/>
                    <a:pt x="477" y="36"/>
                  </a:cubicBezTo>
                  <a:cubicBezTo>
                    <a:pt x="478" y="36"/>
                    <a:pt x="479" y="37"/>
                    <a:pt x="480" y="36"/>
                  </a:cubicBezTo>
                  <a:cubicBezTo>
                    <a:pt x="480" y="36"/>
                    <a:pt x="480" y="36"/>
                    <a:pt x="480" y="36"/>
                  </a:cubicBezTo>
                  <a:close/>
                  <a:moveTo>
                    <a:pt x="480" y="33"/>
                  </a:moveTo>
                  <a:cubicBezTo>
                    <a:pt x="480" y="33"/>
                    <a:pt x="480" y="33"/>
                    <a:pt x="480" y="33"/>
                  </a:cubicBezTo>
                  <a:cubicBezTo>
                    <a:pt x="480" y="33"/>
                    <a:pt x="480" y="33"/>
                    <a:pt x="480" y="33"/>
                  </a:cubicBezTo>
                  <a:cubicBezTo>
                    <a:pt x="481" y="34"/>
                    <a:pt x="480" y="35"/>
                    <a:pt x="481" y="35"/>
                  </a:cubicBezTo>
                  <a:cubicBezTo>
                    <a:pt x="481" y="36"/>
                    <a:pt x="481" y="35"/>
                    <a:pt x="481" y="35"/>
                  </a:cubicBezTo>
                  <a:cubicBezTo>
                    <a:pt x="482" y="34"/>
                    <a:pt x="482" y="34"/>
                    <a:pt x="481" y="33"/>
                  </a:cubicBezTo>
                  <a:cubicBezTo>
                    <a:pt x="481" y="33"/>
                    <a:pt x="480" y="33"/>
                    <a:pt x="480" y="33"/>
                  </a:cubicBezTo>
                  <a:close/>
                  <a:moveTo>
                    <a:pt x="1059" y="36"/>
                  </a:moveTo>
                  <a:cubicBezTo>
                    <a:pt x="1059" y="36"/>
                    <a:pt x="1058" y="36"/>
                    <a:pt x="1058" y="35"/>
                  </a:cubicBezTo>
                  <a:cubicBezTo>
                    <a:pt x="1058" y="35"/>
                    <a:pt x="1058" y="35"/>
                    <a:pt x="1057" y="35"/>
                  </a:cubicBezTo>
                  <a:cubicBezTo>
                    <a:pt x="1057" y="35"/>
                    <a:pt x="1057" y="35"/>
                    <a:pt x="1057" y="35"/>
                  </a:cubicBezTo>
                  <a:cubicBezTo>
                    <a:pt x="1057" y="36"/>
                    <a:pt x="1057" y="36"/>
                    <a:pt x="1058" y="36"/>
                  </a:cubicBezTo>
                  <a:cubicBezTo>
                    <a:pt x="1059" y="37"/>
                    <a:pt x="1059" y="36"/>
                    <a:pt x="1059" y="36"/>
                  </a:cubicBezTo>
                  <a:close/>
                  <a:moveTo>
                    <a:pt x="478" y="33"/>
                  </a:moveTo>
                  <a:cubicBezTo>
                    <a:pt x="478" y="33"/>
                    <a:pt x="478" y="33"/>
                    <a:pt x="478" y="33"/>
                  </a:cubicBezTo>
                  <a:cubicBezTo>
                    <a:pt x="479" y="33"/>
                    <a:pt x="479" y="33"/>
                    <a:pt x="480" y="33"/>
                  </a:cubicBezTo>
                  <a:cubicBezTo>
                    <a:pt x="480" y="33"/>
                    <a:pt x="480" y="33"/>
                    <a:pt x="480" y="33"/>
                  </a:cubicBezTo>
                  <a:cubicBezTo>
                    <a:pt x="480" y="33"/>
                    <a:pt x="480" y="33"/>
                    <a:pt x="480" y="33"/>
                  </a:cubicBezTo>
                  <a:cubicBezTo>
                    <a:pt x="480" y="33"/>
                    <a:pt x="480" y="32"/>
                    <a:pt x="480" y="32"/>
                  </a:cubicBezTo>
                  <a:cubicBezTo>
                    <a:pt x="480" y="32"/>
                    <a:pt x="479" y="32"/>
                    <a:pt x="478" y="32"/>
                  </a:cubicBezTo>
                  <a:cubicBezTo>
                    <a:pt x="478" y="32"/>
                    <a:pt x="478" y="32"/>
                    <a:pt x="478" y="33"/>
                  </a:cubicBezTo>
                  <a:close/>
                  <a:moveTo>
                    <a:pt x="1057" y="34"/>
                  </a:moveTo>
                  <a:cubicBezTo>
                    <a:pt x="1058" y="34"/>
                    <a:pt x="1058" y="33"/>
                    <a:pt x="1058" y="33"/>
                  </a:cubicBezTo>
                  <a:cubicBezTo>
                    <a:pt x="1058" y="33"/>
                    <a:pt x="1058" y="33"/>
                    <a:pt x="1058" y="33"/>
                  </a:cubicBezTo>
                  <a:cubicBezTo>
                    <a:pt x="1058" y="32"/>
                    <a:pt x="1058" y="32"/>
                    <a:pt x="1058" y="32"/>
                  </a:cubicBezTo>
                  <a:cubicBezTo>
                    <a:pt x="1057" y="32"/>
                    <a:pt x="1057" y="33"/>
                    <a:pt x="1057" y="34"/>
                  </a:cubicBezTo>
                  <a:cubicBezTo>
                    <a:pt x="1057" y="34"/>
                    <a:pt x="1057" y="34"/>
                    <a:pt x="1057" y="34"/>
                  </a:cubicBezTo>
                  <a:close/>
                  <a:moveTo>
                    <a:pt x="1060" y="33"/>
                  </a:moveTo>
                  <a:cubicBezTo>
                    <a:pt x="1060" y="33"/>
                    <a:pt x="1060" y="33"/>
                    <a:pt x="1060" y="33"/>
                  </a:cubicBezTo>
                  <a:cubicBezTo>
                    <a:pt x="1060" y="33"/>
                    <a:pt x="1060" y="33"/>
                    <a:pt x="1061" y="34"/>
                  </a:cubicBezTo>
                  <a:cubicBezTo>
                    <a:pt x="1061" y="34"/>
                    <a:pt x="1061" y="34"/>
                    <a:pt x="1061" y="33"/>
                  </a:cubicBezTo>
                  <a:cubicBezTo>
                    <a:pt x="1061" y="33"/>
                    <a:pt x="1061" y="32"/>
                    <a:pt x="1060" y="32"/>
                  </a:cubicBezTo>
                  <a:cubicBezTo>
                    <a:pt x="1060" y="32"/>
                    <a:pt x="1060" y="32"/>
                    <a:pt x="1060" y="33"/>
                  </a:cubicBezTo>
                  <a:close/>
                  <a:moveTo>
                    <a:pt x="1058" y="32"/>
                  </a:moveTo>
                  <a:cubicBezTo>
                    <a:pt x="1058" y="32"/>
                    <a:pt x="1058" y="32"/>
                    <a:pt x="1058" y="33"/>
                  </a:cubicBezTo>
                  <a:cubicBezTo>
                    <a:pt x="1059" y="33"/>
                    <a:pt x="1059" y="33"/>
                    <a:pt x="1060" y="32"/>
                  </a:cubicBezTo>
                  <a:cubicBezTo>
                    <a:pt x="1060" y="32"/>
                    <a:pt x="1060" y="32"/>
                    <a:pt x="1060" y="32"/>
                  </a:cubicBezTo>
                  <a:cubicBezTo>
                    <a:pt x="1059" y="32"/>
                    <a:pt x="1059" y="32"/>
                    <a:pt x="1058" y="32"/>
                  </a:cubicBezTo>
                  <a:close/>
                  <a:moveTo>
                    <a:pt x="1060" y="36"/>
                  </a:moveTo>
                  <a:cubicBezTo>
                    <a:pt x="1060" y="36"/>
                    <a:pt x="1060" y="36"/>
                    <a:pt x="1059" y="36"/>
                  </a:cubicBezTo>
                  <a:cubicBezTo>
                    <a:pt x="1059" y="36"/>
                    <a:pt x="1059" y="36"/>
                    <a:pt x="1059" y="36"/>
                  </a:cubicBezTo>
                  <a:cubicBezTo>
                    <a:pt x="1059" y="36"/>
                    <a:pt x="1058" y="36"/>
                    <a:pt x="1058" y="36"/>
                  </a:cubicBezTo>
                  <a:cubicBezTo>
                    <a:pt x="1059" y="37"/>
                    <a:pt x="1059" y="37"/>
                    <a:pt x="1060" y="36"/>
                  </a:cubicBezTo>
                  <a:close/>
                  <a:moveTo>
                    <a:pt x="1061" y="35"/>
                  </a:moveTo>
                  <a:cubicBezTo>
                    <a:pt x="1061" y="35"/>
                    <a:pt x="1061" y="35"/>
                    <a:pt x="1061" y="35"/>
                  </a:cubicBezTo>
                  <a:cubicBezTo>
                    <a:pt x="1061" y="34"/>
                    <a:pt x="1061" y="34"/>
                    <a:pt x="1061" y="33"/>
                  </a:cubicBezTo>
                  <a:cubicBezTo>
                    <a:pt x="1061" y="33"/>
                    <a:pt x="1061" y="33"/>
                    <a:pt x="1061" y="33"/>
                  </a:cubicBezTo>
                  <a:cubicBezTo>
                    <a:pt x="1061" y="34"/>
                    <a:pt x="1061" y="34"/>
                    <a:pt x="1061" y="35"/>
                  </a:cubicBezTo>
                  <a:close/>
                  <a:moveTo>
                    <a:pt x="1061" y="36"/>
                  </a:moveTo>
                  <a:cubicBezTo>
                    <a:pt x="1061" y="36"/>
                    <a:pt x="1061" y="36"/>
                    <a:pt x="1060" y="35"/>
                  </a:cubicBezTo>
                  <a:cubicBezTo>
                    <a:pt x="1060" y="35"/>
                    <a:pt x="1060" y="35"/>
                    <a:pt x="1060" y="36"/>
                  </a:cubicBezTo>
                  <a:cubicBezTo>
                    <a:pt x="1060" y="36"/>
                    <a:pt x="1059" y="36"/>
                    <a:pt x="1059" y="36"/>
                  </a:cubicBezTo>
                  <a:cubicBezTo>
                    <a:pt x="1059" y="36"/>
                    <a:pt x="1060" y="36"/>
                    <a:pt x="1060" y="36"/>
                  </a:cubicBezTo>
                  <a:cubicBezTo>
                    <a:pt x="1060" y="36"/>
                    <a:pt x="1061" y="36"/>
                    <a:pt x="1061" y="36"/>
                  </a:cubicBezTo>
                  <a:close/>
                  <a:moveTo>
                    <a:pt x="1057" y="35"/>
                  </a:moveTo>
                  <a:cubicBezTo>
                    <a:pt x="1057" y="35"/>
                    <a:pt x="1057" y="35"/>
                    <a:pt x="1057" y="35"/>
                  </a:cubicBezTo>
                  <a:cubicBezTo>
                    <a:pt x="1057" y="34"/>
                    <a:pt x="1057" y="34"/>
                    <a:pt x="1057" y="34"/>
                  </a:cubicBezTo>
                  <a:cubicBezTo>
                    <a:pt x="1057" y="34"/>
                    <a:pt x="1057" y="34"/>
                    <a:pt x="1057" y="34"/>
                  </a:cubicBezTo>
                  <a:cubicBezTo>
                    <a:pt x="1057" y="34"/>
                    <a:pt x="1057" y="35"/>
                    <a:pt x="1057" y="35"/>
                  </a:cubicBezTo>
                  <a:close/>
                  <a:moveTo>
                    <a:pt x="480" y="36"/>
                  </a:moveTo>
                  <a:cubicBezTo>
                    <a:pt x="480" y="36"/>
                    <a:pt x="480" y="36"/>
                    <a:pt x="480" y="36"/>
                  </a:cubicBezTo>
                  <a:cubicBezTo>
                    <a:pt x="480" y="35"/>
                    <a:pt x="480" y="35"/>
                    <a:pt x="480" y="35"/>
                  </a:cubicBezTo>
                  <a:cubicBezTo>
                    <a:pt x="480" y="35"/>
                    <a:pt x="480" y="35"/>
                    <a:pt x="480" y="35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0" y="36"/>
                    <a:pt x="480" y="36"/>
                    <a:pt x="480" y="36"/>
                  </a:cubicBezTo>
                  <a:close/>
                  <a:moveTo>
                    <a:pt x="1061" y="35"/>
                  </a:moveTo>
                  <a:cubicBezTo>
                    <a:pt x="1061" y="35"/>
                    <a:pt x="1061" y="35"/>
                    <a:pt x="1061" y="35"/>
                  </a:cubicBezTo>
                  <a:cubicBezTo>
                    <a:pt x="1060" y="35"/>
                    <a:pt x="1060" y="35"/>
                    <a:pt x="1060" y="36"/>
                  </a:cubicBezTo>
                  <a:cubicBezTo>
                    <a:pt x="1060" y="36"/>
                    <a:pt x="1061" y="36"/>
                    <a:pt x="1061" y="36"/>
                  </a:cubicBezTo>
                  <a:cubicBezTo>
                    <a:pt x="1061" y="36"/>
                    <a:pt x="1061" y="35"/>
                    <a:pt x="1061" y="35"/>
                  </a:cubicBezTo>
                  <a:close/>
                  <a:moveTo>
                    <a:pt x="478" y="33"/>
                  </a:moveTo>
                  <a:cubicBezTo>
                    <a:pt x="478" y="33"/>
                    <a:pt x="478" y="33"/>
                    <a:pt x="478" y="33"/>
                  </a:cubicBezTo>
                  <a:cubicBezTo>
                    <a:pt x="477" y="33"/>
                    <a:pt x="477" y="33"/>
                    <a:pt x="477" y="33"/>
                  </a:cubicBezTo>
                  <a:cubicBezTo>
                    <a:pt x="477" y="33"/>
                    <a:pt x="477" y="33"/>
                    <a:pt x="477" y="33"/>
                  </a:cubicBezTo>
                  <a:cubicBezTo>
                    <a:pt x="477" y="33"/>
                    <a:pt x="477" y="34"/>
                    <a:pt x="477" y="34"/>
                  </a:cubicBezTo>
                  <a:cubicBezTo>
                    <a:pt x="478" y="34"/>
                    <a:pt x="478" y="33"/>
                    <a:pt x="478" y="33"/>
                  </a:cubicBezTo>
                  <a:close/>
                  <a:moveTo>
                    <a:pt x="477" y="33"/>
                  </a:moveTo>
                  <a:cubicBezTo>
                    <a:pt x="478" y="33"/>
                    <a:pt x="478" y="33"/>
                    <a:pt x="478" y="33"/>
                  </a:cubicBezTo>
                  <a:cubicBezTo>
                    <a:pt x="478" y="33"/>
                    <a:pt x="478" y="33"/>
                    <a:pt x="478" y="33"/>
                  </a:cubicBezTo>
                  <a:cubicBezTo>
                    <a:pt x="478" y="33"/>
                    <a:pt x="478" y="33"/>
                    <a:pt x="478" y="33"/>
                  </a:cubicBezTo>
                  <a:cubicBezTo>
                    <a:pt x="478" y="33"/>
                    <a:pt x="478" y="33"/>
                    <a:pt x="478" y="33"/>
                  </a:cubicBezTo>
                  <a:cubicBezTo>
                    <a:pt x="478" y="33"/>
                    <a:pt x="478" y="32"/>
                    <a:pt x="478" y="32"/>
                  </a:cubicBezTo>
                  <a:cubicBezTo>
                    <a:pt x="478" y="32"/>
                    <a:pt x="478" y="32"/>
                    <a:pt x="478" y="32"/>
                  </a:cubicBezTo>
                  <a:cubicBezTo>
                    <a:pt x="478" y="32"/>
                    <a:pt x="478" y="32"/>
                    <a:pt x="477" y="33"/>
                  </a:cubicBezTo>
                  <a:close/>
                  <a:moveTo>
                    <a:pt x="481" y="36"/>
                  </a:moveTo>
                  <a:cubicBezTo>
                    <a:pt x="481" y="36"/>
                    <a:pt x="481" y="36"/>
                    <a:pt x="481" y="36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1" y="36"/>
                    <a:pt x="481" y="36"/>
                    <a:pt x="481" y="36"/>
                  </a:cubicBezTo>
                  <a:close/>
                  <a:moveTo>
                    <a:pt x="481" y="33"/>
                  </a:moveTo>
                  <a:cubicBezTo>
                    <a:pt x="481" y="33"/>
                    <a:pt x="481" y="32"/>
                    <a:pt x="480" y="32"/>
                  </a:cubicBezTo>
                  <a:cubicBezTo>
                    <a:pt x="480" y="32"/>
                    <a:pt x="480" y="33"/>
                    <a:pt x="480" y="33"/>
                  </a:cubicBezTo>
                  <a:cubicBezTo>
                    <a:pt x="481" y="33"/>
                    <a:pt x="481" y="33"/>
                    <a:pt x="481" y="33"/>
                  </a:cubicBezTo>
                  <a:close/>
                  <a:moveTo>
                    <a:pt x="481" y="36"/>
                  </a:moveTo>
                  <a:cubicBezTo>
                    <a:pt x="481" y="36"/>
                    <a:pt x="481" y="36"/>
                    <a:pt x="481" y="36"/>
                  </a:cubicBezTo>
                  <a:cubicBezTo>
                    <a:pt x="481" y="36"/>
                    <a:pt x="481" y="36"/>
                    <a:pt x="481" y="35"/>
                  </a:cubicBezTo>
                  <a:cubicBezTo>
                    <a:pt x="481" y="35"/>
                    <a:pt x="481" y="35"/>
                    <a:pt x="481" y="35"/>
                  </a:cubicBezTo>
                  <a:cubicBezTo>
                    <a:pt x="481" y="35"/>
                    <a:pt x="480" y="36"/>
                    <a:pt x="481" y="36"/>
                  </a:cubicBezTo>
                  <a:close/>
                  <a:moveTo>
                    <a:pt x="637" y="52"/>
                  </a:moveTo>
                  <a:cubicBezTo>
                    <a:pt x="637" y="46"/>
                    <a:pt x="636" y="39"/>
                    <a:pt x="634" y="33"/>
                  </a:cubicBezTo>
                  <a:cubicBezTo>
                    <a:pt x="631" y="26"/>
                    <a:pt x="627" y="21"/>
                    <a:pt x="620" y="17"/>
                  </a:cubicBezTo>
                  <a:cubicBezTo>
                    <a:pt x="614" y="14"/>
                    <a:pt x="607" y="14"/>
                    <a:pt x="600" y="15"/>
                  </a:cubicBezTo>
                  <a:cubicBezTo>
                    <a:pt x="591" y="17"/>
                    <a:pt x="584" y="22"/>
                    <a:pt x="580" y="30"/>
                  </a:cubicBezTo>
                  <a:cubicBezTo>
                    <a:pt x="577" y="35"/>
                    <a:pt x="576" y="40"/>
                    <a:pt x="575" y="46"/>
                  </a:cubicBezTo>
                  <a:cubicBezTo>
                    <a:pt x="574" y="54"/>
                    <a:pt x="575" y="61"/>
                    <a:pt x="578" y="68"/>
                  </a:cubicBezTo>
                  <a:cubicBezTo>
                    <a:pt x="581" y="76"/>
                    <a:pt x="586" y="82"/>
                    <a:pt x="594" y="85"/>
                  </a:cubicBezTo>
                  <a:cubicBezTo>
                    <a:pt x="599" y="87"/>
                    <a:pt x="604" y="88"/>
                    <a:pt x="610" y="87"/>
                  </a:cubicBezTo>
                  <a:cubicBezTo>
                    <a:pt x="620" y="86"/>
                    <a:pt x="628" y="81"/>
                    <a:pt x="632" y="72"/>
                  </a:cubicBezTo>
                  <a:cubicBezTo>
                    <a:pt x="636" y="66"/>
                    <a:pt x="637" y="60"/>
                    <a:pt x="637" y="52"/>
                  </a:cubicBezTo>
                  <a:cubicBezTo>
                    <a:pt x="637" y="52"/>
                    <a:pt x="637" y="52"/>
                    <a:pt x="637" y="52"/>
                  </a:cubicBezTo>
                  <a:close/>
                  <a:moveTo>
                    <a:pt x="967" y="58"/>
                  </a:moveTo>
                  <a:cubicBezTo>
                    <a:pt x="977" y="58"/>
                    <a:pt x="988" y="58"/>
                    <a:pt x="999" y="58"/>
                  </a:cubicBezTo>
                  <a:cubicBezTo>
                    <a:pt x="1000" y="58"/>
                    <a:pt x="1000" y="57"/>
                    <a:pt x="1000" y="57"/>
                  </a:cubicBezTo>
                  <a:cubicBezTo>
                    <a:pt x="1000" y="54"/>
                    <a:pt x="999" y="51"/>
                    <a:pt x="998" y="48"/>
                  </a:cubicBezTo>
                  <a:cubicBezTo>
                    <a:pt x="997" y="44"/>
                    <a:pt x="994" y="42"/>
                    <a:pt x="991" y="40"/>
                  </a:cubicBezTo>
                  <a:cubicBezTo>
                    <a:pt x="985" y="38"/>
                    <a:pt x="980" y="39"/>
                    <a:pt x="975" y="42"/>
                  </a:cubicBezTo>
                  <a:cubicBezTo>
                    <a:pt x="969" y="46"/>
                    <a:pt x="967" y="51"/>
                    <a:pt x="966" y="58"/>
                  </a:cubicBezTo>
                  <a:cubicBezTo>
                    <a:pt x="966" y="58"/>
                    <a:pt x="966" y="58"/>
                    <a:pt x="967" y="58"/>
                  </a:cubicBezTo>
                  <a:close/>
                  <a:moveTo>
                    <a:pt x="804" y="58"/>
                  </a:moveTo>
                  <a:cubicBezTo>
                    <a:pt x="814" y="58"/>
                    <a:pt x="825" y="58"/>
                    <a:pt x="836" y="58"/>
                  </a:cubicBezTo>
                  <a:cubicBezTo>
                    <a:pt x="836" y="58"/>
                    <a:pt x="836" y="58"/>
                    <a:pt x="836" y="58"/>
                  </a:cubicBezTo>
                  <a:cubicBezTo>
                    <a:pt x="837" y="58"/>
                    <a:pt x="837" y="57"/>
                    <a:pt x="837" y="57"/>
                  </a:cubicBezTo>
                  <a:cubicBezTo>
                    <a:pt x="837" y="54"/>
                    <a:pt x="836" y="51"/>
                    <a:pt x="835" y="49"/>
                  </a:cubicBezTo>
                  <a:cubicBezTo>
                    <a:pt x="834" y="44"/>
                    <a:pt x="831" y="41"/>
                    <a:pt x="826" y="40"/>
                  </a:cubicBezTo>
                  <a:cubicBezTo>
                    <a:pt x="819" y="38"/>
                    <a:pt x="813" y="40"/>
                    <a:pt x="809" y="45"/>
                  </a:cubicBezTo>
                  <a:cubicBezTo>
                    <a:pt x="805" y="48"/>
                    <a:pt x="804" y="53"/>
                    <a:pt x="803" y="58"/>
                  </a:cubicBezTo>
                  <a:cubicBezTo>
                    <a:pt x="803" y="58"/>
                    <a:pt x="803" y="58"/>
                    <a:pt x="804" y="58"/>
                  </a:cubicBezTo>
                  <a:close/>
                  <a:moveTo>
                    <a:pt x="234" y="69"/>
                  </a:moveTo>
                  <a:cubicBezTo>
                    <a:pt x="234" y="70"/>
                    <a:pt x="234" y="72"/>
                    <a:pt x="235" y="73"/>
                  </a:cubicBezTo>
                  <a:cubicBezTo>
                    <a:pt x="236" y="80"/>
                    <a:pt x="240" y="85"/>
                    <a:pt x="247" y="87"/>
                  </a:cubicBezTo>
                  <a:cubicBezTo>
                    <a:pt x="250" y="88"/>
                    <a:pt x="254" y="89"/>
                    <a:pt x="258" y="88"/>
                  </a:cubicBezTo>
                  <a:cubicBezTo>
                    <a:pt x="266" y="87"/>
                    <a:pt x="271" y="83"/>
                    <a:pt x="273" y="75"/>
                  </a:cubicBezTo>
                  <a:cubicBezTo>
                    <a:pt x="274" y="72"/>
                    <a:pt x="275" y="70"/>
                    <a:pt x="275" y="67"/>
                  </a:cubicBezTo>
                  <a:cubicBezTo>
                    <a:pt x="275" y="62"/>
                    <a:pt x="275" y="57"/>
                    <a:pt x="273" y="51"/>
                  </a:cubicBezTo>
                  <a:cubicBezTo>
                    <a:pt x="271" y="46"/>
                    <a:pt x="267" y="42"/>
                    <a:pt x="261" y="40"/>
                  </a:cubicBezTo>
                  <a:cubicBezTo>
                    <a:pt x="259" y="39"/>
                    <a:pt x="256" y="39"/>
                    <a:pt x="253" y="39"/>
                  </a:cubicBezTo>
                  <a:cubicBezTo>
                    <a:pt x="245" y="39"/>
                    <a:pt x="239" y="44"/>
                    <a:pt x="235" y="52"/>
                  </a:cubicBezTo>
                  <a:cubicBezTo>
                    <a:pt x="234" y="56"/>
                    <a:pt x="233" y="60"/>
                    <a:pt x="233" y="64"/>
                  </a:cubicBezTo>
                  <a:cubicBezTo>
                    <a:pt x="233" y="66"/>
                    <a:pt x="233" y="67"/>
                    <a:pt x="234" y="69"/>
                  </a:cubicBezTo>
                  <a:close/>
                  <a:moveTo>
                    <a:pt x="349" y="74"/>
                  </a:moveTo>
                  <a:cubicBezTo>
                    <a:pt x="351" y="80"/>
                    <a:pt x="356" y="85"/>
                    <a:pt x="363" y="87"/>
                  </a:cubicBezTo>
                  <a:cubicBezTo>
                    <a:pt x="365" y="88"/>
                    <a:pt x="368" y="88"/>
                    <a:pt x="371" y="88"/>
                  </a:cubicBezTo>
                  <a:cubicBezTo>
                    <a:pt x="379" y="88"/>
                    <a:pt x="385" y="84"/>
                    <a:pt x="388" y="76"/>
                  </a:cubicBezTo>
                  <a:cubicBezTo>
                    <a:pt x="389" y="72"/>
                    <a:pt x="390" y="68"/>
                    <a:pt x="390" y="64"/>
                  </a:cubicBezTo>
                  <a:cubicBezTo>
                    <a:pt x="390" y="60"/>
                    <a:pt x="389" y="55"/>
                    <a:pt x="387" y="51"/>
                  </a:cubicBezTo>
                  <a:cubicBezTo>
                    <a:pt x="385" y="45"/>
                    <a:pt x="381" y="41"/>
                    <a:pt x="375" y="40"/>
                  </a:cubicBezTo>
                  <a:cubicBezTo>
                    <a:pt x="372" y="39"/>
                    <a:pt x="370" y="39"/>
                    <a:pt x="368" y="39"/>
                  </a:cubicBezTo>
                  <a:cubicBezTo>
                    <a:pt x="360" y="40"/>
                    <a:pt x="354" y="44"/>
                    <a:pt x="350" y="51"/>
                  </a:cubicBezTo>
                  <a:cubicBezTo>
                    <a:pt x="349" y="55"/>
                    <a:pt x="348" y="60"/>
                    <a:pt x="348" y="64"/>
                  </a:cubicBezTo>
                  <a:cubicBezTo>
                    <a:pt x="348" y="67"/>
                    <a:pt x="348" y="70"/>
                    <a:pt x="349" y="74"/>
                  </a:cubicBezTo>
                  <a:close/>
                  <a:moveTo>
                    <a:pt x="477" y="33"/>
                  </a:moveTo>
                  <a:cubicBezTo>
                    <a:pt x="477" y="33"/>
                    <a:pt x="477" y="34"/>
                    <a:pt x="477" y="34"/>
                  </a:cubicBezTo>
                  <a:cubicBezTo>
                    <a:pt x="477" y="34"/>
                    <a:pt x="477" y="35"/>
                    <a:pt x="478" y="36"/>
                  </a:cubicBezTo>
                  <a:cubicBezTo>
                    <a:pt x="478" y="36"/>
                    <a:pt x="478" y="36"/>
                    <a:pt x="478" y="35"/>
                  </a:cubicBezTo>
                  <a:cubicBezTo>
                    <a:pt x="479" y="35"/>
                    <a:pt x="479" y="34"/>
                    <a:pt x="478" y="33"/>
                  </a:cubicBezTo>
                  <a:cubicBezTo>
                    <a:pt x="478" y="33"/>
                    <a:pt x="478" y="33"/>
                    <a:pt x="478" y="33"/>
                  </a:cubicBezTo>
                  <a:cubicBezTo>
                    <a:pt x="478" y="33"/>
                    <a:pt x="477" y="33"/>
                    <a:pt x="477" y="33"/>
                  </a:cubicBezTo>
                  <a:close/>
                  <a:moveTo>
                    <a:pt x="480" y="35"/>
                  </a:moveTo>
                  <a:cubicBezTo>
                    <a:pt x="478" y="34"/>
                    <a:pt x="478" y="35"/>
                    <a:pt x="478" y="35"/>
                  </a:cubicBezTo>
                  <a:cubicBezTo>
                    <a:pt x="478" y="36"/>
                    <a:pt x="478" y="36"/>
                    <a:pt x="478" y="36"/>
                  </a:cubicBezTo>
                  <a:cubicBezTo>
                    <a:pt x="478" y="36"/>
                    <a:pt x="478" y="36"/>
                    <a:pt x="478" y="36"/>
                  </a:cubicBezTo>
                  <a:cubicBezTo>
                    <a:pt x="478" y="36"/>
                    <a:pt x="479" y="36"/>
                    <a:pt x="480" y="36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0" y="35"/>
                    <a:pt x="480" y="35"/>
                    <a:pt x="480" y="35"/>
                  </a:cubicBezTo>
                  <a:close/>
                  <a:moveTo>
                    <a:pt x="480" y="33"/>
                  </a:moveTo>
                  <a:cubicBezTo>
                    <a:pt x="480" y="33"/>
                    <a:pt x="480" y="33"/>
                    <a:pt x="480" y="33"/>
                  </a:cubicBezTo>
                  <a:cubicBezTo>
                    <a:pt x="480" y="33"/>
                    <a:pt x="480" y="33"/>
                    <a:pt x="480" y="33"/>
                  </a:cubicBezTo>
                  <a:cubicBezTo>
                    <a:pt x="480" y="33"/>
                    <a:pt x="480" y="34"/>
                    <a:pt x="479" y="34"/>
                  </a:cubicBezTo>
                  <a:cubicBezTo>
                    <a:pt x="479" y="34"/>
                    <a:pt x="479" y="35"/>
                    <a:pt x="480" y="35"/>
                  </a:cubicBezTo>
                  <a:cubicBezTo>
                    <a:pt x="480" y="35"/>
                    <a:pt x="480" y="35"/>
                    <a:pt x="480" y="35"/>
                  </a:cubicBezTo>
                  <a:cubicBezTo>
                    <a:pt x="480" y="35"/>
                    <a:pt x="480" y="36"/>
                    <a:pt x="480" y="36"/>
                  </a:cubicBezTo>
                  <a:cubicBezTo>
                    <a:pt x="480" y="36"/>
                    <a:pt x="481" y="36"/>
                    <a:pt x="481" y="36"/>
                  </a:cubicBezTo>
                  <a:cubicBezTo>
                    <a:pt x="481" y="36"/>
                    <a:pt x="481" y="35"/>
                    <a:pt x="481" y="35"/>
                  </a:cubicBezTo>
                  <a:cubicBezTo>
                    <a:pt x="481" y="35"/>
                    <a:pt x="481" y="34"/>
                    <a:pt x="480" y="33"/>
                  </a:cubicBezTo>
                  <a:close/>
                  <a:moveTo>
                    <a:pt x="480" y="33"/>
                  </a:moveTo>
                  <a:cubicBezTo>
                    <a:pt x="480" y="33"/>
                    <a:pt x="480" y="33"/>
                    <a:pt x="480" y="33"/>
                  </a:cubicBezTo>
                  <a:cubicBezTo>
                    <a:pt x="480" y="33"/>
                    <a:pt x="480" y="33"/>
                    <a:pt x="480" y="33"/>
                  </a:cubicBezTo>
                  <a:cubicBezTo>
                    <a:pt x="480" y="33"/>
                    <a:pt x="480" y="33"/>
                    <a:pt x="480" y="33"/>
                  </a:cubicBezTo>
                  <a:cubicBezTo>
                    <a:pt x="480" y="33"/>
                    <a:pt x="480" y="33"/>
                    <a:pt x="480" y="33"/>
                  </a:cubicBezTo>
                  <a:cubicBezTo>
                    <a:pt x="480" y="33"/>
                    <a:pt x="480" y="33"/>
                    <a:pt x="480" y="33"/>
                  </a:cubicBezTo>
                  <a:close/>
                  <a:moveTo>
                    <a:pt x="1058" y="36"/>
                  </a:moveTo>
                  <a:cubicBezTo>
                    <a:pt x="1058" y="36"/>
                    <a:pt x="1058" y="36"/>
                    <a:pt x="1058" y="36"/>
                  </a:cubicBezTo>
                  <a:cubicBezTo>
                    <a:pt x="1059" y="35"/>
                    <a:pt x="1059" y="34"/>
                    <a:pt x="1058" y="33"/>
                  </a:cubicBezTo>
                  <a:cubicBezTo>
                    <a:pt x="1058" y="33"/>
                    <a:pt x="1058" y="33"/>
                    <a:pt x="1058" y="33"/>
                  </a:cubicBezTo>
                  <a:cubicBezTo>
                    <a:pt x="1057" y="33"/>
                    <a:pt x="1057" y="33"/>
                    <a:pt x="1057" y="34"/>
                  </a:cubicBezTo>
                  <a:cubicBezTo>
                    <a:pt x="1057" y="34"/>
                    <a:pt x="1057" y="34"/>
                    <a:pt x="1057" y="35"/>
                  </a:cubicBezTo>
                  <a:cubicBezTo>
                    <a:pt x="1057" y="35"/>
                    <a:pt x="1057" y="36"/>
                    <a:pt x="1058" y="36"/>
                  </a:cubicBezTo>
                  <a:close/>
                  <a:moveTo>
                    <a:pt x="1060" y="35"/>
                  </a:moveTo>
                  <a:cubicBezTo>
                    <a:pt x="1060" y="35"/>
                    <a:pt x="1060" y="35"/>
                    <a:pt x="1060" y="35"/>
                  </a:cubicBezTo>
                  <a:cubicBezTo>
                    <a:pt x="1059" y="35"/>
                    <a:pt x="1059" y="35"/>
                    <a:pt x="1059" y="34"/>
                  </a:cubicBezTo>
                  <a:cubicBezTo>
                    <a:pt x="1059" y="34"/>
                    <a:pt x="1059" y="34"/>
                    <a:pt x="1058" y="35"/>
                  </a:cubicBezTo>
                  <a:cubicBezTo>
                    <a:pt x="1058" y="35"/>
                    <a:pt x="1058" y="35"/>
                    <a:pt x="1058" y="36"/>
                  </a:cubicBezTo>
                  <a:cubicBezTo>
                    <a:pt x="1058" y="36"/>
                    <a:pt x="1058" y="36"/>
                    <a:pt x="1058" y="36"/>
                  </a:cubicBezTo>
                  <a:cubicBezTo>
                    <a:pt x="1058" y="36"/>
                    <a:pt x="1058" y="36"/>
                    <a:pt x="1059" y="36"/>
                  </a:cubicBezTo>
                  <a:cubicBezTo>
                    <a:pt x="1059" y="36"/>
                    <a:pt x="1059" y="36"/>
                    <a:pt x="1059" y="36"/>
                  </a:cubicBezTo>
                  <a:cubicBezTo>
                    <a:pt x="1060" y="36"/>
                    <a:pt x="1060" y="36"/>
                    <a:pt x="1060" y="36"/>
                  </a:cubicBezTo>
                  <a:cubicBezTo>
                    <a:pt x="1060" y="36"/>
                    <a:pt x="1060" y="36"/>
                    <a:pt x="1060" y="35"/>
                  </a:cubicBezTo>
                  <a:close/>
                  <a:moveTo>
                    <a:pt x="479" y="33"/>
                  </a:moveTo>
                  <a:cubicBezTo>
                    <a:pt x="479" y="33"/>
                    <a:pt x="478" y="33"/>
                    <a:pt x="478" y="32"/>
                  </a:cubicBezTo>
                  <a:cubicBezTo>
                    <a:pt x="478" y="32"/>
                    <a:pt x="478" y="32"/>
                    <a:pt x="478" y="32"/>
                  </a:cubicBezTo>
                  <a:cubicBezTo>
                    <a:pt x="478" y="33"/>
                    <a:pt x="478" y="33"/>
                    <a:pt x="478" y="33"/>
                  </a:cubicBezTo>
                  <a:cubicBezTo>
                    <a:pt x="478" y="34"/>
                    <a:pt x="478" y="35"/>
                    <a:pt x="478" y="36"/>
                  </a:cubicBezTo>
                  <a:cubicBezTo>
                    <a:pt x="478" y="36"/>
                    <a:pt x="478" y="36"/>
                    <a:pt x="478" y="36"/>
                  </a:cubicBezTo>
                  <a:cubicBezTo>
                    <a:pt x="478" y="35"/>
                    <a:pt x="479" y="34"/>
                    <a:pt x="479" y="33"/>
                  </a:cubicBezTo>
                  <a:close/>
                  <a:moveTo>
                    <a:pt x="480" y="33"/>
                  </a:moveTo>
                  <a:cubicBezTo>
                    <a:pt x="480" y="33"/>
                    <a:pt x="480" y="33"/>
                    <a:pt x="480" y="33"/>
                  </a:cubicBezTo>
                  <a:cubicBezTo>
                    <a:pt x="480" y="33"/>
                    <a:pt x="480" y="33"/>
                    <a:pt x="480" y="33"/>
                  </a:cubicBezTo>
                  <a:cubicBezTo>
                    <a:pt x="480" y="33"/>
                    <a:pt x="480" y="33"/>
                    <a:pt x="480" y="33"/>
                  </a:cubicBezTo>
                  <a:cubicBezTo>
                    <a:pt x="480" y="32"/>
                    <a:pt x="479" y="32"/>
                    <a:pt x="478" y="32"/>
                  </a:cubicBezTo>
                  <a:cubicBezTo>
                    <a:pt x="478" y="33"/>
                    <a:pt x="478" y="33"/>
                    <a:pt x="478" y="33"/>
                  </a:cubicBezTo>
                  <a:cubicBezTo>
                    <a:pt x="479" y="33"/>
                    <a:pt x="479" y="33"/>
                    <a:pt x="480" y="33"/>
                  </a:cubicBezTo>
                  <a:close/>
                  <a:moveTo>
                    <a:pt x="1058" y="33"/>
                  </a:moveTo>
                  <a:cubicBezTo>
                    <a:pt x="1058" y="33"/>
                    <a:pt x="1058" y="33"/>
                    <a:pt x="1058" y="33"/>
                  </a:cubicBezTo>
                  <a:cubicBezTo>
                    <a:pt x="1059" y="33"/>
                    <a:pt x="1059" y="33"/>
                    <a:pt x="1060" y="33"/>
                  </a:cubicBezTo>
                  <a:cubicBezTo>
                    <a:pt x="1060" y="33"/>
                    <a:pt x="1060" y="33"/>
                    <a:pt x="1060" y="33"/>
                  </a:cubicBezTo>
                  <a:cubicBezTo>
                    <a:pt x="1060" y="33"/>
                    <a:pt x="1060" y="33"/>
                    <a:pt x="1060" y="32"/>
                  </a:cubicBezTo>
                  <a:cubicBezTo>
                    <a:pt x="1059" y="32"/>
                    <a:pt x="1059" y="32"/>
                    <a:pt x="1058" y="33"/>
                  </a:cubicBezTo>
                  <a:cubicBezTo>
                    <a:pt x="1058" y="33"/>
                    <a:pt x="1058" y="33"/>
                    <a:pt x="1058" y="33"/>
                  </a:cubicBezTo>
                  <a:close/>
                  <a:moveTo>
                    <a:pt x="1060" y="33"/>
                  </a:moveTo>
                  <a:cubicBezTo>
                    <a:pt x="1060" y="34"/>
                    <a:pt x="1060" y="34"/>
                    <a:pt x="1060" y="34"/>
                  </a:cubicBezTo>
                  <a:cubicBezTo>
                    <a:pt x="1059" y="34"/>
                    <a:pt x="1059" y="34"/>
                    <a:pt x="1059" y="35"/>
                  </a:cubicBezTo>
                  <a:cubicBezTo>
                    <a:pt x="1060" y="35"/>
                    <a:pt x="1060" y="35"/>
                    <a:pt x="1060" y="36"/>
                  </a:cubicBezTo>
                  <a:cubicBezTo>
                    <a:pt x="1060" y="36"/>
                    <a:pt x="1060" y="36"/>
                    <a:pt x="1060" y="36"/>
                  </a:cubicBezTo>
                  <a:cubicBezTo>
                    <a:pt x="1060" y="36"/>
                    <a:pt x="1060" y="36"/>
                    <a:pt x="1060" y="36"/>
                  </a:cubicBezTo>
                  <a:cubicBezTo>
                    <a:pt x="1060" y="36"/>
                    <a:pt x="1060" y="36"/>
                    <a:pt x="1060" y="36"/>
                  </a:cubicBezTo>
                  <a:cubicBezTo>
                    <a:pt x="1060" y="35"/>
                    <a:pt x="1061" y="35"/>
                    <a:pt x="1061" y="35"/>
                  </a:cubicBezTo>
                  <a:cubicBezTo>
                    <a:pt x="1061" y="34"/>
                    <a:pt x="1061" y="34"/>
                    <a:pt x="1061" y="33"/>
                  </a:cubicBezTo>
                  <a:cubicBezTo>
                    <a:pt x="1061" y="33"/>
                    <a:pt x="1060" y="33"/>
                    <a:pt x="1060" y="33"/>
                  </a:cubicBezTo>
                  <a:cubicBezTo>
                    <a:pt x="1060" y="33"/>
                    <a:pt x="1060" y="33"/>
                    <a:pt x="1060" y="33"/>
                  </a:cubicBezTo>
                  <a:cubicBezTo>
                    <a:pt x="1060" y="33"/>
                    <a:pt x="1060" y="33"/>
                    <a:pt x="1060" y="33"/>
                  </a:cubicBezTo>
                  <a:close/>
                  <a:moveTo>
                    <a:pt x="479" y="35"/>
                  </a:moveTo>
                  <a:cubicBezTo>
                    <a:pt x="479" y="35"/>
                    <a:pt x="480" y="36"/>
                    <a:pt x="480" y="36"/>
                  </a:cubicBezTo>
                  <a:cubicBezTo>
                    <a:pt x="480" y="36"/>
                    <a:pt x="480" y="35"/>
                    <a:pt x="480" y="35"/>
                  </a:cubicBezTo>
                  <a:cubicBezTo>
                    <a:pt x="480" y="35"/>
                    <a:pt x="480" y="35"/>
                    <a:pt x="480" y="35"/>
                  </a:cubicBezTo>
                  <a:cubicBezTo>
                    <a:pt x="480" y="35"/>
                    <a:pt x="479" y="35"/>
                    <a:pt x="479" y="35"/>
                  </a:cubicBezTo>
                  <a:close/>
                  <a:moveTo>
                    <a:pt x="478" y="33"/>
                  </a:moveTo>
                  <a:cubicBezTo>
                    <a:pt x="478" y="33"/>
                    <a:pt x="477" y="33"/>
                    <a:pt x="477" y="33"/>
                  </a:cubicBezTo>
                  <a:cubicBezTo>
                    <a:pt x="478" y="33"/>
                    <a:pt x="478" y="33"/>
                    <a:pt x="478" y="33"/>
                  </a:cubicBezTo>
                  <a:cubicBezTo>
                    <a:pt x="478" y="33"/>
                    <a:pt x="478" y="33"/>
                    <a:pt x="478" y="33"/>
                  </a:cubicBezTo>
                  <a:close/>
                  <a:moveTo>
                    <a:pt x="480" y="34"/>
                  </a:moveTo>
                  <a:cubicBezTo>
                    <a:pt x="480" y="34"/>
                    <a:pt x="480" y="34"/>
                    <a:pt x="480" y="34"/>
                  </a:cubicBezTo>
                  <a:cubicBezTo>
                    <a:pt x="479" y="34"/>
                    <a:pt x="480" y="34"/>
                    <a:pt x="480" y="33"/>
                  </a:cubicBezTo>
                  <a:cubicBezTo>
                    <a:pt x="480" y="33"/>
                    <a:pt x="480" y="33"/>
                    <a:pt x="480" y="33"/>
                  </a:cubicBezTo>
                  <a:cubicBezTo>
                    <a:pt x="480" y="33"/>
                    <a:pt x="480" y="33"/>
                    <a:pt x="480" y="33"/>
                  </a:cubicBezTo>
                  <a:cubicBezTo>
                    <a:pt x="479" y="33"/>
                    <a:pt x="479" y="33"/>
                    <a:pt x="478" y="33"/>
                  </a:cubicBezTo>
                  <a:cubicBezTo>
                    <a:pt x="478" y="34"/>
                    <a:pt x="478" y="35"/>
                    <a:pt x="478" y="36"/>
                  </a:cubicBezTo>
                  <a:cubicBezTo>
                    <a:pt x="479" y="36"/>
                    <a:pt x="479" y="35"/>
                    <a:pt x="479" y="35"/>
                  </a:cubicBezTo>
                  <a:cubicBezTo>
                    <a:pt x="479" y="34"/>
                    <a:pt x="479" y="35"/>
                    <a:pt x="479" y="35"/>
                  </a:cubicBezTo>
                  <a:cubicBezTo>
                    <a:pt x="479" y="35"/>
                    <a:pt x="480" y="35"/>
                    <a:pt x="480" y="35"/>
                  </a:cubicBezTo>
                  <a:cubicBezTo>
                    <a:pt x="480" y="34"/>
                    <a:pt x="480" y="34"/>
                    <a:pt x="480" y="34"/>
                  </a:cubicBezTo>
                  <a:close/>
                  <a:moveTo>
                    <a:pt x="480" y="34"/>
                  </a:moveTo>
                  <a:cubicBezTo>
                    <a:pt x="480" y="34"/>
                    <a:pt x="480" y="34"/>
                    <a:pt x="480" y="34"/>
                  </a:cubicBezTo>
                  <a:cubicBezTo>
                    <a:pt x="480" y="34"/>
                    <a:pt x="480" y="33"/>
                    <a:pt x="480" y="33"/>
                  </a:cubicBezTo>
                  <a:cubicBezTo>
                    <a:pt x="480" y="33"/>
                    <a:pt x="480" y="33"/>
                    <a:pt x="480" y="33"/>
                  </a:cubicBezTo>
                  <a:cubicBezTo>
                    <a:pt x="480" y="33"/>
                    <a:pt x="480" y="33"/>
                    <a:pt x="480" y="33"/>
                  </a:cubicBezTo>
                  <a:cubicBezTo>
                    <a:pt x="479" y="34"/>
                    <a:pt x="479" y="34"/>
                    <a:pt x="480" y="34"/>
                  </a:cubicBezTo>
                  <a:close/>
                  <a:moveTo>
                    <a:pt x="1060" y="33"/>
                  </a:moveTo>
                  <a:cubicBezTo>
                    <a:pt x="1060" y="33"/>
                    <a:pt x="1060" y="33"/>
                    <a:pt x="1060" y="33"/>
                  </a:cubicBezTo>
                  <a:cubicBezTo>
                    <a:pt x="1059" y="33"/>
                    <a:pt x="1059" y="33"/>
                    <a:pt x="1058" y="33"/>
                  </a:cubicBezTo>
                  <a:cubicBezTo>
                    <a:pt x="1058" y="34"/>
                    <a:pt x="1058" y="35"/>
                    <a:pt x="1058" y="36"/>
                  </a:cubicBezTo>
                  <a:cubicBezTo>
                    <a:pt x="1059" y="36"/>
                    <a:pt x="1058" y="35"/>
                    <a:pt x="1059" y="34"/>
                  </a:cubicBezTo>
                  <a:cubicBezTo>
                    <a:pt x="1059" y="34"/>
                    <a:pt x="1059" y="34"/>
                    <a:pt x="1059" y="34"/>
                  </a:cubicBezTo>
                  <a:cubicBezTo>
                    <a:pt x="1059" y="34"/>
                    <a:pt x="1059" y="34"/>
                    <a:pt x="1059" y="34"/>
                  </a:cubicBezTo>
                  <a:cubicBezTo>
                    <a:pt x="1059" y="34"/>
                    <a:pt x="1059" y="34"/>
                    <a:pt x="1059" y="34"/>
                  </a:cubicBezTo>
                  <a:cubicBezTo>
                    <a:pt x="1059" y="34"/>
                    <a:pt x="1059" y="35"/>
                    <a:pt x="1059" y="35"/>
                  </a:cubicBezTo>
                  <a:cubicBezTo>
                    <a:pt x="1059" y="35"/>
                    <a:pt x="1059" y="35"/>
                    <a:pt x="1059" y="35"/>
                  </a:cubicBezTo>
                  <a:cubicBezTo>
                    <a:pt x="1059" y="35"/>
                    <a:pt x="1060" y="35"/>
                    <a:pt x="1060" y="35"/>
                  </a:cubicBezTo>
                  <a:cubicBezTo>
                    <a:pt x="1060" y="34"/>
                    <a:pt x="1060" y="34"/>
                    <a:pt x="1060" y="34"/>
                  </a:cubicBezTo>
                  <a:cubicBezTo>
                    <a:pt x="1060" y="34"/>
                    <a:pt x="1060" y="34"/>
                    <a:pt x="1060" y="33"/>
                  </a:cubicBezTo>
                  <a:close/>
                  <a:moveTo>
                    <a:pt x="1059" y="35"/>
                  </a:moveTo>
                  <a:cubicBezTo>
                    <a:pt x="1059" y="35"/>
                    <a:pt x="1059" y="34"/>
                    <a:pt x="1059" y="34"/>
                  </a:cubicBezTo>
                  <a:cubicBezTo>
                    <a:pt x="1059" y="34"/>
                    <a:pt x="1059" y="34"/>
                    <a:pt x="1059" y="34"/>
                  </a:cubicBezTo>
                  <a:cubicBezTo>
                    <a:pt x="1058" y="34"/>
                    <a:pt x="1059" y="34"/>
                    <a:pt x="1059" y="34"/>
                  </a:cubicBezTo>
                  <a:cubicBezTo>
                    <a:pt x="1059" y="35"/>
                    <a:pt x="1059" y="35"/>
                    <a:pt x="1059" y="35"/>
                  </a:cubicBezTo>
                  <a:close/>
                  <a:moveTo>
                    <a:pt x="1060" y="36"/>
                  </a:moveTo>
                  <a:cubicBezTo>
                    <a:pt x="1060" y="35"/>
                    <a:pt x="1060" y="35"/>
                    <a:pt x="1060" y="35"/>
                  </a:cubicBezTo>
                  <a:cubicBezTo>
                    <a:pt x="1059" y="35"/>
                    <a:pt x="1059" y="35"/>
                    <a:pt x="1059" y="35"/>
                  </a:cubicBezTo>
                  <a:cubicBezTo>
                    <a:pt x="1059" y="35"/>
                    <a:pt x="1059" y="36"/>
                    <a:pt x="1060" y="36"/>
                  </a:cubicBezTo>
                  <a:close/>
                  <a:moveTo>
                    <a:pt x="1060" y="34"/>
                  </a:moveTo>
                  <a:cubicBezTo>
                    <a:pt x="1060" y="34"/>
                    <a:pt x="1060" y="33"/>
                    <a:pt x="1060" y="33"/>
                  </a:cubicBezTo>
                  <a:cubicBezTo>
                    <a:pt x="1060" y="34"/>
                    <a:pt x="1060" y="34"/>
                    <a:pt x="1060" y="34"/>
                  </a:cubicBezTo>
                  <a:cubicBezTo>
                    <a:pt x="1060" y="34"/>
                    <a:pt x="1060" y="34"/>
                    <a:pt x="1060" y="34"/>
                  </a:cubicBezTo>
                  <a:close/>
                  <a:moveTo>
                    <a:pt x="479" y="33"/>
                  </a:moveTo>
                  <a:cubicBezTo>
                    <a:pt x="479" y="33"/>
                    <a:pt x="479" y="34"/>
                    <a:pt x="479" y="34"/>
                  </a:cubicBezTo>
                  <a:cubicBezTo>
                    <a:pt x="479" y="34"/>
                    <a:pt x="479" y="34"/>
                    <a:pt x="480" y="34"/>
                  </a:cubicBezTo>
                  <a:cubicBezTo>
                    <a:pt x="480" y="34"/>
                    <a:pt x="480" y="34"/>
                    <a:pt x="480" y="34"/>
                  </a:cubicBezTo>
                  <a:cubicBezTo>
                    <a:pt x="480" y="34"/>
                    <a:pt x="480" y="34"/>
                    <a:pt x="480" y="33"/>
                  </a:cubicBezTo>
                  <a:cubicBezTo>
                    <a:pt x="479" y="33"/>
                    <a:pt x="479" y="33"/>
                    <a:pt x="479" y="33"/>
                  </a:cubicBezTo>
                  <a:close/>
                  <a:moveTo>
                    <a:pt x="1059" y="33"/>
                  </a:moveTo>
                  <a:cubicBezTo>
                    <a:pt x="1058" y="33"/>
                    <a:pt x="1059" y="34"/>
                    <a:pt x="1059" y="34"/>
                  </a:cubicBezTo>
                  <a:cubicBezTo>
                    <a:pt x="1059" y="34"/>
                    <a:pt x="1059" y="34"/>
                    <a:pt x="1059" y="34"/>
                  </a:cubicBezTo>
                  <a:cubicBezTo>
                    <a:pt x="1059" y="34"/>
                    <a:pt x="1059" y="33"/>
                    <a:pt x="1059" y="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7834" tIns="43917" rIns="87834" bIns="43917" numCol="1" anchor="t" anchorCtr="0" compatLnSpc="1">
              <a:prstTxWarp prst="textNoShape">
                <a:avLst/>
              </a:prstTxWarp>
            </a:bodyPr>
            <a:lstStyle/>
            <a:p>
              <a:pPr defTabSz="914180"/>
              <a:endParaRPr lang="en-US" sz="1729">
                <a:solidFill>
                  <a:prstClr val="black"/>
                </a:solidFill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9646636" y="4419817"/>
              <a:ext cx="1471891" cy="793196"/>
              <a:chOff x="9821694" y="4626178"/>
              <a:chExt cx="1276179" cy="687728"/>
            </a:xfrm>
          </p:grpSpPr>
          <p:sp>
            <p:nvSpPr>
              <p:cNvPr id="62" name="Freeform 23"/>
              <p:cNvSpPr>
                <a:spLocks noChangeAspect="1" noEditPoints="1"/>
              </p:cNvSpPr>
              <p:nvPr/>
            </p:nvSpPr>
            <p:spPr bwMode="auto">
              <a:xfrm>
                <a:off x="9821694" y="5065671"/>
                <a:ext cx="784910" cy="248235"/>
              </a:xfrm>
              <a:custGeom>
                <a:avLst/>
                <a:gdLst>
                  <a:gd name="T0" fmla="*/ 1442 w 2741"/>
                  <a:gd name="T1" fmla="*/ 572 h 865"/>
                  <a:gd name="T2" fmla="*/ 1224 w 2741"/>
                  <a:gd name="T3" fmla="*/ 701 h 865"/>
                  <a:gd name="T4" fmla="*/ 1012 w 2741"/>
                  <a:gd name="T5" fmla="*/ 576 h 865"/>
                  <a:gd name="T6" fmla="*/ 1012 w 2741"/>
                  <a:gd name="T7" fmla="*/ 295 h 865"/>
                  <a:gd name="T8" fmla="*/ 1233 w 2741"/>
                  <a:gd name="T9" fmla="*/ 165 h 865"/>
                  <a:gd name="T10" fmla="*/ 1442 w 2741"/>
                  <a:gd name="T11" fmla="*/ 291 h 865"/>
                  <a:gd name="T12" fmla="*/ 1408 w 2741"/>
                  <a:gd name="T13" fmla="*/ 435 h 865"/>
                  <a:gd name="T14" fmla="*/ 1229 w 2741"/>
                  <a:gd name="T15" fmla="*/ 220 h 865"/>
                  <a:gd name="T16" fmla="*/ 1068 w 2741"/>
                  <a:gd name="T17" fmla="*/ 323 h 865"/>
                  <a:gd name="T18" fmla="*/ 1067 w 2741"/>
                  <a:gd name="T19" fmla="*/ 545 h 865"/>
                  <a:gd name="T20" fmla="*/ 1224 w 2741"/>
                  <a:gd name="T21" fmla="*/ 646 h 865"/>
                  <a:gd name="T22" fmla="*/ 1408 w 2741"/>
                  <a:gd name="T23" fmla="*/ 435 h 865"/>
                  <a:gd name="T24" fmla="*/ 1695 w 2741"/>
                  <a:gd name="T25" fmla="*/ 186 h 865"/>
                  <a:gd name="T26" fmla="*/ 1632 w 2741"/>
                  <a:gd name="T27" fmla="*/ 322 h 865"/>
                  <a:gd name="T28" fmla="*/ 1719 w 2741"/>
                  <a:gd name="T29" fmla="*/ 372 h 865"/>
                  <a:gd name="T30" fmla="*/ 1632 w 2741"/>
                  <a:gd name="T31" fmla="*/ 692 h 865"/>
                  <a:gd name="T32" fmla="*/ 1573 w 2741"/>
                  <a:gd name="T33" fmla="*/ 372 h 865"/>
                  <a:gd name="T34" fmla="*/ 1510 w 2741"/>
                  <a:gd name="T35" fmla="*/ 322 h 865"/>
                  <a:gd name="T36" fmla="*/ 1573 w 2741"/>
                  <a:gd name="T37" fmla="*/ 262 h 865"/>
                  <a:gd name="T38" fmla="*/ 1691 w 2741"/>
                  <a:gd name="T39" fmla="*/ 136 h 865"/>
                  <a:gd name="T40" fmla="*/ 1734 w 2741"/>
                  <a:gd name="T41" fmla="*/ 196 h 865"/>
                  <a:gd name="T42" fmla="*/ 1898 w 2741"/>
                  <a:gd name="T43" fmla="*/ 186 h 865"/>
                  <a:gd name="T44" fmla="*/ 1836 w 2741"/>
                  <a:gd name="T45" fmla="*/ 322 h 865"/>
                  <a:gd name="T46" fmla="*/ 1923 w 2741"/>
                  <a:gd name="T47" fmla="*/ 372 h 865"/>
                  <a:gd name="T48" fmla="*/ 1836 w 2741"/>
                  <a:gd name="T49" fmla="*/ 692 h 865"/>
                  <a:gd name="T50" fmla="*/ 1777 w 2741"/>
                  <a:gd name="T51" fmla="*/ 372 h 865"/>
                  <a:gd name="T52" fmla="*/ 1714 w 2741"/>
                  <a:gd name="T53" fmla="*/ 322 h 865"/>
                  <a:gd name="T54" fmla="*/ 1777 w 2741"/>
                  <a:gd name="T55" fmla="*/ 262 h 865"/>
                  <a:gd name="T56" fmla="*/ 1895 w 2741"/>
                  <a:gd name="T57" fmla="*/ 136 h 865"/>
                  <a:gd name="T58" fmla="*/ 1938 w 2741"/>
                  <a:gd name="T59" fmla="*/ 196 h 865"/>
                  <a:gd name="T60" fmla="*/ 2036 w 2741"/>
                  <a:gd name="T61" fmla="*/ 217 h 865"/>
                  <a:gd name="T62" fmla="*/ 1981 w 2741"/>
                  <a:gd name="T63" fmla="*/ 217 h 865"/>
                  <a:gd name="T64" fmla="*/ 1981 w 2741"/>
                  <a:gd name="T65" fmla="*/ 162 h 865"/>
                  <a:gd name="T66" fmla="*/ 2036 w 2741"/>
                  <a:gd name="T67" fmla="*/ 162 h 865"/>
                  <a:gd name="T68" fmla="*/ 2037 w 2741"/>
                  <a:gd name="T69" fmla="*/ 692 h 865"/>
                  <a:gd name="T70" fmla="*/ 1978 w 2741"/>
                  <a:gd name="T71" fmla="*/ 322 h 865"/>
                  <a:gd name="T72" fmla="*/ 2037 w 2741"/>
                  <a:gd name="T73" fmla="*/ 692 h 865"/>
                  <a:gd name="T74" fmla="*/ 2274 w 2741"/>
                  <a:gd name="T75" fmla="*/ 701 h 865"/>
                  <a:gd name="T76" fmla="*/ 2120 w 2741"/>
                  <a:gd name="T77" fmla="*/ 612 h 865"/>
                  <a:gd name="T78" fmla="*/ 2151 w 2741"/>
                  <a:gd name="T79" fmla="*/ 369 h 865"/>
                  <a:gd name="T80" fmla="*/ 2376 w 2741"/>
                  <a:gd name="T81" fmla="*/ 332 h 865"/>
                  <a:gd name="T82" fmla="*/ 2288 w 2741"/>
                  <a:gd name="T83" fmla="*/ 364 h 865"/>
                  <a:gd name="T84" fmla="*/ 2159 w 2741"/>
                  <a:gd name="T85" fmla="*/ 511 h 865"/>
                  <a:gd name="T86" fmla="*/ 2285 w 2741"/>
                  <a:gd name="T87" fmla="*/ 651 h 865"/>
                  <a:gd name="T88" fmla="*/ 2376 w 2741"/>
                  <a:gd name="T89" fmla="*/ 675 h 865"/>
                  <a:gd name="T90" fmla="*/ 2480 w 2741"/>
                  <a:gd name="T91" fmla="*/ 522 h 865"/>
                  <a:gd name="T92" fmla="*/ 2600 w 2741"/>
                  <a:gd name="T93" fmla="*/ 651 h 865"/>
                  <a:gd name="T94" fmla="*/ 2715 w 2741"/>
                  <a:gd name="T95" fmla="*/ 666 h 865"/>
                  <a:gd name="T96" fmla="*/ 2463 w 2741"/>
                  <a:gd name="T97" fmla="*/ 650 h 865"/>
                  <a:gd name="T98" fmla="*/ 2440 w 2741"/>
                  <a:gd name="T99" fmla="*/ 408 h 865"/>
                  <a:gd name="T100" fmla="*/ 2588 w 2741"/>
                  <a:gd name="T101" fmla="*/ 313 h 865"/>
                  <a:gd name="T102" fmla="*/ 2741 w 2741"/>
                  <a:gd name="T103" fmla="*/ 491 h 865"/>
                  <a:gd name="T104" fmla="*/ 2680 w 2741"/>
                  <a:gd name="T105" fmla="*/ 472 h 865"/>
                  <a:gd name="T106" fmla="*/ 2588 w 2741"/>
                  <a:gd name="T107" fmla="*/ 364 h 865"/>
                  <a:gd name="T108" fmla="*/ 2480 w 2741"/>
                  <a:gd name="T109" fmla="*/ 472 h 865"/>
                  <a:gd name="T110" fmla="*/ 721 w 2741"/>
                  <a:gd name="T111" fmla="*/ 793 h 865"/>
                  <a:gd name="T112" fmla="*/ 721 w 2741"/>
                  <a:gd name="T113" fmla="*/ 74 h 865"/>
                  <a:gd name="T114" fmla="*/ 1 w 2741"/>
                  <a:gd name="T115" fmla="*/ 174 h 865"/>
                  <a:gd name="T116" fmla="*/ 0 w 2741"/>
                  <a:gd name="T117" fmla="*/ 694 h 865"/>
                  <a:gd name="T118" fmla="*/ 158 w 2741"/>
                  <a:gd name="T119" fmla="*/ 209 h 865"/>
                  <a:gd name="T120" fmla="*/ 464 w 2741"/>
                  <a:gd name="T121" fmla="*/ 758 h 865"/>
                  <a:gd name="T122" fmla="*/ 464 w 2741"/>
                  <a:gd name="T123" fmla="*/ 865 h 865"/>
                  <a:gd name="T124" fmla="*/ 721 w 2741"/>
                  <a:gd name="T125" fmla="*/ 794 h 8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41" h="865">
                    <a:moveTo>
                      <a:pt x="1472" y="427"/>
                    </a:moveTo>
                    <a:cubicBezTo>
                      <a:pt x="1472" y="482"/>
                      <a:pt x="1462" y="530"/>
                      <a:pt x="1442" y="572"/>
                    </a:cubicBezTo>
                    <a:cubicBezTo>
                      <a:pt x="1421" y="613"/>
                      <a:pt x="1392" y="645"/>
                      <a:pt x="1355" y="668"/>
                    </a:cubicBezTo>
                    <a:cubicBezTo>
                      <a:pt x="1317" y="690"/>
                      <a:pt x="1274" y="701"/>
                      <a:pt x="1224" y="701"/>
                    </a:cubicBezTo>
                    <a:cubicBezTo>
                      <a:pt x="1177" y="701"/>
                      <a:pt x="1135" y="691"/>
                      <a:pt x="1098" y="669"/>
                    </a:cubicBezTo>
                    <a:cubicBezTo>
                      <a:pt x="1061" y="647"/>
                      <a:pt x="1032" y="616"/>
                      <a:pt x="1012" y="576"/>
                    </a:cubicBezTo>
                    <a:cubicBezTo>
                      <a:pt x="991" y="536"/>
                      <a:pt x="981" y="490"/>
                      <a:pt x="981" y="439"/>
                    </a:cubicBezTo>
                    <a:cubicBezTo>
                      <a:pt x="981" y="384"/>
                      <a:pt x="992" y="336"/>
                      <a:pt x="1012" y="295"/>
                    </a:cubicBezTo>
                    <a:cubicBezTo>
                      <a:pt x="1033" y="253"/>
                      <a:pt x="1062" y="221"/>
                      <a:pt x="1100" y="199"/>
                    </a:cubicBezTo>
                    <a:cubicBezTo>
                      <a:pt x="1139" y="176"/>
                      <a:pt x="1183" y="165"/>
                      <a:pt x="1233" y="165"/>
                    </a:cubicBezTo>
                    <a:cubicBezTo>
                      <a:pt x="1279" y="165"/>
                      <a:pt x="1321" y="176"/>
                      <a:pt x="1357" y="198"/>
                    </a:cubicBezTo>
                    <a:cubicBezTo>
                      <a:pt x="1394" y="220"/>
                      <a:pt x="1422" y="251"/>
                      <a:pt x="1442" y="291"/>
                    </a:cubicBezTo>
                    <a:cubicBezTo>
                      <a:pt x="1462" y="330"/>
                      <a:pt x="1472" y="376"/>
                      <a:pt x="1472" y="427"/>
                    </a:cubicBezTo>
                    <a:close/>
                    <a:moveTo>
                      <a:pt x="1408" y="435"/>
                    </a:moveTo>
                    <a:cubicBezTo>
                      <a:pt x="1408" y="367"/>
                      <a:pt x="1392" y="314"/>
                      <a:pt x="1361" y="276"/>
                    </a:cubicBezTo>
                    <a:cubicBezTo>
                      <a:pt x="1329" y="239"/>
                      <a:pt x="1285" y="220"/>
                      <a:pt x="1229" y="220"/>
                    </a:cubicBezTo>
                    <a:cubicBezTo>
                      <a:pt x="1193" y="220"/>
                      <a:pt x="1161" y="229"/>
                      <a:pt x="1133" y="247"/>
                    </a:cubicBezTo>
                    <a:cubicBezTo>
                      <a:pt x="1105" y="265"/>
                      <a:pt x="1084" y="290"/>
                      <a:pt x="1068" y="323"/>
                    </a:cubicBezTo>
                    <a:cubicBezTo>
                      <a:pt x="1053" y="356"/>
                      <a:pt x="1045" y="393"/>
                      <a:pt x="1045" y="434"/>
                    </a:cubicBezTo>
                    <a:cubicBezTo>
                      <a:pt x="1045" y="475"/>
                      <a:pt x="1052" y="512"/>
                      <a:pt x="1067" y="545"/>
                    </a:cubicBezTo>
                    <a:cubicBezTo>
                      <a:pt x="1082" y="577"/>
                      <a:pt x="1103" y="602"/>
                      <a:pt x="1131" y="620"/>
                    </a:cubicBezTo>
                    <a:cubicBezTo>
                      <a:pt x="1158" y="638"/>
                      <a:pt x="1189" y="646"/>
                      <a:pt x="1224" y="646"/>
                    </a:cubicBezTo>
                    <a:cubicBezTo>
                      <a:pt x="1282" y="646"/>
                      <a:pt x="1327" y="628"/>
                      <a:pt x="1359" y="590"/>
                    </a:cubicBezTo>
                    <a:cubicBezTo>
                      <a:pt x="1392" y="552"/>
                      <a:pt x="1408" y="501"/>
                      <a:pt x="1408" y="435"/>
                    </a:cubicBezTo>
                    <a:close/>
                    <a:moveTo>
                      <a:pt x="1734" y="196"/>
                    </a:moveTo>
                    <a:cubicBezTo>
                      <a:pt x="1722" y="190"/>
                      <a:pt x="1709" y="186"/>
                      <a:pt x="1695" y="186"/>
                    </a:cubicBezTo>
                    <a:cubicBezTo>
                      <a:pt x="1653" y="186"/>
                      <a:pt x="1632" y="213"/>
                      <a:pt x="1632" y="265"/>
                    </a:cubicBezTo>
                    <a:cubicBezTo>
                      <a:pt x="1632" y="322"/>
                      <a:pt x="1632" y="322"/>
                      <a:pt x="1632" y="322"/>
                    </a:cubicBezTo>
                    <a:cubicBezTo>
                      <a:pt x="1719" y="322"/>
                      <a:pt x="1719" y="322"/>
                      <a:pt x="1719" y="322"/>
                    </a:cubicBezTo>
                    <a:cubicBezTo>
                      <a:pt x="1719" y="372"/>
                      <a:pt x="1719" y="372"/>
                      <a:pt x="1719" y="372"/>
                    </a:cubicBezTo>
                    <a:cubicBezTo>
                      <a:pt x="1632" y="372"/>
                      <a:pt x="1632" y="372"/>
                      <a:pt x="1632" y="372"/>
                    </a:cubicBezTo>
                    <a:cubicBezTo>
                      <a:pt x="1632" y="692"/>
                      <a:pt x="1632" y="692"/>
                      <a:pt x="1632" y="692"/>
                    </a:cubicBezTo>
                    <a:cubicBezTo>
                      <a:pt x="1573" y="692"/>
                      <a:pt x="1573" y="692"/>
                      <a:pt x="1573" y="692"/>
                    </a:cubicBezTo>
                    <a:cubicBezTo>
                      <a:pt x="1573" y="372"/>
                      <a:pt x="1573" y="372"/>
                      <a:pt x="1573" y="372"/>
                    </a:cubicBezTo>
                    <a:cubicBezTo>
                      <a:pt x="1510" y="372"/>
                      <a:pt x="1510" y="372"/>
                      <a:pt x="1510" y="372"/>
                    </a:cubicBezTo>
                    <a:cubicBezTo>
                      <a:pt x="1510" y="322"/>
                      <a:pt x="1510" y="322"/>
                      <a:pt x="1510" y="322"/>
                    </a:cubicBezTo>
                    <a:cubicBezTo>
                      <a:pt x="1573" y="322"/>
                      <a:pt x="1573" y="322"/>
                      <a:pt x="1573" y="322"/>
                    </a:cubicBezTo>
                    <a:cubicBezTo>
                      <a:pt x="1573" y="262"/>
                      <a:pt x="1573" y="262"/>
                      <a:pt x="1573" y="262"/>
                    </a:cubicBezTo>
                    <a:cubicBezTo>
                      <a:pt x="1573" y="224"/>
                      <a:pt x="1584" y="194"/>
                      <a:pt x="1606" y="171"/>
                    </a:cubicBezTo>
                    <a:cubicBezTo>
                      <a:pt x="1629" y="148"/>
                      <a:pt x="1657" y="136"/>
                      <a:pt x="1691" y="136"/>
                    </a:cubicBezTo>
                    <a:cubicBezTo>
                      <a:pt x="1709" y="136"/>
                      <a:pt x="1723" y="138"/>
                      <a:pt x="1734" y="143"/>
                    </a:cubicBezTo>
                    <a:lnTo>
                      <a:pt x="1734" y="196"/>
                    </a:lnTo>
                    <a:close/>
                    <a:moveTo>
                      <a:pt x="1938" y="196"/>
                    </a:moveTo>
                    <a:cubicBezTo>
                      <a:pt x="1926" y="190"/>
                      <a:pt x="1913" y="186"/>
                      <a:pt x="1898" y="186"/>
                    </a:cubicBezTo>
                    <a:cubicBezTo>
                      <a:pt x="1857" y="186"/>
                      <a:pt x="1836" y="213"/>
                      <a:pt x="1836" y="265"/>
                    </a:cubicBezTo>
                    <a:cubicBezTo>
                      <a:pt x="1836" y="322"/>
                      <a:pt x="1836" y="322"/>
                      <a:pt x="1836" y="322"/>
                    </a:cubicBezTo>
                    <a:cubicBezTo>
                      <a:pt x="1923" y="322"/>
                      <a:pt x="1923" y="322"/>
                      <a:pt x="1923" y="322"/>
                    </a:cubicBezTo>
                    <a:cubicBezTo>
                      <a:pt x="1923" y="372"/>
                      <a:pt x="1923" y="372"/>
                      <a:pt x="1923" y="372"/>
                    </a:cubicBezTo>
                    <a:cubicBezTo>
                      <a:pt x="1836" y="372"/>
                      <a:pt x="1836" y="372"/>
                      <a:pt x="1836" y="372"/>
                    </a:cubicBezTo>
                    <a:cubicBezTo>
                      <a:pt x="1836" y="692"/>
                      <a:pt x="1836" y="692"/>
                      <a:pt x="1836" y="692"/>
                    </a:cubicBezTo>
                    <a:cubicBezTo>
                      <a:pt x="1777" y="692"/>
                      <a:pt x="1777" y="692"/>
                      <a:pt x="1777" y="692"/>
                    </a:cubicBezTo>
                    <a:cubicBezTo>
                      <a:pt x="1777" y="372"/>
                      <a:pt x="1777" y="372"/>
                      <a:pt x="1777" y="372"/>
                    </a:cubicBezTo>
                    <a:cubicBezTo>
                      <a:pt x="1714" y="372"/>
                      <a:pt x="1714" y="372"/>
                      <a:pt x="1714" y="372"/>
                    </a:cubicBezTo>
                    <a:cubicBezTo>
                      <a:pt x="1714" y="322"/>
                      <a:pt x="1714" y="322"/>
                      <a:pt x="1714" y="322"/>
                    </a:cubicBezTo>
                    <a:cubicBezTo>
                      <a:pt x="1777" y="322"/>
                      <a:pt x="1777" y="322"/>
                      <a:pt x="1777" y="322"/>
                    </a:cubicBezTo>
                    <a:cubicBezTo>
                      <a:pt x="1777" y="262"/>
                      <a:pt x="1777" y="262"/>
                      <a:pt x="1777" y="262"/>
                    </a:cubicBezTo>
                    <a:cubicBezTo>
                      <a:pt x="1777" y="224"/>
                      <a:pt x="1788" y="194"/>
                      <a:pt x="1810" y="171"/>
                    </a:cubicBezTo>
                    <a:cubicBezTo>
                      <a:pt x="1832" y="148"/>
                      <a:pt x="1861" y="136"/>
                      <a:pt x="1895" y="136"/>
                    </a:cubicBezTo>
                    <a:cubicBezTo>
                      <a:pt x="1913" y="136"/>
                      <a:pt x="1927" y="138"/>
                      <a:pt x="1938" y="143"/>
                    </a:cubicBezTo>
                    <a:lnTo>
                      <a:pt x="1938" y="196"/>
                    </a:lnTo>
                    <a:close/>
                    <a:moveTo>
                      <a:pt x="2047" y="189"/>
                    </a:moveTo>
                    <a:cubicBezTo>
                      <a:pt x="2047" y="200"/>
                      <a:pt x="2043" y="210"/>
                      <a:pt x="2036" y="217"/>
                    </a:cubicBezTo>
                    <a:cubicBezTo>
                      <a:pt x="2028" y="224"/>
                      <a:pt x="2019" y="228"/>
                      <a:pt x="2008" y="228"/>
                    </a:cubicBezTo>
                    <a:cubicBezTo>
                      <a:pt x="1997" y="228"/>
                      <a:pt x="1988" y="224"/>
                      <a:pt x="1981" y="217"/>
                    </a:cubicBezTo>
                    <a:cubicBezTo>
                      <a:pt x="1973" y="210"/>
                      <a:pt x="1970" y="201"/>
                      <a:pt x="1970" y="189"/>
                    </a:cubicBezTo>
                    <a:cubicBezTo>
                      <a:pt x="1970" y="179"/>
                      <a:pt x="1973" y="170"/>
                      <a:pt x="1981" y="162"/>
                    </a:cubicBezTo>
                    <a:cubicBezTo>
                      <a:pt x="1988" y="155"/>
                      <a:pt x="1997" y="151"/>
                      <a:pt x="2008" y="151"/>
                    </a:cubicBezTo>
                    <a:cubicBezTo>
                      <a:pt x="2019" y="151"/>
                      <a:pt x="2029" y="155"/>
                      <a:pt x="2036" y="162"/>
                    </a:cubicBezTo>
                    <a:cubicBezTo>
                      <a:pt x="2044" y="170"/>
                      <a:pt x="2047" y="179"/>
                      <a:pt x="2047" y="189"/>
                    </a:cubicBezTo>
                    <a:close/>
                    <a:moveTo>
                      <a:pt x="2037" y="692"/>
                    </a:moveTo>
                    <a:cubicBezTo>
                      <a:pt x="1978" y="692"/>
                      <a:pt x="1978" y="692"/>
                      <a:pt x="1978" y="692"/>
                    </a:cubicBezTo>
                    <a:cubicBezTo>
                      <a:pt x="1978" y="322"/>
                      <a:pt x="1978" y="322"/>
                      <a:pt x="1978" y="322"/>
                    </a:cubicBezTo>
                    <a:cubicBezTo>
                      <a:pt x="2037" y="322"/>
                      <a:pt x="2037" y="322"/>
                      <a:pt x="2037" y="322"/>
                    </a:cubicBezTo>
                    <a:lnTo>
                      <a:pt x="2037" y="692"/>
                    </a:lnTo>
                    <a:close/>
                    <a:moveTo>
                      <a:pt x="2376" y="675"/>
                    </a:moveTo>
                    <a:cubicBezTo>
                      <a:pt x="2347" y="693"/>
                      <a:pt x="2313" y="701"/>
                      <a:pt x="2274" y="701"/>
                    </a:cubicBezTo>
                    <a:cubicBezTo>
                      <a:pt x="2240" y="701"/>
                      <a:pt x="2210" y="694"/>
                      <a:pt x="2183" y="678"/>
                    </a:cubicBezTo>
                    <a:cubicBezTo>
                      <a:pt x="2156" y="663"/>
                      <a:pt x="2135" y="641"/>
                      <a:pt x="2120" y="612"/>
                    </a:cubicBezTo>
                    <a:cubicBezTo>
                      <a:pt x="2105" y="584"/>
                      <a:pt x="2098" y="552"/>
                      <a:pt x="2098" y="516"/>
                    </a:cubicBezTo>
                    <a:cubicBezTo>
                      <a:pt x="2098" y="455"/>
                      <a:pt x="2116" y="406"/>
                      <a:pt x="2151" y="369"/>
                    </a:cubicBezTo>
                    <a:cubicBezTo>
                      <a:pt x="2186" y="332"/>
                      <a:pt x="2232" y="313"/>
                      <a:pt x="2291" y="313"/>
                    </a:cubicBezTo>
                    <a:cubicBezTo>
                      <a:pt x="2323" y="313"/>
                      <a:pt x="2352" y="319"/>
                      <a:pt x="2376" y="332"/>
                    </a:cubicBezTo>
                    <a:cubicBezTo>
                      <a:pt x="2376" y="393"/>
                      <a:pt x="2376" y="393"/>
                      <a:pt x="2376" y="393"/>
                    </a:cubicBezTo>
                    <a:cubicBezTo>
                      <a:pt x="2349" y="373"/>
                      <a:pt x="2319" y="364"/>
                      <a:pt x="2288" y="364"/>
                    </a:cubicBezTo>
                    <a:cubicBezTo>
                      <a:pt x="2250" y="364"/>
                      <a:pt x="2219" y="377"/>
                      <a:pt x="2195" y="405"/>
                    </a:cubicBezTo>
                    <a:cubicBezTo>
                      <a:pt x="2171" y="432"/>
                      <a:pt x="2159" y="467"/>
                      <a:pt x="2159" y="511"/>
                    </a:cubicBezTo>
                    <a:cubicBezTo>
                      <a:pt x="2159" y="554"/>
                      <a:pt x="2170" y="588"/>
                      <a:pt x="2193" y="613"/>
                    </a:cubicBezTo>
                    <a:cubicBezTo>
                      <a:pt x="2216" y="638"/>
                      <a:pt x="2246" y="651"/>
                      <a:pt x="2285" y="651"/>
                    </a:cubicBezTo>
                    <a:cubicBezTo>
                      <a:pt x="2317" y="651"/>
                      <a:pt x="2347" y="640"/>
                      <a:pt x="2376" y="619"/>
                    </a:cubicBezTo>
                    <a:lnTo>
                      <a:pt x="2376" y="675"/>
                    </a:lnTo>
                    <a:close/>
                    <a:moveTo>
                      <a:pt x="2741" y="522"/>
                    </a:moveTo>
                    <a:cubicBezTo>
                      <a:pt x="2480" y="522"/>
                      <a:pt x="2480" y="522"/>
                      <a:pt x="2480" y="522"/>
                    </a:cubicBezTo>
                    <a:cubicBezTo>
                      <a:pt x="2480" y="564"/>
                      <a:pt x="2492" y="596"/>
                      <a:pt x="2513" y="618"/>
                    </a:cubicBezTo>
                    <a:cubicBezTo>
                      <a:pt x="2534" y="640"/>
                      <a:pt x="2563" y="651"/>
                      <a:pt x="2600" y="651"/>
                    </a:cubicBezTo>
                    <a:cubicBezTo>
                      <a:pt x="2642" y="651"/>
                      <a:pt x="2680" y="637"/>
                      <a:pt x="2715" y="610"/>
                    </a:cubicBezTo>
                    <a:cubicBezTo>
                      <a:pt x="2715" y="666"/>
                      <a:pt x="2715" y="666"/>
                      <a:pt x="2715" y="666"/>
                    </a:cubicBezTo>
                    <a:cubicBezTo>
                      <a:pt x="2683" y="689"/>
                      <a:pt x="2640" y="701"/>
                      <a:pt x="2586" y="701"/>
                    </a:cubicBezTo>
                    <a:cubicBezTo>
                      <a:pt x="2533" y="701"/>
                      <a:pt x="2492" y="684"/>
                      <a:pt x="2463" y="650"/>
                    </a:cubicBezTo>
                    <a:cubicBezTo>
                      <a:pt x="2433" y="616"/>
                      <a:pt x="2418" y="569"/>
                      <a:pt x="2418" y="509"/>
                    </a:cubicBezTo>
                    <a:cubicBezTo>
                      <a:pt x="2418" y="472"/>
                      <a:pt x="2425" y="439"/>
                      <a:pt x="2440" y="408"/>
                    </a:cubicBezTo>
                    <a:cubicBezTo>
                      <a:pt x="2455" y="378"/>
                      <a:pt x="2476" y="355"/>
                      <a:pt x="2502" y="338"/>
                    </a:cubicBezTo>
                    <a:cubicBezTo>
                      <a:pt x="2528" y="321"/>
                      <a:pt x="2557" y="313"/>
                      <a:pt x="2588" y="313"/>
                    </a:cubicBezTo>
                    <a:cubicBezTo>
                      <a:pt x="2636" y="313"/>
                      <a:pt x="2674" y="329"/>
                      <a:pt x="2701" y="360"/>
                    </a:cubicBezTo>
                    <a:cubicBezTo>
                      <a:pt x="2728" y="391"/>
                      <a:pt x="2741" y="435"/>
                      <a:pt x="2741" y="491"/>
                    </a:cubicBezTo>
                    <a:lnTo>
                      <a:pt x="2741" y="522"/>
                    </a:lnTo>
                    <a:close/>
                    <a:moveTo>
                      <a:pt x="2680" y="472"/>
                    </a:moveTo>
                    <a:cubicBezTo>
                      <a:pt x="2680" y="438"/>
                      <a:pt x="2672" y="411"/>
                      <a:pt x="2655" y="392"/>
                    </a:cubicBezTo>
                    <a:cubicBezTo>
                      <a:pt x="2639" y="373"/>
                      <a:pt x="2617" y="364"/>
                      <a:pt x="2588" y="364"/>
                    </a:cubicBezTo>
                    <a:cubicBezTo>
                      <a:pt x="2560" y="364"/>
                      <a:pt x="2537" y="374"/>
                      <a:pt x="2517" y="393"/>
                    </a:cubicBezTo>
                    <a:cubicBezTo>
                      <a:pt x="2498" y="413"/>
                      <a:pt x="2485" y="439"/>
                      <a:pt x="2480" y="472"/>
                    </a:cubicBezTo>
                    <a:lnTo>
                      <a:pt x="2680" y="472"/>
                    </a:lnTo>
                    <a:close/>
                    <a:moveTo>
                      <a:pt x="721" y="793"/>
                    </a:moveTo>
                    <a:cubicBezTo>
                      <a:pt x="721" y="793"/>
                      <a:pt x="721" y="793"/>
                      <a:pt x="721" y="793"/>
                    </a:cubicBezTo>
                    <a:cubicBezTo>
                      <a:pt x="721" y="74"/>
                      <a:pt x="721" y="74"/>
                      <a:pt x="721" y="74"/>
                    </a:cubicBezTo>
                    <a:cubicBezTo>
                      <a:pt x="464" y="0"/>
                      <a:pt x="464" y="0"/>
                      <a:pt x="464" y="0"/>
                    </a:cubicBezTo>
                    <a:cubicBezTo>
                      <a:pt x="1" y="174"/>
                      <a:pt x="1" y="174"/>
                      <a:pt x="1" y="174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158" y="632"/>
                      <a:pt x="158" y="632"/>
                      <a:pt x="158" y="632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464" y="136"/>
                      <a:pt x="464" y="136"/>
                      <a:pt x="464" y="136"/>
                    </a:cubicBezTo>
                    <a:cubicBezTo>
                      <a:pt x="464" y="758"/>
                      <a:pt x="464" y="758"/>
                      <a:pt x="464" y="758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464" y="865"/>
                      <a:pt x="464" y="865"/>
                      <a:pt x="464" y="865"/>
                    </a:cubicBezTo>
                    <a:cubicBezTo>
                      <a:pt x="464" y="865"/>
                      <a:pt x="464" y="865"/>
                      <a:pt x="464" y="865"/>
                    </a:cubicBezTo>
                    <a:cubicBezTo>
                      <a:pt x="721" y="794"/>
                      <a:pt x="721" y="794"/>
                      <a:pt x="721" y="794"/>
                    </a:cubicBezTo>
                    <a:cubicBezTo>
                      <a:pt x="721" y="793"/>
                      <a:pt x="721" y="793"/>
                      <a:pt x="721" y="79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89619" tIns="44810" rIns="89619" bIns="44810" numCol="1" anchor="t" anchorCtr="0" compatLnSpc="1">
                <a:prstTxWarp prst="textNoShape">
                  <a:avLst/>
                </a:prstTxWarp>
              </a:bodyPr>
              <a:lstStyle/>
              <a:p>
                <a:pPr defTabSz="914180">
                  <a:lnSpc>
                    <a:spcPct val="90000"/>
                  </a:lnSpc>
                </a:pPr>
                <a:endParaRPr lang="en-US" sz="1764">
                  <a:solidFill>
                    <a:srgbClr val="505050"/>
                  </a:solidFill>
                </a:endParaRPr>
              </a:p>
            </p:txBody>
          </p:sp>
          <p:sp>
            <p:nvSpPr>
              <p:cNvPr id="63" name="Freeform 5"/>
              <p:cNvSpPr>
                <a:spLocks noChangeAspect="1" noEditPoints="1"/>
              </p:cNvSpPr>
              <p:nvPr/>
            </p:nvSpPr>
            <p:spPr bwMode="auto">
              <a:xfrm>
                <a:off x="9821694" y="4626178"/>
                <a:ext cx="1276179" cy="256386"/>
              </a:xfrm>
              <a:custGeom>
                <a:avLst/>
                <a:gdLst>
                  <a:gd name="T0" fmla="*/ 271 w 1687"/>
                  <a:gd name="T1" fmla="*/ 82 h 337"/>
                  <a:gd name="T2" fmla="*/ 348 w 1687"/>
                  <a:gd name="T3" fmla="*/ 192 h 337"/>
                  <a:gd name="T4" fmla="*/ 238 w 1687"/>
                  <a:gd name="T5" fmla="*/ 291 h 337"/>
                  <a:gd name="T6" fmla="*/ 260 w 1687"/>
                  <a:gd name="T7" fmla="*/ 232 h 337"/>
                  <a:gd name="T8" fmla="*/ 301 w 1687"/>
                  <a:gd name="T9" fmla="*/ 141 h 337"/>
                  <a:gd name="T10" fmla="*/ 215 w 1687"/>
                  <a:gd name="T11" fmla="*/ 80 h 337"/>
                  <a:gd name="T12" fmla="*/ 579 w 1687"/>
                  <a:gd name="T13" fmla="*/ 62 h 337"/>
                  <a:gd name="T14" fmla="*/ 602 w 1687"/>
                  <a:gd name="T15" fmla="*/ 265 h 337"/>
                  <a:gd name="T16" fmla="*/ 676 w 1687"/>
                  <a:gd name="T17" fmla="*/ 191 h 337"/>
                  <a:gd name="T18" fmla="*/ 699 w 1687"/>
                  <a:gd name="T19" fmla="*/ 181 h 337"/>
                  <a:gd name="T20" fmla="*/ 602 w 1687"/>
                  <a:gd name="T21" fmla="*/ 143 h 337"/>
                  <a:gd name="T22" fmla="*/ 453 w 1687"/>
                  <a:gd name="T23" fmla="*/ 156 h 337"/>
                  <a:gd name="T24" fmla="*/ 469 w 1687"/>
                  <a:gd name="T25" fmla="*/ 250 h 337"/>
                  <a:gd name="T26" fmla="*/ 549 w 1687"/>
                  <a:gd name="T27" fmla="*/ 231 h 337"/>
                  <a:gd name="T28" fmla="*/ 496 w 1687"/>
                  <a:gd name="T29" fmla="*/ 86 h 337"/>
                  <a:gd name="T30" fmla="*/ 1468 w 1687"/>
                  <a:gd name="T31" fmla="*/ 126 h 337"/>
                  <a:gd name="T32" fmla="*/ 1488 w 1687"/>
                  <a:gd name="T33" fmla="*/ 265 h 337"/>
                  <a:gd name="T34" fmla="*/ 1561 w 1687"/>
                  <a:gd name="T35" fmla="*/ 265 h 337"/>
                  <a:gd name="T36" fmla="*/ 1583 w 1687"/>
                  <a:gd name="T37" fmla="*/ 164 h 337"/>
                  <a:gd name="T38" fmla="*/ 1651 w 1687"/>
                  <a:gd name="T39" fmla="*/ 237 h 337"/>
                  <a:gd name="T40" fmla="*/ 1687 w 1687"/>
                  <a:gd name="T41" fmla="*/ 142 h 337"/>
                  <a:gd name="T42" fmla="*/ 1651 w 1687"/>
                  <a:gd name="T43" fmla="*/ 87 h 337"/>
                  <a:gd name="T44" fmla="*/ 1624 w 1687"/>
                  <a:gd name="T45" fmla="*/ 126 h 337"/>
                  <a:gd name="T46" fmla="*/ 1623 w 1687"/>
                  <a:gd name="T47" fmla="*/ 146 h 337"/>
                  <a:gd name="T48" fmla="*/ 1687 w 1687"/>
                  <a:gd name="T49" fmla="*/ 266 h 337"/>
                  <a:gd name="T50" fmla="*/ 898 w 1687"/>
                  <a:gd name="T51" fmla="*/ 149 h 337"/>
                  <a:gd name="T52" fmla="*/ 872 w 1687"/>
                  <a:gd name="T53" fmla="*/ 129 h 337"/>
                  <a:gd name="T54" fmla="*/ 895 w 1687"/>
                  <a:gd name="T55" fmla="*/ 263 h 337"/>
                  <a:gd name="T56" fmla="*/ 947 w 1687"/>
                  <a:gd name="T57" fmla="*/ 130 h 337"/>
                  <a:gd name="T58" fmla="*/ 1403 w 1687"/>
                  <a:gd name="T59" fmla="*/ 192 h 337"/>
                  <a:gd name="T60" fmla="*/ 1426 w 1687"/>
                  <a:gd name="T61" fmla="*/ 198 h 337"/>
                  <a:gd name="T62" fmla="*/ 1415 w 1687"/>
                  <a:gd name="T63" fmla="*/ 89 h 337"/>
                  <a:gd name="T64" fmla="*/ 0 w 1687"/>
                  <a:gd name="T65" fmla="*/ 298 h 337"/>
                  <a:gd name="T66" fmla="*/ 197 w 1687"/>
                  <a:gd name="T67" fmla="*/ 169 h 337"/>
                  <a:gd name="T68" fmla="*/ 100 w 1687"/>
                  <a:gd name="T69" fmla="*/ 122 h 337"/>
                  <a:gd name="T70" fmla="*/ 64 w 1687"/>
                  <a:gd name="T71" fmla="*/ 166 h 337"/>
                  <a:gd name="T72" fmla="*/ 75 w 1687"/>
                  <a:gd name="T73" fmla="*/ 214 h 337"/>
                  <a:gd name="T74" fmla="*/ 123 w 1687"/>
                  <a:gd name="T75" fmla="*/ 213 h 337"/>
                  <a:gd name="T76" fmla="*/ 1128 w 1687"/>
                  <a:gd name="T77" fmla="*/ 265 h 337"/>
                  <a:gd name="T78" fmla="*/ 1104 w 1687"/>
                  <a:gd name="T79" fmla="*/ 169 h 337"/>
                  <a:gd name="T80" fmla="*/ 1228 w 1687"/>
                  <a:gd name="T81" fmla="*/ 123 h 337"/>
                  <a:gd name="T82" fmla="*/ 1128 w 1687"/>
                  <a:gd name="T83" fmla="*/ 131 h 337"/>
                  <a:gd name="T84" fmla="*/ 1170 w 1687"/>
                  <a:gd name="T85" fmla="*/ 91 h 337"/>
                  <a:gd name="T86" fmla="*/ 989 w 1687"/>
                  <a:gd name="T87" fmla="*/ 243 h 337"/>
                  <a:gd name="T88" fmla="*/ 1004 w 1687"/>
                  <a:gd name="T89" fmla="*/ 273 h 337"/>
                  <a:gd name="T90" fmla="*/ 1073 w 1687"/>
                  <a:gd name="T91" fmla="*/ 169 h 337"/>
                  <a:gd name="T92" fmla="*/ 978 w 1687"/>
                  <a:gd name="T93" fmla="*/ 184 h 337"/>
                  <a:gd name="T94" fmla="*/ 1366 w 1687"/>
                  <a:gd name="T95" fmla="*/ 238 h 337"/>
                  <a:gd name="T96" fmla="*/ 1343 w 1687"/>
                  <a:gd name="T97" fmla="*/ 131 h 337"/>
                  <a:gd name="T98" fmla="*/ 1309 w 1687"/>
                  <a:gd name="T99" fmla="*/ 142 h 337"/>
                  <a:gd name="T100" fmla="*/ 1351 w 1687"/>
                  <a:gd name="T101" fmla="*/ 197 h 337"/>
                  <a:gd name="T102" fmla="*/ 813 w 1687"/>
                  <a:gd name="T103" fmla="*/ 247 h 337"/>
                  <a:gd name="T104" fmla="*/ 807 w 1687"/>
                  <a:gd name="T105" fmla="*/ 179 h 337"/>
                  <a:gd name="T106" fmla="*/ 736 w 1687"/>
                  <a:gd name="T107" fmla="*/ 159 h 337"/>
                  <a:gd name="T108" fmla="*/ 836 w 1687"/>
                  <a:gd name="T109" fmla="*/ 174 h 337"/>
                  <a:gd name="T110" fmla="*/ 747 w 1687"/>
                  <a:gd name="T111" fmla="*/ 224 h 337"/>
                  <a:gd name="T112" fmla="*/ 809 w 1687"/>
                  <a:gd name="T113" fmla="*/ 19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87" h="337">
                    <a:moveTo>
                      <a:pt x="215" y="80"/>
                    </a:moveTo>
                    <a:cubicBezTo>
                      <a:pt x="215" y="73"/>
                      <a:pt x="216" y="67"/>
                      <a:pt x="215" y="60"/>
                    </a:cubicBezTo>
                    <a:cubicBezTo>
                      <a:pt x="215" y="58"/>
                      <a:pt x="216" y="56"/>
                      <a:pt x="218" y="55"/>
                    </a:cubicBezTo>
                    <a:cubicBezTo>
                      <a:pt x="228" y="46"/>
                      <a:pt x="242" y="44"/>
                      <a:pt x="253" y="50"/>
                    </a:cubicBezTo>
                    <a:cubicBezTo>
                      <a:pt x="265" y="57"/>
                      <a:pt x="271" y="68"/>
                      <a:pt x="271" y="82"/>
                    </a:cubicBezTo>
                    <a:cubicBezTo>
                      <a:pt x="271" y="85"/>
                      <a:pt x="272" y="87"/>
                      <a:pt x="275" y="88"/>
                    </a:cubicBezTo>
                    <a:cubicBezTo>
                      <a:pt x="294" y="98"/>
                      <a:pt x="308" y="113"/>
                      <a:pt x="317" y="132"/>
                    </a:cubicBezTo>
                    <a:cubicBezTo>
                      <a:pt x="318" y="134"/>
                      <a:pt x="318" y="136"/>
                      <a:pt x="321" y="136"/>
                    </a:cubicBezTo>
                    <a:cubicBezTo>
                      <a:pt x="336" y="134"/>
                      <a:pt x="348" y="142"/>
                      <a:pt x="354" y="154"/>
                    </a:cubicBezTo>
                    <a:cubicBezTo>
                      <a:pt x="360" y="167"/>
                      <a:pt x="357" y="182"/>
                      <a:pt x="348" y="192"/>
                    </a:cubicBezTo>
                    <a:cubicBezTo>
                      <a:pt x="340" y="200"/>
                      <a:pt x="332" y="203"/>
                      <a:pt x="321" y="202"/>
                    </a:cubicBezTo>
                    <a:cubicBezTo>
                      <a:pt x="319" y="202"/>
                      <a:pt x="318" y="202"/>
                      <a:pt x="317" y="204"/>
                    </a:cubicBezTo>
                    <a:cubicBezTo>
                      <a:pt x="308" y="225"/>
                      <a:pt x="294" y="241"/>
                      <a:pt x="273" y="250"/>
                    </a:cubicBezTo>
                    <a:cubicBezTo>
                      <a:pt x="270" y="251"/>
                      <a:pt x="271" y="253"/>
                      <a:pt x="271" y="255"/>
                    </a:cubicBezTo>
                    <a:cubicBezTo>
                      <a:pt x="272" y="275"/>
                      <a:pt x="257" y="291"/>
                      <a:pt x="238" y="291"/>
                    </a:cubicBezTo>
                    <a:cubicBezTo>
                      <a:pt x="234" y="291"/>
                      <a:pt x="230" y="290"/>
                      <a:pt x="226" y="288"/>
                    </a:cubicBezTo>
                    <a:cubicBezTo>
                      <a:pt x="219" y="285"/>
                      <a:pt x="215" y="281"/>
                      <a:pt x="215" y="272"/>
                    </a:cubicBezTo>
                    <a:cubicBezTo>
                      <a:pt x="216" y="261"/>
                      <a:pt x="216" y="249"/>
                      <a:pt x="215" y="238"/>
                    </a:cubicBezTo>
                    <a:cubicBezTo>
                      <a:pt x="215" y="235"/>
                      <a:pt x="216" y="233"/>
                      <a:pt x="219" y="231"/>
                    </a:cubicBezTo>
                    <a:cubicBezTo>
                      <a:pt x="231" y="221"/>
                      <a:pt x="248" y="222"/>
                      <a:pt x="260" y="232"/>
                    </a:cubicBezTo>
                    <a:cubicBezTo>
                      <a:pt x="262" y="234"/>
                      <a:pt x="264" y="234"/>
                      <a:pt x="267" y="233"/>
                    </a:cubicBezTo>
                    <a:cubicBezTo>
                      <a:pt x="283" y="225"/>
                      <a:pt x="294" y="213"/>
                      <a:pt x="301" y="197"/>
                    </a:cubicBezTo>
                    <a:cubicBezTo>
                      <a:pt x="302" y="195"/>
                      <a:pt x="302" y="193"/>
                      <a:pt x="301" y="191"/>
                    </a:cubicBezTo>
                    <a:cubicBezTo>
                      <a:pt x="289" y="177"/>
                      <a:pt x="289" y="161"/>
                      <a:pt x="300" y="147"/>
                    </a:cubicBezTo>
                    <a:cubicBezTo>
                      <a:pt x="302" y="145"/>
                      <a:pt x="303" y="143"/>
                      <a:pt x="301" y="141"/>
                    </a:cubicBezTo>
                    <a:cubicBezTo>
                      <a:pt x="294" y="124"/>
                      <a:pt x="282" y="112"/>
                      <a:pt x="266" y="104"/>
                    </a:cubicBezTo>
                    <a:cubicBezTo>
                      <a:pt x="264" y="103"/>
                      <a:pt x="262" y="103"/>
                      <a:pt x="260" y="105"/>
                    </a:cubicBezTo>
                    <a:cubicBezTo>
                      <a:pt x="248" y="116"/>
                      <a:pt x="231" y="117"/>
                      <a:pt x="218" y="106"/>
                    </a:cubicBezTo>
                    <a:cubicBezTo>
                      <a:pt x="216" y="105"/>
                      <a:pt x="215" y="103"/>
                      <a:pt x="215" y="100"/>
                    </a:cubicBezTo>
                    <a:cubicBezTo>
                      <a:pt x="216" y="93"/>
                      <a:pt x="215" y="87"/>
                      <a:pt x="215" y="80"/>
                    </a:cubicBezTo>
                    <a:close/>
                    <a:moveTo>
                      <a:pt x="602" y="143"/>
                    </a:moveTo>
                    <a:cubicBezTo>
                      <a:pt x="602" y="116"/>
                      <a:pt x="602" y="88"/>
                      <a:pt x="602" y="61"/>
                    </a:cubicBezTo>
                    <a:cubicBezTo>
                      <a:pt x="602" y="58"/>
                      <a:pt x="602" y="56"/>
                      <a:pt x="598" y="56"/>
                    </a:cubicBezTo>
                    <a:cubicBezTo>
                      <a:pt x="593" y="57"/>
                      <a:pt x="589" y="57"/>
                      <a:pt x="584" y="56"/>
                    </a:cubicBezTo>
                    <a:cubicBezTo>
                      <a:pt x="580" y="56"/>
                      <a:pt x="579" y="58"/>
                      <a:pt x="579" y="62"/>
                    </a:cubicBezTo>
                    <a:cubicBezTo>
                      <a:pt x="579" y="126"/>
                      <a:pt x="579" y="190"/>
                      <a:pt x="579" y="254"/>
                    </a:cubicBezTo>
                    <a:cubicBezTo>
                      <a:pt x="579" y="258"/>
                      <a:pt x="579" y="262"/>
                      <a:pt x="579" y="266"/>
                    </a:cubicBezTo>
                    <a:cubicBezTo>
                      <a:pt x="579" y="269"/>
                      <a:pt x="580" y="270"/>
                      <a:pt x="583" y="270"/>
                    </a:cubicBezTo>
                    <a:cubicBezTo>
                      <a:pt x="588" y="270"/>
                      <a:pt x="593" y="270"/>
                      <a:pt x="598" y="270"/>
                    </a:cubicBezTo>
                    <a:cubicBezTo>
                      <a:pt x="601" y="270"/>
                      <a:pt x="602" y="269"/>
                      <a:pt x="602" y="265"/>
                    </a:cubicBezTo>
                    <a:cubicBezTo>
                      <a:pt x="602" y="239"/>
                      <a:pt x="602" y="213"/>
                      <a:pt x="602" y="187"/>
                    </a:cubicBezTo>
                    <a:cubicBezTo>
                      <a:pt x="602" y="175"/>
                      <a:pt x="606" y="164"/>
                      <a:pt x="614" y="154"/>
                    </a:cubicBezTo>
                    <a:cubicBezTo>
                      <a:pt x="625" y="143"/>
                      <a:pt x="637" y="140"/>
                      <a:pt x="652" y="143"/>
                    </a:cubicBezTo>
                    <a:cubicBezTo>
                      <a:pt x="666" y="147"/>
                      <a:pt x="671" y="157"/>
                      <a:pt x="674" y="170"/>
                    </a:cubicBezTo>
                    <a:cubicBezTo>
                      <a:pt x="675" y="177"/>
                      <a:pt x="676" y="184"/>
                      <a:pt x="676" y="191"/>
                    </a:cubicBezTo>
                    <a:cubicBezTo>
                      <a:pt x="676" y="215"/>
                      <a:pt x="676" y="240"/>
                      <a:pt x="675" y="265"/>
                    </a:cubicBezTo>
                    <a:cubicBezTo>
                      <a:pt x="675" y="269"/>
                      <a:pt x="677" y="270"/>
                      <a:pt x="681" y="270"/>
                    </a:cubicBezTo>
                    <a:cubicBezTo>
                      <a:pt x="686" y="270"/>
                      <a:pt x="690" y="270"/>
                      <a:pt x="695" y="270"/>
                    </a:cubicBezTo>
                    <a:cubicBezTo>
                      <a:pt x="698" y="270"/>
                      <a:pt x="699" y="269"/>
                      <a:pt x="699" y="265"/>
                    </a:cubicBezTo>
                    <a:cubicBezTo>
                      <a:pt x="699" y="237"/>
                      <a:pt x="699" y="209"/>
                      <a:pt x="699" y="181"/>
                    </a:cubicBezTo>
                    <a:cubicBezTo>
                      <a:pt x="699" y="174"/>
                      <a:pt x="698" y="167"/>
                      <a:pt x="697" y="160"/>
                    </a:cubicBezTo>
                    <a:cubicBezTo>
                      <a:pt x="694" y="147"/>
                      <a:pt x="688" y="135"/>
                      <a:pt x="675" y="128"/>
                    </a:cubicBezTo>
                    <a:cubicBezTo>
                      <a:pt x="656" y="117"/>
                      <a:pt x="628" y="122"/>
                      <a:pt x="612" y="137"/>
                    </a:cubicBezTo>
                    <a:cubicBezTo>
                      <a:pt x="609" y="141"/>
                      <a:pt x="606" y="145"/>
                      <a:pt x="602" y="149"/>
                    </a:cubicBezTo>
                    <a:cubicBezTo>
                      <a:pt x="602" y="147"/>
                      <a:pt x="602" y="145"/>
                      <a:pt x="602" y="143"/>
                    </a:cubicBezTo>
                    <a:close/>
                    <a:moveTo>
                      <a:pt x="541" y="75"/>
                    </a:moveTo>
                    <a:cubicBezTo>
                      <a:pt x="541" y="72"/>
                      <a:pt x="541" y="71"/>
                      <a:pt x="538" y="70"/>
                    </a:cubicBezTo>
                    <a:cubicBezTo>
                      <a:pt x="532" y="68"/>
                      <a:pt x="526" y="66"/>
                      <a:pt x="520" y="66"/>
                    </a:cubicBezTo>
                    <a:cubicBezTo>
                      <a:pt x="503" y="64"/>
                      <a:pt x="485" y="64"/>
                      <a:pt x="469" y="71"/>
                    </a:cubicBezTo>
                    <a:cubicBezTo>
                      <a:pt x="429" y="89"/>
                      <a:pt x="430" y="136"/>
                      <a:pt x="453" y="156"/>
                    </a:cubicBezTo>
                    <a:cubicBezTo>
                      <a:pt x="463" y="165"/>
                      <a:pt x="474" y="172"/>
                      <a:pt x="485" y="178"/>
                    </a:cubicBezTo>
                    <a:cubicBezTo>
                      <a:pt x="496" y="184"/>
                      <a:pt x="507" y="191"/>
                      <a:pt x="516" y="200"/>
                    </a:cubicBezTo>
                    <a:cubicBezTo>
                      <a:pt x="525" y="209"/>
                      <a:pt x="527" y="220"/>
                      <a:pt x="523" y="232"/>
                    </a:cubicBezTo>
                    <a:cubicBezTo>
                      <a:pt x="520" y="243"/>
                      <a:pt x="511" y="248"/>
                      <a:pt x="500" y="251"/>
                    </a:cubicBezTo>
                    <a:cubicBezTo>
                      <a:pt x="490" y="253"/>
                      <a:pt x="480" y="252"/>
                      <a:pt x="469" y="250"/>
                    </a:cubicBezTo>
                    <a:cubicBezTo>
                      <a:pt x="458" y="247"/>
                      <a:pt x="447" y="242"/>
                      <a:pt x="437" y="234"/>
                    </a:cubicBezTo>
                    <a:cubicBezTo>
                      <a:pt x="437" y="242"/>
                      <a:pt x="438" y="250"/>
                      <a:pt x="437" y="257"/>
                    </a:cubicBezTo>
                    <a:cubicBezTo>
                      <a:pt x="437" y="261"/>
                      <a:pt x="438" y="263"/>
                      <a:pt x="442" y="265"/>
                    </a:cubicBezTo>
                    <a:cubicBezTo>
                      <a:pt x="464" y="273"/>
                      <a:pt x="486" y="277"/>
                      <a:pt x="509" y="270"/>
                    </a:cubicBezTo>
                    <a:cubicBezTo>
                      <a:pt x="529" y="265"/>
                      <a:pt x="544" y="253"/>
                      <a:pt x="549" y="231"/>
                    </a:cubicBezTo>
                    <a:cubicBezTo>
                      <a:pt x="553" y="209"/>
                      <a:pt x="546" y="191"/>
                      <a:pt x="528" y="178"/>
                    </a:cubicBezTo>
                    <a:cubicBezTo>
                      <a:pt x="517" y="169"/>
                      <a:pt x="505" y="162"/>
                      <a:pt x="493" y="155"/>
                    </a:cubicBezTo>
                    <a:cubicBezTo>
                      <a:pt x="485" y="151"/>
                      <a:pt x="477" y="146"/>
                      <a:pt x="471" y="139"/>
                    </a:cubicBezTo>
                    <a:cubicBezTo>
                      <a:pt x="456" y="124"/>
                      <a:pt x="461" y="100"/>
                      <a:pt x="480" y="90"/>
                    </a:cubicBezTo>
                    <a:cubicBezTo>
                      <a:pt x="485" y="88"/>
                      <a:pt x="490" y="87"/>
                      <a:pt x="496" y="86"/>
                    </a:cubicBezTo>
                    <a:cubicBezTo>
                      <a:pt x="512" y="86"/>
                      <a:pt x="527" y="88"/>
                      <a:pt x="541" y="99"/>
                    </a:cubicBezTo>
                    <a:cubicBezTo>
                      <a:pt x="541" y="90"/>
                      <a:pt x="541" y="82"/>
                      <a:pt x="541" y="75"/>
                    </a:cubicBezTo>
                    <a:close/>
                    <a:moveTo>
                      <a:pt x="1488" y="129"/>
                    </a:moveTo>
                    <a:cubicBezTo>
                      <a:pt x="1488" y="127"/>
                      <a:pt x="1488" y="125"/>
                      <a:pt x="1484" y="126"/>
                    </a:cubicBezTo>
                    <a:cubicBezTo>
                      <a:pt x="1479" y="126"/>
                      <a:pt x="1474" y="126"/>
                      <a:pt x="1468" y="126"/>
                    </a:cubicBezTo>
                    <a:cubicBezTo>
                      <a:pt x="1465" y="126"/>
                      <a:pt x="1465" y="127"/>
                      <a:pt x="1465" y="129"/>
                    </a:cubicBezTo>
                    <a:cubicBezTo>
                      <a:pt x="1465" y="175"/>
                      <a:pt x="1465" y="220"/>
                      <a:pt x="1465" y="266"/>
                    </a:cubicBezTo>
                    <a:cubicBezTo>
                      <a:pt x="1465" y="269"/>
                      <a:pt x="1466" y="270"/>
                      <a:pt x="1469" y="270"/>
                    </a:cubicBezTo>
                    <a:cubicBezTo>
                      <a:pt x="1474" y="270"/>
                      <a:pt x="1478" y="270"/>
                      <a:pt x="1483" y="270"/>
                    </a:cubicBezTo>
                    <a:cubicBezTo>
                      <a:pt x="1487" y="270"/>
                      <a:pt x="1488" y="269"/>
                      <a:pt x="1488" y="265"/>
                    </a:cubicBezTo>
                    <a:cubicBezTo>
                      <a:pt x="1488" y="239"/>
                      <a:pt x="1488" y="212"/>
                      <a:pt x="1488" y="186"/>
                    </a:cubicBezTo>
                    <a:cubicBezTo>
                      <a:pt x="1488" y="172"/>
                      <a:pt x="1493" y="160"/>
                      <a:pt x="1504" y="151"/>
                    </a:cubicBezTo>
                    <a:cubicBezTo>
                      <a:pt x="1525" y="133"/>
                      <a:pt x="1553" y="142"/>
                      <a:pt x="1559" y="169"/>
                    </a:cubicBezTo>
                    <a:cubicBezTo>
                      <a:pt x="1561" y="175"/>
                      <a:pt x="1561" y="182"/>
                      <a:pt x="1561" y="188"/>
                    </a:cubicBezTo>
                    <a:cubicBezTo>
                      <a:pt x="1561" y="214"/>
                      <a:pt x="1561" y="239"/>
                      <a:pt x="1561" y="265"/>
                    </a:cubicBezTo>
                    <a:cubicBezTo>
                      <a:pt x="1561" y="269"/>
                      <a:pt x="1562" y="270"/>
                      <a:pt x="1566" y="270"/>
                    </a:cubicBezTo>
                    <a:cubicBezTo>
                      <a:pt x="1571" y="270"/>
                      <a:pt x="1575" y="270"/>
                      <a:pt x="1580" y="270"/>
                    </a:cubicBezTo>
                    <a:cubicBezTo>
                      <a:pt x="1584" y="270"/>
                      <a:pt x="1584" y="269"/>
                      <a:pt x="1584" y="265"/>
                    </a:cubicBezTo>
                    <a:cubicBezTo>
                      <a:pt x="1584" y="237"/>
                      <a:pt x="1584" y="209"/>
                      <a:pt x="1584" y="180"/>
                    </a:cubicBezTo>
                    <a:cubicBezTo>
                      <a:pt x="1584" y="175"/>
                      <a:pt x="1584" y="169"/>
                      <a:pt x="1583" y="164"/>
                    </a:cubicBezTo>
                    <a:cubicBezTo>
                      <a:pt x="1577" y="131"/>
                      <a:pt x="1555" y="118"/>
                      <a:pt x="1524" y="123"/>
                    </a:cubicBezTo>
                    <a:cubicBezTo>
                      <a:pt x="1508" y="126"/>
                      <a:pt x="1497" y="135"/>
                      <a:pt x="1488" y="149"/>
                    </a:cubicBezTo>
                    <a:cubicBezTo>
                      <a:pt x="1488" y="142"/>
                      <a:pt x="1488" y="136"/>
                      <a:pt x="1488" y="129"/>
                    </a:cubicBezTo>
                    <a:close/>
                    <a:moveTo>
                      <a:pt x="1681" y="252"/>
                    </a:moveTo>
                    <a:cubicBezTo>
                      <a:pt x="1667" y="257"/>
                      <a:pt x="1654" y="251"/>
                      <a:pt x="1651" y="237"/>
                    </a:cubicBezTo>
                    <a:cubicBezTo>
                      <a:pt x="1651" y="234"/>
                      <a:pt x="1651" y="232"/>
                      <a:pt x="1651" y="229"/>
                    </a:cubicBezTo>
                    <a:cubicBezTo>
                      <a:pt x="1651" y="203"/>
                      <a:pt x="1651" y="176"/>
                      <a:pt x="1651" y="150"/>
                    </a:cubicBezTo>
                    <a:cubicBezTo>
                      <a:pt x="1651" y="147"/>
                      <a:pt x="1651" y="146"/>
                      <a:pt x="1655" y="146"/>
                    </a:cubicBezTo>
                    <a:cubicBezTo>
                      <a:pt x="1664" y="146"/>
                      <a:pt x="1674" y="146"/>
                      <a:pt x="1683" y="146"/>
                    </a:cubicBezTo>
                    <a:cubicBezTo>
                      <a:pt x="1686" y="146"/>
                      <a:pt x="1687" y="145"/>
                      <a:pt x="1687" y="142"/>
                    </a:cubicBezTo>
                    <a:cubicBezTo>
                      <a:pt x="1687" y="138"/>
                      <a:pt x="1687" y="134"/>
                      <a:pt x="1687" y="129"/>
                    </a:cubicBezTo>
                    <a:cubicBezTo>
                      <a:pt x="1687" y="126"/>
                      <a:pt x="1686" y="126"/>
                      <a:pt x="1683" y="126"/>
                    </a:cubicBezTo>
                    <a:cubicBezTo>
                      <a:pt x="1674" y="126"/>
                      <a:pt x="1664" y="126"/>
                      <a:pt x="1655" y="126"/>
                    </a:cubicBezTo>
                    <a:cubicBezTo>
                      <a:pt x="1651" y="126"/>
                      <a:pt x="1650" y="125"/>
                      <a:pt x="1651" y="121"/>
                    </a:cubicBezTo>
                    <a:cubicBezTo>
                      <a:pt x="1651" y="110"/>
                      <a:pt x="1651" y="99"/>
                      <a:pt x="1651" y="87"/>
                    </a:cubicBezTo>
                    <a:cubicBezTo>
                      <a:pt x="1651" y="85"/>
                      <a:pt x="1651" y="83"/>
                      <a:pt x="1647" y="84"/>
                    </a:cubicBezTo>
                    <a:cubicBezTo>
                      <a:pt x="1641" y="86"/>
                      <a:pt x="1636" y="88"/>
                      <a:pt x="1630" y="90"/>
                    </a:cubicBezTo>
                    <a:cubicBezTo>
                      <a:pt x="1628" y="90"/>
                      <a:pt x="1627" y="91"/>
                      <a:pt x="1627" y="94"/>
                    </a:cubicBezTo>
                    <a:cubicBezTo>
                      <a:pt x="1627" y="103"/>
                      <a:pt x="1627" y="113"/>
                      <a:pt x="1627" y="122"/>
                    </a:cubicBezTo>
                    <a:cubicBezTo>
                      <a:pt x="1627" y="125"/>
                      <a:pt x="1627" y="126"/>
                      <a:pt x="1624" y="126"/>
                    </a:cubicBezTo>
                    <a:cubicBezTo>
                      <a:pt x="1618" y="126"/>
                      <a:pt x="1612" y="126"/>
                      <a:pt x="1606" y="126"/>
                    </a:cubicBezTo>
                    <a:cubicBezTo>
                      <a:pt x="1603" y="126"/>
                      <a:pt x="1602" y="126"/>
                      <a:pt x="1602" y="129"/>
                    </a:cubicBezTo>
                    <a:cubicBezTo>
                      <a:pt x="1602" y="133"/>
                      <a:pt x="1602" y="138"/>
                      <a:pt x="1602" y="143"/>
                    </a:cubicBezTo>
                    <a:cubicBezTo>
                      <a:pt x="1602" y="145"/>
                      <a:pt x="1603" y="146"/>
                      <a:pt x="1605" y="146"/>
                    </a:cubicBezTo>
                    <a:cubicBezTo>
                      <a:pt x="1611" y="146"/>
                      <a:pt x="1617" y="146"/>
                      <a:pt x="1623" y="146"/>
                    </a:cubicBezTo>
                    <a:cubicBezTo>
                      <a:pt x="1626" y="145"/>
                      <a:pt x="1627" y="146"/>
                      <a:pt x="1627" y="150"/>
                    </a:cubicBezTo>
                    <a:cubicBezTo>
                      <a:pt x="1627" y="178"/>
                      <a:pt x="1627" y="206"/>
                      <a:pt x="1627" y="233"/>
                    </a:cubicBezTo>
                    <a:cubicBezTo>
                      <a:pt x="1627" y="244"/>
                      <a:pt x="1630" y="254"/>
                      <a:pt x="1637" y="263"/>
                    </a:cubicBezTo>
                    <a:cubicBezTo>
                      <a:pt x="1648" y="276"/>
                      <a:pt x="1673" y="275"/>
                      <a:pt x="1685" y="270"/>
                    </a:cubicBezTo>
                    <a:cubicBezTo>
                      <a:pt x="1686" y="269"/>
                      <a:pt x="1687" y="268"/>
                      <a:pt x="1687" y="266"/>
                    </a:cubicBezTo>
                    <a:cubicBezTo>
                      <a:pt x="1687" y="261"/>
                      <a:pt x="1687" y="255"/>
                      <a:pt x="1687" y="249"/>
                    </a:cubicBezTo>
                    <a:cubicBezTo>
                      <a:pt x="1685" y="250"/>
                      <a:pt x="1683" y="251"/>
                      <a:pt x="1681" y="252"/>
                    </a:cubicBezTo>
                    <a:close/>
                    <a:moveTo>
                      <a:pt x="947" y="130"/>
                    </a:moveTo>
                    <a:cubicBezTo>
                      <a:pt x="948" y="125"/>
                      <a:pt x="945" y="124"/>
                      <a:pt x="941" y="124"/>
                    </a:cubicBezTo>
                    <a:cubicBezTo>
                      <a:pt x="921" y="121"/>
                      <a:pt x="906" y="130"/>
                      <a:pt x="898" y="149"/>
                    </a:cubicBezTo>
                    <a:cubicBezTo>
                      <a:pt x="897" y="151"/>
                      <a:pt x="897" y="153"/>
                      <a:pt x="895" y="154"/>
                    </a:cubicBezTo>
                    <a:cubicBezTo>
                      <a:pt x="895" y="145"/>
                      <a:pt x="895" y="137"/>
                      <a:pt x="895" y="129"/>
                    </a:cubicBezTo>
                    <a:cubicBezTo>
                      <a:pt x="895" y="127"/>
                      <a:pt x="895" y="126"/>
                      <a:pt x="892" y="126"/>
                    </a:cubicBezTo>
                    <a:cubicBezTo>
                      <a:pt x="886" y="126"/>
                      <a:pt x="880" y="126"/>
                      <a:pt x="875" y="126"/>
                    </a:cubicBezTo>
                    <a:cubicBezTo>
                      <a:pt x="872" y="126"/>
                      <a:pt x="872" y="127"/>
                      <a:pt x="872" y="129"/>
                    </a:cubicBezTo>
                    <a:cubicBezTo>
                      <a:pt x="872" y="134"/>
                      <a:pt x="872" y="140"/>
                      <a:pt x="872" y="146"/>
                    </a:cubicBezTo>
                    <a:cubicBezTo>
                      <a:pt x="872" y="185"/>
                      <a:pt x="872" y="225"/>
                      <a:pt x="872" y="265"/>
                    </a:cubicBezTo>
                    <a:cubicBezTo>
                      <a:pt x="872" y="269"/>
                      <a:pt x="872" y="270"/>
                      <a:pt x="876" y="270"/>
                    </a:cubicBezTo>
                    <a:cubicBezTo>
                      <a:pt x="880" y="270"/>
                      <a:pt x="884" y="270"/>
                      <a:pt x="888" y="270"/>
                    </a:cubicBezTo>
                    <a:cubicBezTo>
                      <a:pt x="895" y="270"/>
                      <a:pt x="895" y="270"/>
                      <a:pt x="895" y="263"/>
                    </a:cubicBezTo>
                    <a:cubicBezTo>
                      <a:pt x="895" y="241"/>
                      <a:pt x="895" y="218"/>
                      <a:pt x="895" y="195"/>
                    </a:cubicBezTo>
                    <a:cubicBezTo>
                      <a:pt x="895" y="185"/>
                      <a:pt x="897" y="175"/>
                      <a:pt x="901" y="165"/>
                    </a:cubicBezTo>
                    <a:cubicBezTo>
                      <a:pt x="906" y="156"/>
                      <a:pt x="912" y="147"/>
                      <a:pt x="924" y="145"/>
                    </a:cubicBezTo>
                    <a:cubicBezTo>
                      <a:pt x="932" y="144"/>
                      <a:pt x="939" y="145"/>
                      <a:pt x="947" y="149"/>
                    </a:cubicBezTo>
                    <a:cubicBezTo>
                      <a:pt x="947" y="142"/>
                      <a:pt x="947" y="136"/>
                      <a:pt x="947" y="130"/>
                    </a:cubicBezTo>
                    <a:close/>
                    <a:moveTo>
                      <a:pt x="1426" y="131"/>
                    </a:moveTo>
                    <a:cubicBezTo>
                      <a:pt x="1426" y="126"/>
                      <a:pt x="1425" y="125"/>
                      <a:pt x="1421" y="126"/>
                    </a:cubicBezTo>
                    <a:cubicBezTo>
                      <a:pt x="1416" y="126"/>
                      <a:pt x="1412" y="126"/>
                      <a:pt x="1408" y="126"/>
                    </a:cubicBezTo>
                    <a:cubicBezTo>
                      <a:pt x="1404" y="125"/>
                      <a:pt x="1402" y="126"/>
                      <a:pt x="1403" y="130"/>
                    </a:cubicBezTo>
                    <a:cubicBezTo>
                      <a:pt x="1403" y="151"/>
                      <a:pt x="1403" y="171"/>
                      <a:pt x="1403" y="192"/>
                    </a:cubicBezTo>
                    <a:cubicBezTo>
                      <a:pt x="1403" y="216"/>
                      <a:pt x="1403" y="240"/>
                      <a:pt x="1403" y="265"/>
                    </a:cubicBezTo>
                    <a:cubicBezTo>
                      <a:pt x="1402" y="269"/>
                      <a:pt x="1404" y="270"/>
                      <a:pt x="1408" y="270"/>
                    </a:cubicBezTo>
                    <a:cubicBezTo>
                      <a:pt x="1412" y="270"/>
                      <a:pt x="1417" y="270"/>
                      <a:pt x="1421" y="270"/>
                    </a:cubicBezTo>
                    <a:cubicBezTo>
                      <a:pt x="1425" y="270"/>
                      <a:pt x="1426" y="269"/>
                      <a:pt x="1426" y="265"/>
                    </a:cubicBezTo>
                    <a:cubicBezTo>
                      <a:pt x="1426" y="243"/>
                      <a:pt x="1426" y="220"/>
                      <a:pt x="1426" y="198"/>
                    </a:cubicBezTo>
                    <a:cubicBezTo>
                      <a:pt x="1426" y="176"/>
                      <a:pt x="1426" y="153"/>
                      <a:pt x="1426" y="131"/>
                    </a:cubicBezTo>
                    <a:close/>
                    <a:moveTo>
                      <a:pt x="1430" y="74"/>
                    </a:moveTo>
                    <a:cubicBezTo>
                      <a:pt x="1430" y="66"/>
                      <a:pt x="1423" y="59"/>
                      <a:pt x="1415" y="59"/>
                    </a:cubicBezTo>
                    <a:cubicBezTo>
                      <a:pt x="1406" y="59"/>
                      <a:pt x="1399" y="66"/>
                      <a:pt x="1399" y="74"/>
                    </a:cubicBezTo>
                    <a:cubicBezTo>
                      <a:pt x="1399" y="83"/>
                      <a:pt x="1406" y="89"/>
                      <a:pt x="1415" y="89"/>
                    </a:cubicBezTo>
                    <a:cubicBezTo>
                      <a:pt x="1423" y="89"/>
                      <a:pt x="1430" y="83"/>
                      <a:pt x="1430" y="74"/>
                    </a:cubicBezTo>
                    <a:close/>
                    <a:moveTo>
                      <a:pt x="197" y="332"/>
                    </a:moveTo>
                    <a:cubicBezTo>
                      <a:pt x="197" y="336"/>
                      <a:pt x="196" y="337"/>
                      <a:pt x="192" y="336"/>
                    </a:cubicBezTo>
                    <a:cubicBezTo>
                      <a:pt x="129" y="325"/>
                      <a:pt x="66" y="314"/>
                      <a:pt x="4" y="303"/>
                    </a:cubicBezTo>
                    <a:cubicBezTo>
                      <a:pt x="0" y="302"/>
                      <a:pt x="0" y="301"/>
                      <a:pt x="0" y="298"/>
                    </a:cubicBezTo>
                    <a:cubicBezTo>
                      <a:pt x="0" y="212"/>
                      <a:pt x="0" y="126"/>
                      <a:pt x="0" y="39"/>
                    </a:cubicBezTo>
                    <a:cubicBezTo>
                      <a:pt x="0" y="36"/>
                      <a:pt x="1" y="35"/>
                      <a:pt x="4" y="35"/>
                    </a:cubicBezTo>
                    <a:cubicBezTo>
                      <a:pt x="67" y="23"/>
                      <a:pt x="129" y="12"/>
                      <a:pt x="191" y="1"/>
                    </a:cubicBezTo>
                    <a:cubicBezTo>
                      <a:pt x="196" y="0"/>
                      <a:pt x="197" y="1"/>
                      <a:pt x="197" y="6"/>
                    </a:cubicBezTo>
                    <a:cubicBezTo>
                      <a:pt x="197" y="60"/>
                      <a:pt x="197" y="114"/>
                      <a:pt x="197" y="169"/>
                    </a:cubicBezTo>
                    <a:cubicBezTo>
                      <a:pt x="197" y="223"/>
                      <a:pt x="197" y="278"/>
                      <a:pt x="197" y="332"/>
                    </a:cubicBezTo>
                    <a:close/>
                    <a:moveTo>
                      <a:pt x="106" y="164"/>
                    </a:moveTo>
                    <a:cubicBezTo>
                      <a:pt x="100" y="160"/>
                      <a:pt x="94" y="156"/>
                      <a:pt x="87" y="151"/>
                    </a:cubicBezTo>
                    <a:cubicBezTo>
                      <a:pt x="80" y="146"/>
                      <a:pt x="78" y="138"/>
                      <a:pt x="81" y="131"/>
                    </a:cubicBezTo>
                    <a:cubicBezTo>
                      <a:pt x="84" y="124"/>
                      <a:pt x="91" y="121"/>
                      <a:pt x="100" y="122"/>
                    </a:cubicBezTo>
                    <a:cubicBezTo>
                      <a:pt x="107" y="123"/>
                      <a:pt x="114" y="126"/>
                      <a:pt x="120" y="130"/>
                    </a:cubicBezTo>
                    <a:cubicBezTo>
                      <a:pt x="120" y="121"/>
                      <a:pt x="120" y="113"/>
                      <a:pt x="120" y="104"/>
                    </a:cubicBezTo>
                    <a:cubicBezTo>
                      <a:pt x="120" y="102"/>
                      <a:pt x="119" y="101"/>
                      <a:pt x="117" y="101"/>
                    </a:cubicBezTo>
                    <a:cubicBezTo>
                      <a:pt x="105" y="97"/>
                      <a:pt x="93" y="97"/>
                      <a:pt x="82" y="101"/>
                    </a:cubicBezTo>
                    <a:cubicBezTo>
                      <a:pt x="56" y="109"/>
                      <a:pt x="47" y="143"/>
                      <a:pt x="64" y="166"/>
                    </a:cubicBezTo>
                    <a:cubicBezTo>
                      <a:pt x="69" y="172"/>
                      <a:pt x="75" y="176"/>
                      <a:pt x="81" y="180"/>
                    </a:cubicBezTo>
                    <a:cubicBezTo>
                      <a:pt x="87" y="184"/>
                      <a:pt x="93" y="187"/>
                      <a:pt x="96" y="193"/>
                    </a:cubicBezTo>
                    <a:cubicBezTo>
                      <a:pt x="99" y="198"/>
                      <a:pt x="100" y="203"/>
                      <a:pt x="97" y="209"/>
                    </a:cubicBezTo>
                    <a:cubicBezTo>
                      <a:pt x="95" y="214"/>
                      <a:pt x="90" y="215"/>
                      <a:pt x="84" y="215"/>
                    </a:cubicBezTo>
                    <a:cubicBezTo>
                      <a:pt x="81" y="215"/>
                      <a:pt x="78" y="215"/>
                      <a:pt x="75" y="214"/>
                    </a:cubicBezTo>
                    <a:cubicBezTo>
                      <a:pt x="68" y="212"/>
                      <a:pt x="62" y="207"/>
                      <a:pt x="56" y="201"/>
                    </a:cubicBezTo>
                    <a:cubicBezTo>
                      <a:pt x="56" y="210"/>
                      <a:pt x="57" y="218"/>
                      <a:pt x="56" y="226"/>
                    </a:cubicBezTo>
                    <a:cubicBezTo>
                      <a:pt x="56" y="229"/>
                      <a:pt x="57" y="231"/>
                      <a:pt x="60" y="233"/>
                    </a:cubicBezTo>
                    <a:cubicBezTo>
                      <a:pt x="68" y="237"/>
                      <a:pt x="77" y="239"/>
                      <a:pt x="86" y="239"/>
                    </a:cubicBezTo>
                    <a:cubicBezTo>
                      <a:pt x="105" y="240"/>
                      <a:pt x="119" y="230"/>
                      <a:pt x="123" y="213"/>
                    </a:cubicBezTo>
                    <a:cubicBezTo>
                      <a:pt x="128" y="193"/>
                      <a:pt x="123" y="176"/>
                      <a:pt x="106" y="164"/>
                    </a:cubicBezTo>
                    <a:close/>
                    <a:moveTo>
                      <a:pt x="1167" y="193"/>
                    </a:moveTo>
                    <a:cubicBezTo>
                      <a:pt x="1155" y="194"/>
                      <a:pt x="1144" y="194"/>
                      <a:pt x="1132" y="194"/>
                    </a:cubicBezTo>
                    <a:cubicBezTo>
                      <a:pt x="1129" y="194"/>
                      <a:pt x="1128" y="194"/>
                      <a:pt x="1128" y="198"/>
                    </a:cubicBezTo>
                    <a:cubicBezTo>
                      <a:pt x="1128" y="220"/>
                      <a:pt x="1128" y="243"/>
                      <a:pt x="1128" y="265"/>
                    </a:cubicBezTo>
                    <a:cubicBezTo>
                      <a:pt x="1128" y="269"/>
                      <a:pt x="1127" y="270"/>
                      <a:pt x="1123" y="270"/>
                    </a:cubicBezTo>
                    <a:cubicBezTo>
                      <a:pt x="1118" y="270"/>
                      <a:pt x="1113" y="270"/>
                      <a:pt x="1108" y="270"/>
                    </a:cubicBezTo>
                    <a:cubicBezTo>
                      <a:pt x="1104" y="270"/>
                      <a:pt x="1104" y="268"/>
                      <a:pt x="1104" y="265"/>
                    </a:cubicBezTo>
                    <a:cubicBezTo>
                      <a:pt x="1104" y="235"/>
                      <a:pt x="1104" y="206"/>
                      <a:pt x="1104" y="176"/>
                    </a:cubicBezTo>
                    <a:cubicBezTo>
                      <a:pt x="1104" y="173"/>
                      <a:pt x="1104" y="171"/>
                      <a:pt x="1104" y="169"/>
                    </a:cubicBezTo>
                    <a:cubicBezTo>
                      <a:pt x="1104" y="137"/>
                      <a:pt x="1104" y="105"/>
                      <a:pt x="1104" y="73"/>
                    </a:cubicBezTo>
                    <a:cubicBezTo>
                      <a:pt x="1104" y="69"/>
                      <a:pt x="1105" y="68"/>
                      <a:pt x="1109" y="68"/>
                    </a:cubicBezTo>
                    <a:cubicBezTo>
                      <a:pt x="1127" y="68"/>
                      <a:pt x="1144" y="68"/>
                      <a:pt x="1162" y="68"/>
                    </a:cubicBezTo>
                    <a:cubicBezTo>
                      <a:pt x="1179" y="68"/>
                      <a:pt x="1196" y="72"/>
                      <a:pt x="1209" y="83"/>
                    </a:cubicBezTo>
                    <a:cubicBezTo>
                      <a:pt x="1222" y="94"/>
                      <a:pt x="1227" y="108"/>
                      <a:pt x="1228" y="123"/>
                    </a:cubicBezTo>
                    <a:cubicBezTo>
                      <a:pt x="1230" y="161"/>
                      <a:pt x="1205" y="189"/>
                      <a:pt x="1167" y="193"/>
                    </a:cubicBezTo>
                    <a:close/>
                    <a:moveTo>
                      <a:pt x="1170" y="91"/>
                    </a:moveTo>
                    <a:cubicBezTo>
                      <a:pt x="1158" y="89"/>
                      <a:pt x="1145" y="90"/>
                      <a:pt x="1132" y="90"/>
                    </a:cubicBezTo>
                    <a:cubicBezTo>
                      <a:pt x="1129" y="90"/>
                      <a:pt x="1128" y="90"/>
                      <a:pt x="1128" y="94"/>
                    </a:cubicBezTo>
                    <a:cubicBezTo>
                      <a:pt x="1128" y="106"/>
                      <a:pt x="1128" y="119"/>
                      <a:pt x="1128" y="131"/>
                    </a:cubicBezTo>
                    <a:cubicBezTo>
                      <a:pt x="1128" y="143"/>
                      <a:pt x="1128" y="156"/>
                      <a:pt x="1128" y="168"/>
                    </a:cubicBezTo>
                    <a:cubicBezTo>
                      <a:pt x="1128" y="171"/>
                      <a:pt x="1129" y="172"/>
                      <a:pt x="1132" y="172"/>
                    </a:cubicBezTo>
                    <a:cubicBezTo>
                      <a:pt x="1141" y="172"/>
                      <a:pt x="1151" y="172"/>
                      <a:pt x="1161" y="172"/>
                    </a:cubicBezTo>
                    <a:cubicBezTo>
                      <a:pt x="1185" y="170"/>
                      <a:pt x="1200" y="158"/>
                      <a:pt x="1202" y="136"/>
                    </a:cubicBezTo>
                    <a:cubicBezTo>
                      <a:pt x="1205" y="113"/>
                      <a:pt x="1196" y="95"/>
                      <a:pt x="1170" y="91"/>
                    </a:cubicBezTo>
                    <a:close/>
                    <a:moveTo>
                      <a:pt x="1075" y="201"/>
                    </a:moveTo>
                    <a:cubicBezTo>
                      <a:pt x="1075" y="205"/>
                      <a:pt x="1073" y="204"/>
                      <a:pt x="1071" y="204"/>
                    </a:cubicBezTo>
                    <a:cubicBezTo>
                      <a:pt x="1040" y="204"/>
                      <a:pt x="1010" y="204"/>
                      <a:pt x="980" y="204"/>
                    </a:cubicBezTo>
                    <a:cubicBezTo>
                      <a:pt x="973" y="204"/>
                      <a:pt x="974" y="204"/>
                      <a:pt x="974" y="210"/>
                    </a:cubicBezTo>
                    <a:cubicBezTo>
                      <a:pt x="975" y="223"/>
                      <a:pt x="979" y="234"/>
                      <a:pt x="989" y="243"/>
                    </a:cubicBezTo>
                    <a:cubicBezTo>
                      <a:pt x="1001" y="253"/>
                      <a:pt x="1015" y="255"/>
                      <a:pt x="1030" y="253"/>
                    </a:cubicBezTo>
                    <a:cubicBezTo>
                      <a:pt x="1043" y="251"/>
                      <a:pt x="1054" y="246"/>
                      <a:pt x="1065" y="238"/>
                    </a:cubicBezTo>
                    <a:cubicBezTo>
                      <a:pt x="1065" y="245"/>
                      <a:pt x="1065" y="251"/>
                      <a:pt x="1065" y="257"/>
                    </a:cubicBezTo>
                    <a:cubicBezTo>
                      <a:pt x="1065" y="260"/>
                      <a:pt x="1063" y="261"/>
                      <a:pt x="1061" y="262"/>
                    </a:cubicBezTo>
                    <a:cubicBezTo>
                      <a:pt x="1044" y="273"/>
                      <a:pt x="1024" y="275"/>
                      <a:pt x="1004" y="273"/>
                    </a:cubicBezTo>
                    <a:cubicBezTo>
                      <a:pt x="986" y="271"/>
                      <a:pt x="972" y="262"/>
                      <a:pt x="962" y="247"/>
                    </a:cubicBezTo>
                    <a:cubicBezTo>
                      <a:pt x="956" y="237"/>
                      <a:pt x="952" y="227"/>
                      <a:pt x="951" y="216"/>
                    </a:cubicBezTo>
                    <a:cubicBezTo>
                      <a:pt x="948" y="195"/>
                      <a:pt x="950" y="175"/>
                      <a:pt x="960" y="156"/>
                    </a:cubicBezTo>
                    <a:cubicBezTo>
                      <a:pt x="980" y="119"/>
                      <a:pt x="1020" y="116"/>
                      <a:pt x="1045" y="129"/>
                    </a:cubicBezTo>
                    <a:cubicBezTo>
                      <a:pt x="1061" y="137"/>
                      <a:pt x="1069" y="152"/>
                      <a:pt x="1073" y="169"/>
                    </a:cubicBezTo>
                    <a:cubicBezTo>
                      <a:pt x="1075" y="180"/>
                      <a:pt x="1075" y="190"/>
                      <a:pt x="1075" y="201"/>
                    </a:cubicBezTo>
                    <a:close/>
                    <a:moveTo>
                      <a:pt x="1051" y="181"/>
                    </a:moveTo>
                    <a:cubicBezTo>
                      <a:pt x="1051" y="152"/>
                      <a:pt x="1031" y="137"/>
                      <a:pt x="1006" y="143"/>
                    </a:cubicBezTo>
                    <a:cubicBezTo>
                      <a:pt x="989" y="147"/>
                      <a:pt x="978" y="163"/>
                      <a:pt x="974" y="181"/>
                    </a:cubicBezTo>
                    <a:cubicBezTo>
                      <a:pt x="974" y="185"/>
                      <a:pt x="976" y="184"/>
                      <a:pt x="978" y="184"/>
                    </a:cubicBezTo>
                    <a:cubicBezTo>
                      <a:pt x="989" y="184"/>
                      <a:pt x="1001" y="184"/>
                      <a:pt x="1012" y="184"/>
                    </a:cubicBezTo>
                    <a:cubicBezTo>
                      <a:pt x="1024" y="184"/>
                      <a:pt x="1036" y="184"/>
                      <a:pt x="1047" y="184"/>
                    </a:cubicBezTo>
                    <a:cubicBezTo>
                      <a:pt x="1049" y="184"/>
                      <a:pt x="1051" y="185"/>
                      <a:pt x="1051" y="181"/>
                    </a:cubicBezTo>
                    <a:close/>
                    <a:moveTo>
                      <a:pt x="1375" y="196"/>
                    </a:moveTo>
                    <a:cubicBezTo>
                      <a:pt x="1375" y="212"/>
                      <a:pt x="1373" y="225"/>
                      <a:pt x="1366" y="238"/>
                    </a:cubicBezTo>
                    <a:cubicBezTo>
                      <a:pt x="1351" y="264"/>
                      <a:pt x="1328" y="274"/>
                      <a:pt x="1299" y="273"/>
                    </a:cubicBezTo>
                    <a:cubicBezTo>
                      <a:pt x="1261" y="272"/>
                      <a:pt x="1235" y="245"/>
                      <a:pt x="1233" y="205"/>
                    </a:cubicBezTo>
                    <a:cubicBezTo>
                      <a:pt x="1233" y="192"/>
                      <a:pt x="1234" y="179"/>
                      <a:pt x="1238" y="167"/>
                    </a:cubicBezTo>
                    <a:cubicBezTo>
                      <a:pt x="1248" y="139"/>
                      <a:pt x="1272" y="123"/>
                      <a:pt x="1303" y="122"/>
                    </a:cubicBezTo>
                    <a:cubicBezTo>
                      <a:pt x="1317" y="122"/>
                      <a:pt x="1330" y="124"/>
                      <a:pt x="1343" y="131"/>
                    </a:cubicBezTo>
                    <a:cubicBezTo>
                      <a:pt x="1361" y="142"/>
                      <a:pt x="1370" y="159"/>
                      <a:pt x="1374" y="180"/>
                    </a:cubicBezTo>
                    <a:cubicBezTo>
                      <a:pt x="1375" y="186"/>
                      <a:pt x="1375" y="191"/>
                      <a:pt x="1375" y="196"/>
                    </a:cubicBezTo>
                    <a:close/>
                    <a:moveTo>
                      <a:pt x="1351" y="197"/>
                    </a:moveTo>
                    <a:cubicBezTo>
                      <a:pt x="1351" y="191"/>
                      <a:pt x="1350" y="184"/>
                      <a:pt x="1349" y="177"/>
                    </a:cubicBezTo>
                    <a:cubicBezTo>
                      <a:pt x="1344" y="156"/>
                      <a:pt x="1330" y="144"/>
                      <a:pt x="1309" y="142"/>
                    </a:cubicBezTo>
                    <a:cubicBezTo>
                      <a:pt x="1287" y="141"/>
                      <a:pt x="1269" y="151"/>
                      <a:pt x="1261" y="171"/>
                    </a:cubicBezTo>
                    <a:cubicBezTo>
                      <a:pt x="1257" y="183"/>
                      <a:pt x="1256" y="195"/>
                      <a:pt x="1257" y="208"/>
                    </a:cubicBezTo>
                    <a:cubicBezTo>
                      <a:pt x="1260" y="238"/>
                      <a:pt x="1280" y="255"/>
                      <a:pt x="1310" y="253"/>
                    </a:cubicBezTo>
                    <a:cubicBezTo>
                      <a:pt x="1326" y="252"/>
                      <a:pt x="1338" y="245"/>
                      <a:pt x="1345" y="230"/>
                    </a:cubicBezTo>
                    <a:cubicBezTo>
                      <a:pt x="1350" y="220"/>
                      <a:pt x="1351" y="209"/>
                      <a:pt x="1351" y="197"/>
                    </a:cubicBezTo>
                    <a:close/>
                    <a:moveTo>
                      <a:pt x="836" y="265"/>
                    </a:moveTo>
                    <a:cubicBezTo>
                      <a:pt x="836" y="269"/>
                      <a:pt x="836" y="270"/>
                      <a:pt x="832" y="270"/>
                    </a:cubicBezTo>
                    <a:cubicBezTo>
                      <a:pt x="827" y="270"/>
                      <a:pt x="822" y="270"/>
                      <a:pt x="817" y="270"/>
                    </a:cubicBezTo>
                    <a:cubicBezTo>
                      <a:pt x="814" y="270"/>
                      <a:pt x="813" y="269"/>
                      <a:pt x="813" y="266"/>
                    </a:cubicBezTo>
                    <a:cubicBezTo>
                      <a:pt x="813" y="260"/>
                      <a:pt x="813" y="254"/>
                      <a:pt x="813" y="247"/>
                    </a:cubicBezTo>
                    <a:cubicBezTo>
                      <a:pt x="812" y="249"/>
                      <a:pt x="812" y="249"/>
                      <a:pt x="811" y="250"/>
                    </a:cubicBezTo>
                    <a:cubicBezTo>
                      <a:pt x="797" y="271"/>
                      <a:pt x="775" y="279"/>
                      <a:pt x="751" y="271"/>
                    </a:cubicBezTo>
                    <a:cubicBezTo>
                      <a:pt x="732" y="265"/>
                      <a:pt x="721" y="249"/>
                      <a:pt x="722" y="228"/>
                    </a:cubicBezTo>
                    <a:cubicBezTo>
                      <a:pt x="724" y="205"/>
                      <a:pt x="737" y="191"/>
                      <a:pt x="761" y="186"/>
                    </a:cubicBezTo>
                    <a:cubicBezTo>
                      <a:pt x="776" y="183"/>
                      <a:pt x="792" y="182"/>
                      <a:pt x="807" y="179"/>
                    </a:cubicBezTo>
                    <a:cubicBezTo>
                      <a:pt x="813" y="178"/>
                      <a:pt x="813" y="179"/>
                      <a:pt x="813" y="172"/>
                    </a:cubicBezTo>
                    <a:cubicBezTo>
                      <a:pt x="813" y="170"/>
                      <a:pt x="812" y="167"/>
                      <a:pt x="812" y="165"/>
                    </a:cubicBezTo>
                    <a:cubicBezTo>
                      <a:pt x="808" y="148"/>
                      <a:pt x="796" y="140"/>
                      <a:pt x="777" y="142"/>
                    </a:cubicBezTo>
                    <a:cubicBezTo>
                      <a:pt x="763" y="144"/>
                      <a:pt x="751" y="149"/>
                      <a:pt x="740" y="157"/>
                    </a:cubicBezTo>
                    <a:cubicBezTo>
                      <a:pt x="739" y="158"/>
                      <a:pt x="738" y="159"/>
                      <a:pt x="736" y="159"/>
                    </a:cubicBezTo>
                    <a:cubicBezTo>
                      <a:pt x="736" y="152"/>
                      <a:pt x="737" y="145"/>
                      <a:pt x="736" y="139"/>
                    </a:cubicBezTo>
                    <a:cubicBezTo>
                      <a:pt x="736" y="136"/>
                      <a:pt x="737" y="135"/>
                      <a:pt x="739" y="134"/>
                    </a:cubicBezTo>
                    <a:cubicBezTo>
                      <a:pt x="759" y="124"/>
                      <a:pt x="780" y="119"/>
                      <a:pt x="803" y="124"/>
                    </a:cubicBezTo>
                    <a:cubicBezTo>
                      <a:pt x="822" y="128"/>
                      <a:pt x="832" y="142"/>
                      <a:pt x="835" y="160"/>
                    </a:cubicBezTo>
                    <a:cubicBezTo>
                      <a:pt x="836" y="164"/>
                      <a:pt x="836" y="169"/>
                      <a:pt x="836" y="174"/>
                    </a:cubicBezTo>
                    <a:cubicBezTo>
                      <a:pt x="836" y="204"/>
                      <a:pt x="836" y="235"/>
                      <a:pt x="836" y="265"/>
                    </a:cubicBezTo>
                    <a:close/>
                    <a:moveTo>
                      <a:pt x="809" y="198"/>
                    </a:moveTo>
                    <a:cubicBezTo>
                      <a:pt x="804" y="198"/>
                      <a:pt x="800" y="199"/>
                      <a:pt x="795" y="200"/>
                    </a:cubicBezTo>
                    <a:cubicBezTo>
                      <a:pt x="784" y="202"/>
                      <a:pt x="772" y="202"/>
                      <a:pt x="761" y="206"/>
                    </a:cubicBezTo>
                    <a:cubicBezTo>
                      <a:pt x="752" y="210"/>
                      <a:pt x="748" y="215"/>
                      <a:pt x="747" y="224"/>
                    </a:cubicBezTo>
                    <a:cubicBezTo>
                      <a:pt x="745" y="234"/>
                      <a:pt x="747" y="242"/>
                      <a:pt x="756" y="248"/>
                    </a:cubicBezTo>
                    <a:cubicBezTo>
                      <a:pt x="767" y="256"/>
                      <a:pt x="786" y="255"/>
                      <a:pt x="798" y="245"/>
                    </a:cubicBezTo>
                    <a:cubicBezTo>
                      <a:pt x="809" y="236"/>
                      <a:pt x="814" y="223"/>
                      <a:pt x="813" y="208"/>
                    </a:cubicBezTo>
                    <a:cubicBezTo>
                      <a:pt x="813" y="206"/>
                      <a:pt x="813" y="203"/>
                      <a:pt x="813" y="201"/>
                    </a:cubicBezTo>
                    <a:cubicBezTo>
                      <a:pt x="814" y="198"/>
                      <a:pt x="812" y="197"/>
                      <a:pt x="809" y="19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89606" tIns="44803" rIns="89606" bIns="44803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lnSpc>
                    <a:spcPct val="90000"/>
                  </a:lnSpc>
                </a:pPr>
                <a:endParaRPr lang="en-US" sz="1764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1" name="Freeform 26"/>
            <p:cNvSpPr>
              <a:spLocks noChangeAspect="1" noEditPoints="1"/>
            </p:cNvSpPr>
            <p:nvPr/>
          </p:nvSpPr>
          <p:spPr bwMode="auto">
            <a:xfrm>
              <a:off x="6972635" y="4997148"/>
              <a:ext cx="374993" cy="302963"/>
            </a:xfrm>
            <a:custGeom>
              <a:avLst/>
              <a:gdLst>
                <a:gd name="T0" fmla="*/ 913 w 1219"/>
                <a:gd name="T1" fmla="*/ 603 h 985"/>
                <a:gd name="T2" fmla="*/ 1214 w 1219"/>
                <a:gd name="T3" fmla="*/ 523 h 985"/>
                <a:gd name="T4" fmla="*/ 1214 w 1219"/>
                <a:gd name="T5" fmla="*/ 660 h 985"/>
                <a:gd name="T6" fmla="*/ 1130 w 1219"/>
                <a:gd name="T7" fmla="*/ 732 h 985"/>
                <a:gd name="T8" fmla="*/ 1156 w 1219"/>
                <a:gd name="T9" fmla="*/ 814 h 985"/>
                <a:gd name="T10" fmla="*/ 1005 w 1219"/>
                <a:gd name="T11" fmla="*/ 873 h 985"/>
                <a:gd name="T12" fmla="*/ 937 w 1219"/>
                <a:gd name="T13" fmla="*/ 906 h 985"/>
                <a:gd name="T14" fmla="*/ 788 w 1219"/>
                <a:gd name="T15" fmla="*/ 985 h 985"/>
                <a:gd name="T16" fmla="*/ 749 w 1219"/>
                <a:gd name="T17" fmla="*/ 891 h 985"/>
                <a:gd name="T18" fmla="*/ 631 w 1219"/>
                <a:gd name="T19" fmla="*/ 899 h 985"/>
                <a:gd name="T20" fmla="*/ 533 w 1219"/>
                <a:gd name="T21" fmla="*/ 802 h 985"/>
                <a:gd name="T22" fmla="*/ 546 w 1219"/>
                <a:gd name="T23" fmla="*/ 689 h 985"/>
                <a:gd name="T24" fmla="*/ 463 w 1219"/>
                <a:gd name="T25" fmla="*/ 649 h 985"/>
                <a:gd name="T26" fmla="*/ 536 w 1219"/>
                <a:gd name="T27" fmla="*/ 501 h 985"/>
                <a:gd name="T28" fmla="*/ 563 w 1219"/>
                <a:gd name="T29" fmla="*/ 436 h 985"/>
                <a:gd name="T30" fmla="*/ 619 w 1219"/>
                <a:gd name="T31" fmla="*/ 279 h 985"/>
                <a:gd name="T32" fmla="*/ 706 w 1219"/>
                <a:gd name="T33" fmla="*/ 308 h 985"/>
                <a:gd name="T34" fmla="*/ 778 w 1219"/>
                <a:gd name="T35" fmla="*/ 230 h 985"/>
                <a:gd name="T36" fmla="*/ 915 w 1219"/>
                <a:gd name="T37" fmla="*/ 230 h 985"/>
                <a:gd name="T38" fmla="*/ 986 w 1219"/>
                <a:gd name="T39" fmla="*/ 307 h 985"/>
                <a:gd name="T40" fmla="*/ 1072 w 1219"/>
                <a:gd name="T41" fmla="*/ 279 h 985"/>
                <a:gd name="T42" fmla="*/ 1129 w 1219"/>
                <a:gd name="T43" fmla="*/ 434 h 985"/>
                <a:gd name="T44" fmla="*/ 1156 w 1219"/>
                <a:gd name="T45" fmla="*/ 501 h 985"/>
                <a:gd name="T46" fmla="*/ 1035 w 1219"/>
                <a:gd name="T47" fmla="*/ 603 h 985"/>
                <a:gd name="T48" fmla="*/ 846 w 1219"/>
                <a:gd name="T49" fmla="*/ 792 h 985"/>
                <a:gd name="T50" fmla="*/ 316 w 1219"/>
                <a:gd name="T51" fmla="*/ 263 h 985"/>
                <a:gd name="T52" fmla="*/ 526 w 1219"/>
                <a:gd name="T53" fmla="*/ 206 h 985"/>
                <a:gd name="T54" fmla="*/ 526 w 1219"/>
                <a:gd name="T55" fmla="*/ 302 h 985"/>
                <a:gd name="T56" fmla="*/ 468 w 1219"/>
                <a:gd name="T57" fmla="*/ 352 h 985"/>
                <a:gd name="T58" fmla="*/ 486 w 1219"/>
                <a:gd name="T59" fmla="*/ 410 h 985"/>
                <a:gd name="T60" fmla="*/ 380 w 1219"/>
                <a:gd name="T61" fmla="*/ 452 h 985"/>
                <a:gd name="T62" fmla="*/ 333 w 1219"/>
                <a:gd name="T63" fmla="*/ 475 h 985"/>
                <a:gd name="T64" fmla="*/ 229 w 1219"/>
                <a:gd name="T65" fmla="*/ 532 h 985"/>
                <a:gd name="T66" fmla="*/ 200 w 1219"/>
                <a:gd name="T67" fmla="*/ 465 h 985"/>
                <a:gd name="T68" fmla="*/ 118 w 1219"/>
                <a:gd name="T69" fmla="*/ 470 h 985"/>
                <a:gd name="T70" fmla="*/ 50 w 1219"/>
                <a:gd name="T71" fmla="*/ 402 h 985"/>
                <a:gd name="T72" fmla="*/ 59 w 1219"/>
                <a:gd name="T73" fmla="*/ 323 h 985"/>
                <a:gd name="T74" fmla="*/ 0 w 1219"/>
                <a:gd name="T75" fmla="*/ 295 h 985"/>
                <a:gd name="T76" fmla="*/ 53 w 1219"/>
                <a:gd name="T77" fmla="*/ 192 h 985"/>
                <a:gd name="T78" fmla="*/ 72 w 1219"/>
                <a:gd name="T79" fmla="*/ 146 h 985"/>
                <a:gd name="T80" fmla="*/ 109 w 1219"/>
                <a:gd name="T81" fmla="*/ 36 h 985"/>
                <a:gd name="T82" fmla="*/ 171 w 1219"/>
                <a:gd name="T83" fmla="*/ 56 h 985"/>
                <a:gd name="T84" fmla="*/ 222 w 1219"/>
                <a:gd name="T85" fmla="*/ 2 h 985"/>
                <a:gd name="T86" fmla="*/ 318 w 1219"/>
                <a:gd name="T87" fmla="*/ 2 h 985"/>
                <a:gd name="T88" fmla="*/ 368 w 1219"/>
                <a:gd name="T89" fmla="*/ 55 h 985"/>
                <a:gd name="T90" fmla="*/ 428 w 1219"/>
                <a:gd name="T91" fmla="*/ 36 h 985"/>
                <a:gd name="T92" fmla="*/ 467 w 1219"/>
                <a:gd name="T93" fmla="*/ 145 h 985"/>
                <a:gd name="T94" fmla="*/ 486 w 1219"/>
                <a:gd name="T95" fmla="*/ 192 h 985"/>
                <a:gd name="T96" fmla="*/ 401 w 1219"/>
                <a:gd name="T97" fmla="*/ 263 h 985"/>
                <a:gd name="T98" fmla="*/ 269 w 1219"/>
                <a:gd name="T99" fmla="*/ 395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19" h="985">
                  <a:moveTo>
                    <a:pt x="778" y="603"/>
                  </a:moveTo>
                  <a:cubicBezTo>
                    <a:pt x="778" y="566"/>
                    <a:pt x="808" y="536"/>
                    <a:pt x="845" y="536"/>
                  </a:cubicBezTo>
                  <a:cubicBezTo>
                    <a:pt x="882" y="536"/>
                    <a:pt x="913" y="566"/>
                    <a:pt x="913" y="603"/>
                  </a:cubicBezTo>
                  <a:cubicBezTo>
                    <a:pt x="913" y="640"/>
                    <a:pt x="882" y="670"/>
                    <a:pt x="845" y="670"/>
                  </a:cubicBezTo>
                  <a:cubicBezTo>
                    <a:pt x="808" y="670"/>
                    <a:pt x="778" y="640"/>
                    <a:pt x="778" y="603"/>
                  </a:cubicBezTo>
                  <a:close/>
                  <a:moveTo>
                    <a:pt x="1214" y="523"/>
                  </a:moveTo>
                  <a:cubicBezTo>
                    <a:pt x="1218" y="524"/>
                    <a:pt x="1219" y="529"/>
                    <a:pt x="1219" y="532"/>
                  </a:cubicBezTo>
                  <a:cubicBezTo>
                    <a:pt x="1219" y="532"/>
                    <a:pt x="1219" y="532"/>
                    <a:pt x="1219" y="649"/>
                  </a:cubicBezTo>
                  <a:cubicBezTo>
                    <a:pt x="1219" y="654"/>
                    <a:pt x="1218" y="658"/>
                    <a:pt x="1214" y="660"/>
                  </a:cubicBezTo>
                  <a:cubicBezTo>
                    <a:pt x="1214" y="660"/>
                    <a:pt x="1214" y="660"/>
                    <a:pt x="1157" y="680"/>
                  </a:cubicBezTo>
                  <a:cubicBezTo>
                    <a:pt x="1154" y="681"/>
                    <a:pt x="1149" y="686"/>
                    <a:pt x="1148" y="689"/>
                  </a:cubicBezTo>
                  <a:cubicBezTo>
                    <a:pt x="1148" y="689"/>
                    <a:pt x="1148" y="689"/>
                    <a:pt x="1130" y="732"/>
                  </a:cubicBezTo>
                  <a:cubicBezTo>
                    <a:pt x="1129" y="735"/>
                    <a:pt x="1129" y="742"/>
                    <a:pt x="1130" y="746"/>
                  </a:cubicBezTo>
                  <a:cubicBezTo>
                    <a:pt x="1130" y="746"/>
                    <a:pt x="1130" y="746"/>
                    <a:pt x="1157" y="802"/>
                  </a:cubicBezTo>
                  <a:cubicBezTo>
                    <a:pt x="1160" y="806"/>
                    <a:pt x="1159" y="812"/>
                    <a:pt x="1156" y="814"/>
                  </a:cubicBezTo>
                  <a:cubicBezTo>
                    <a:pt x="1156" y="814"/>
                    <a:pt x="1156" y="814"/>
                    <a:pt x="1072" y="897"/>
                  </a:cubicBezTo>
                  <a:cubicBezTo>
                    <a:pt x="1070" y="900"/>
                    <a:pt x="1064" y="902"/>
                    <a:pt x="1061" y="899"/>
                  </a:cubicBezTo>
                  <a:cubicBezTo>
                    <a:pt x="1061" y="899"/>
                    <a:pt x="1061" y="899"/>
                    <a:pt x="1005" y="873"/>
                  </a:cubicBezTo>
                  <a:cubicBezTo>
                    <a:pt x="1002" y="871"/>
                    <a:pt x="996" y="872"/>
                    <a:pt x="991" y="873"/>
                  </a:cubicBezTo>
                  <a:cubicBezTo>
                    <a:pt x="991" y="873"/>
                    <a:pt x="991" y="873"/>
                    <a:pt x="946" y="893"/>
                  </a:cubicBezTo>
                  <a:cubicBezTo>
                    <a:pt x="941" y="896"/>
                    <a:pt x="938" y="902"/>
                    <a:pt x="937" y="906"/>
                  </a:cubicBezTo>
                  <a:cubicBezTo>
                    <a:pt x="937" y="906"/>
                    <a:pt x="937" y="906"/>
                    <a:pt x="915" y="969"/>
                  </a:cubicBezTo>
                  <a:cubicBezTo>
                    <a:pt x="914" y="972"/>
                    <a:pt x="909" y="985"/>
                    <a:pt x="906" y="985"/>
                  </a:cubicBezTo>
                  <a:cubicBezTo>
                    <a:pt x="906" y="985"/>
                    <a:pt x="906" y="985"/>
                    <a:pt x="788" y="985"/>
                  </a:cubicBezTo>
                  <a:cubicBezTo>
                    <a:pt x="784" y="985"/>
                    <a:pt x="779" y="972"/>
                    <a:pt x="778" y="969"/>
                  </a:cubicBezTo>
                  <a:cubicBezTo>
                    <a:pt x="778" y="969"/>
                    <a:pt x="778" y="969"/>
                    <a:pt x="758" y="902"/>
                  </a:cubicBezTo>
                  <a:cubicBezTo>
                    <a:pt x="757" y="897"/>
                    <a:pt x="752" y="893"/>
                    <a:pt x="749" y="891"/>
                  </a:cubicBezTo>
                  <a:cubicBezTo>
                    <a:pt x="749" y="891"/>
                    <a:pt x="749" y="891"/>
                    <a:pt x="701" y="872"/>
                  </a:cubicBezTo>
                  <a:cubicBezTo>
                    <a:pt x="698" y="870"/>
                    <a:pt x="691" y="870"/>
                    <a:pt x="687" y="872"/>
                  </a:cubicBezTo>
                  <a:cubicBezTo>
                    <a:pt x="687" y="872"/>
                    <a:pt x="687" y="872"/>
                    <a:pt x="631" y="899"/>
                  </a:cubicBezTo>
                  <a:cubicBezTo>
                    <a:pt x="627" y="902"/>
                    <a:pt x="621" y="900"/>
                    <a:pt x="619" y="897"/>
                  </a:cubicBezTo>
                  <a:cubicBezTo>
                    <a:pt x="619" y="897"/>
                    <a:pt x="619" y="897"/>
                    <a:pt x="535" y="814"/>
                  </a:cubicBezTo>
                  <a:cubicBezTo>
                    <a:pt x="533" y="812"/>
                    <a:pt x="531" y="806"/>
                    <a:pt x="533" y="802"/>
                  </a:cubicBezTo>
                  <a:cubicBezTo>
                    <a:pt x="533" y="802"/>
                    <a:pt x="533" y="802"/>
                    <a:pt x="562" y="742"/>
                  </a:cubicBezTo>
                  <a:cubicBezTo>
                    <a:pt x="563" y="739"/>
                    <a:pt x="563" y="733"/>
                    <a:pt x="562" y="729"/>
                  </a:cubicBezTo>
                  <a:cubicBezTo>
                    <a:pt x="562" y="729"/>
                    <a:pt x="562" y="729"/>
                    <a:pt x="546" y="689"/>
                  </a:cubicBezTo>
                  <a:cubicBezTo>
                    <a:pt x="543" y="686"/>
                    <a:pt x="538" y="681"/>
                    <a:pt x="535" y="680"/>
                  </a:cubicBezTo>
                  <a:cubicBezTo>
                    <a:pt x="535" y="680"/>
                    <a:pt x="535" y="680"/>
                    <a:pt x="473" y="660"/>
                  </a:cubicBezTo>
                  <a:cubicBezTo>
                    <a:pt x="470" y="658"/>
                    <a:pt x="463" y="654"/>
                    <a:pt x="463" y="649"/>
                  </a:cubicBezTo>
                  <a:cubicBezTo>
                    <a:pt x="463" y="649"/>
                    <a:pt x="463" y="649"/>
                    <a:pt x="463" y="532"/>
                  </a:cubicBezTo>
                  <a:cubicBezTo>
                    <a:pt x="463" y="529"/>
                    <a:pt x="470" y="524"/>
                    <a:pt x="473" y="523"/>
                  </a:cubicBezTo>
                  <a:cubicBezTo>
                    <a:pt x="473" y="523"/>
                    <a:pt x="473" y="523"/>
                    <a:pt x="536" y="501"/>
                  </a:cubicBezTo>
                  <a:cubicBezTo>
                    <a:pt x="541" y="500"/>
                    <a:pt x="544" y="496"/>
                    <a:pt x="546" y="492"/>
                  </a:cubicBezTo>
                  <a:cubicBezTo>
                    <a:pt x="546" y="492"/>
                    <a:pt x="546" y="492"/>
                    <a:pt x="563" y="449"/>
                  </a:cubicBezTo>
                  <a:cubicBezTo>
                    <a:pt x="566" y="446"/>
                    <a:pt x="564" y="440"/>
                    <a:pt x="563" y="436"/>
                  </a:cubicBezTo>
                  <a:cubicBezTo>
                    <a:pt x="563" y="436"/>
                    <a:pt x="563" y="436"/>
                    <a:pt x="534" y="374"/>
                  </a:cubicBezTo>
                  <a:cubicBezTo>
                    <a:pt x="531" y="370"/>
                    <a:pt x="533" y="366"/>
                    <a:pt x="535" y="362"/>
                  </a:cubicBezTo>
                  <a:cubicBezTo>
                    <a:pt x="535" y="362"/>
                    <a:pt x="535" y="362"/>
                    <a:pt x="619" y="279"/>
                  </a:cubicBezTo>
                  <a:cubicBezTo>
                    <a:pt x="621" y="277"/>
                    <a:pt x="627" y="276"/>
                    <a:pt x="631" y="277"/>
                  </a:cubicBezTo>
                  <a:cubicBezTo>
                    <a:pt x="631" y="277"/>
                    <a:pt x="631" y="277"/>
                    <a:pt x="692" y="308"/>
                  </a:cubicBezTo>
                  <a:cubicBezTo>
                    <a:pt x="696" y="309"/>
                    <a:pt x="703" y="310"/>
                    <a:pt x="706" y="308"/>
                  </a:cubicBezTo>
                  <a:cubicBezTo>
                    <a:pt x="706" y="308"/>
                    <a:pt x="706" y="308"/>
                    <a:pt x="749" y="292"/>
                  </a:cubicBezTo>
                  <a:cubicBezTo>
                    <a:pt x="752" y="290"/>
                    <a:pt x="757" y="288"/>
                    <a:pt x="758" y="284"/>
                  </a:cubicBezTo>
                  <a:cubicBezTo>
                    <a:pt x="758" y="284"/>
                    <a:pt x="758" y="284"/>
                    <a:pt x="778" y="230"/>
                  </a:cubicBezTo>
                  <a:cubicBezTo>
                    <a:pt x="779" y="225"/>
                    <a:pt x="784" y="230"/>
                    <a:pt x="788" y="230"/>
                  </a:cubicBezTo>
                  <a:cubicBezTo>
                    <a:pt x="788" y="230"/>
                    <a:pt x="788" y="230"/>
                    <a:pt x="906" y="230"/>
                  </a:cubicBezTo>
                  <a:cubicBezTo>
                    <a:pt x="909" y="230"/>
                    <a:pt x="914" y="225"/>
                    <a:pt x="915" y="230"/>
                  </a:cubicBezTo>
                  <a:cubicBezTo>
                    <a:pt x="915" y="230"/>
                    <a:pt x="915" y="230"/>
                    <a:pt x="937" y="281"/>
                  </a:cubicBezTo>
                  <a:cubicBezTo>
                    <a:pt x="938" y="284"/>
                    <a:pt x="941" y="289"/>
                    <a:pt x="946" y="290"/>
                  </a:cubicBezTo>
                  <a:cubicBezTo>
                    <a:pt x="946" y="290"/>
                    <a:pt x="946" y="290"/>
                    <a:pt x="986" y="307"/>
                  </a:cubicBezTo>
                  <a:cubicBezTo>
                    <a:pt x="990" y="309"/>
                    <a:pt x="997" y="308"/>
                    <a:pt x="1000" y="307"/>
                  </a:cubicBezTo>
                  <a:cubicBezTo>
                    <a:pt x="1000" y="307"/>
                    <a:pt x="1000" y="307"/>
                    <a:pt x="1061" y="277"/>
                  </a:cubicBezTo>
                  <a:cubicBezTo>
                    <a:pt x="1064" y="276"/>
                    <a:pt x="1070" y="276"/>
                    <a:pt x="1072" y="279"/>
                  </a:cubicBezTo>
                  <a:cubicBezTo>
                    <a:pt x="1072" y="279"/>
                    <a:pt x="1072" y="279"/>
                    <a:pt x="1156" y="362"/>
                  </a:cubicBezTo>
                  <a:cubicBezTo>
                    <a:pt x="1159" y="366"/>
                    <a:pt x="1160" y="370"/>
                    <a:pt x="1157" y="374"/>
                  </a:cubicBezTo>
                  <a:cubicBezTo>
                    <a:pt x="1157" y="374"/>
                    <a:pt x="1157" y="374"/>
                    <a:pt x="1129" y="434"/>
                  </a:cubicBezTo>
                  <a:cubicBezTo>
                    <a:pt x="1127" y="438"/>
                    <a:pt x="1127" y="444"/>
                    <a:pt x="1129" y="447"/>
                  </a:cubicBezTo>
                  <a:cubicBezTo>
                    <a:pt x="1129" y="447"/>
                    <a:pt x="1129" y="447"/>
                    <a:pt x="1147" y="492"/>
                  </a:cubicBezTo>
                  <a:cubicBezTo>
                    <a:pt x="1149" y="496"/>
                    <a:pt x="1153" y="500"/>
                    <a:pt x="1156" y="501"/>
                  </a:cubicBezTo>
                  <a:cubicBezTo>
                    <a:pt x="1156" y="501"/>
                    <a:pt x="1156" y="501"/>
                    <a:pt x="1214" y="523"/>
                  </a:cubicBezTo>
                  <a:close/>
                  <a:moveTo>
                    <a:pt x="846" y="792"/>
                  </a:moveTo>
                  <a:cubicBezTo>
                    <a:pt x="950" y="792"/>
                    <a:pt x="1035" y="707"/>
                    <a:pt x="1035" y="603"/>
                  </a:cubicBezTo>
                  <a:cubicBezTo>
                    <a:pt x="1035" y="499"/>
                    <a:pt x="950" y="414"/>
                    <a:pt x="846" y="414"/>
                  </a:cubicBezTo>
                  <a:cubicBezTo>
                    <a:pt x="742" y="414"/>
                    <a:pt x="657" y="499"/>
                    <a:pt x="657" y="603"/>
                  </a:cubicBezTo>
                  <a:cubicBezTo>
                    <a:pt x="657" y="707"/>
                    <a:pt x="742" y="792"/>
                    <a:pt x="846" y="792"/>
                  </a:cubicBezTo>
                  <a:close/>
                  <a:moveTo>
                    <a:pt x="222" y="263"/>
                  </a:moveTo>
                  <a:cubicBezTo>
                    <a:pt x="222" y="289"/>
                    <a:pt x="243" y="310"/>
                    <a:pt x="269" y="310"/>
                  </a:cubicBezTo>
                  <a:cubicBezTo>
                    <a:pt x="295" y="310"/>
                    <a:pt x="316" y="289"/>
                    <a:pt x="316" y="263"/>
                  </a:cubicBezTo>
                  <a:cubicBezTo>
                    <a:pt x="316" y="237"/>
                    <a:pt x="295" y="216"/>
                    <a:pt x="269" y="216"/>
                  </a:cubicBezTo>
                  <a:cubicBezTo>
                    <a:pt x="243" y="216"/>
                    <a:pt x="222" y="237"/>
                    <a:pt x="222" y="263"/>
                  </a:cubicBezTo>
                  <a:close/>
                  <a:moveTo>
                    <a:pt x="526" y="206"/>
                  </a:moveTo>
                  <a:cubicBezTo>
                    <a:pt x="529" y="207"/>
                    <a:pt x="529" y="211"/>
                    <a:pt x="529" y="213"/>
                  </a:cubicBezTo>
                  <a:cubicBezTo>
                    <a:pt x="529" y="213"/>
                    <a:pt x="529" y="213"/>
                    <a:pt x="529" y="295"/>
                  </a:cubicBezTo>
                  <a:cubicBezTo>
                    <a:pt x="529" y="298"/>
                    <a:pt x="529" y="302"/>
                    <a:pt x="526" y="302"/>
                  </a:cubicBezTo>
                  <a:cubicBezTo>
                    <a:pt x="526" y="302"/>
                    <a:pt x="526" y="302"/>
                    <a:pt x="487" y="317"/>
                  </a:cubicBezTo>
                  <a:cubicBezTo>
                    <a:pt x="485" y="317"/>
                    <a:pt x="481" y="321"/>
                    <a:pt x="480" y="323"/>
                  </a:cubicBezTo>
                  <a:cubicBezTo>
                    <a:pt x="480" y="323"/>
                    <a:pt x="480" y="323"/>
                    <a:pt x="468" y="352"/>
                  </a:cubicBezTo>
                  <a:cubicBezTo>
                    <a:pt x="467" y="356"/>
                    <a:pt x="467" y="360"/>
                    <a:pt x="468" y="363"/>
                  </a:cubicBezTo>
                  <a:cubicBezTo>
                    <a:pt x="468" y="363"/>
                    <a:pt x="468" y="363"/>
                    <a:pt x="487" y="402"/>
                  </a:cubicBezTo>
                  <a:cubicBezTo>
                    <a:pt x="488" y="404"/>
                    <a:pt x="488" y="409"/>
                    <a:pt x="486" y="410"/>
                  </a:cubicBezTo>
                  <a:cubicBezTo>
                    <a:pt x="486" y="410"/>
                    <a:pt x="486" y="410"/>
                    <a:pt x="428" y="469"/>
                  </a:cubicBezTo>
                  <a:cubicBezTo>
                    <a:pt x="426" y="470"/>
                    <a:pt x="422" y="472"/>
                    <a:pt x="420" y="470"/>
                  </a:cubicBezTo>
                  <a:cubicBezTo>
                    <a:pt x="420" y="470"/>
                    <a:pt x="420" y="470"/>
                    <a:pt x="380" y="452"/>
                  </a:cubicBezTo>
                  <a:cubicBezTo>
                    <a:pt x="377" y="450"/>
                    <a:pt x="374" y="450"/>
                    <a:pt x="370" y="453"/>
                  </a:cubicBezTo>
                  <a:cubicBezTo>
                    <a:pt x="370" y="453"/>
                    <a:pt x="370" y="453"/>
                    <a:pt x="339" y="467"/>
                  </a:cubicBezTo>
                  <a:cubicBezTo>
                    <a:pt x="336" y="467"/>
                    <a:pt x="333" y="473"/>
                    <a:pt x="333" y="475"/>
                  </a:cubicBezTo>
                  <a:cubicBezTo>
                    <a:pt x="333" y="475"/>
                    <a:pt x="333" y="475"/>
                    <a:pt x="318" y="520"/>
                  </a:cubicBezTo>
                  <a:cubicBezTo>
                    <a:pt x="317" y="522"/>
                    <a:pt x="314" y="532"/>
                    <a:pt x="311" y="532"/>
                  </a:cubicBezTo>
                  <a:cubicBezTo>
                    <a:pt x="311" y="532"/>
                    <a:pt x="311" y="532"/>
                    <a:pt x="229" y="532"/>
                  </a:cubicBezTo>
                  <a:cubicBezTo>
                    <a:pt x="226" y="532"/>
                    <a:pt x="223" y="522"/>
                    <a:pt x="222" y="520"/>
                  </a:cubicBezTo>
                  <a:cubicBezTo>
                    <a:pt x="222" y="520"/>
                    <a:pt x="222" y="520"/>
                    <a:pt x="207" y="472"/>
                  </a:cubicBezTo>
                  <a:cubicBezTo>
                    <a:pt x="206" y="468"/>
                    <a:pt x="204" y="466"/>
                    <a:pt x="200" y="465"/>
                  </a:cubicBezTo>
                  <a:cubicBezTo>
                    <a:pt x="200" y="465"/>
                    <a:pt x="200" y="465"/>
                    <a:pt x="167" y="450"/>
                  </a:cubicBezTo>
                  <a:cubicBezTo>
                    <a:pt x="165" y="449"/>
                    <a:pt x="161" y="449"/>
                    <a:pt x="158" y="450"/>
                  </a:cubicBezTo>
                  <a:cubicBezTo>
                    <a:pt x="158" y="450"/>
                    <a:pt x="158" y="450"/>
                    <a:pt x="118" y="470"/>
                  </a:cubicBezTo>
                  <a:cubicBezTo>
                    <a:pt x="115" y="472"/>
                    <a:pt x="112" y="470"/>
                    <a:pt x="109" y="469"/>
                  </a:cubicBezTo>
                  <a:cubicBezTo>
                    <a:pt x="109" y="469"/>
                    <a:pt x="109" y="469"/>
                    <a:pt x="52" y="410"/>
                  </a:cubicBezTo>
                  <a:cubicBezTo>
                    <a:pt x="49" y="409"/>
                    <a:pt x="49" y="404"/>
                    <a:pt x="50" y="402"/>
                  </a:cubicBezTo>
                  <a:cubicBezTo>
                    <a:pt x="50" y="402"/>
                    <a:pt x="50" y="402"/>
                    <a:pt x="71" y="361"/>
                  </a:cubicBezTo>
                  <a:cubicBezTo>
                    <a:pt x="72" y="358"/>
                    <a:pt x="72" y="354"/>
                    <a:pt x="71" y="351"/>
                  </a:cubicBezTo>
                  <a:cubicBezTo>
                    <a:pt x="71" y="351"/>
                    <a:pt x="71" y="351"/>
                    <a:pt x="59" y="323"/>
                  </a:cubicBezTo>
                  <a:cubicBezTo>
                    <a:pt x="58" y="321"/>
                    <a:pt x="54" y="317"/>
                    <a:pt x="50" y="317"/>
                  </a:cubicBezTo>
                  <a:cubicBezTo>
                    <a:pt x="50" y="317"/>
                    <a:pt x="50" y="317"/>
                    <a:pt x="8" y="302"/>
                  </a:cubicBezTo>
                  <a:cubicBezTo>
                    <a:pt x="6" y="302"/>
                    <a:pt x="0" y="298"/>
                    <a:pt x="0" y="295"/>
                  </a:cubicBezTo>
                  <a:cubicBezTo>
                    <a:pt x="0" y="295"/>
                    <a:pt x="0" y="295"/>
                    <a:pt x="0" y="213"/>
                  </a:cubicBezTo>
                  <a:cubicBezTo>
                    <a:pt x="0" y="211"/>
                    <a:pt x="6" y="207"/>
                    <a:pt x="8" y="206"/>
                  </a:cubicBezTo>
                  <a:cubicBezTo>
                    <a:pt x="8" y="206"/>
                    <a:pt x="8" y="206"/>
                    <a:pt x="53" y="192"/>
                  </a:cubicBezTo>
                  <a:cubicBezTo>
                    <a:pt x="55" y="191"/>
                    <a:pt x="59" y="188"/>
                    <a:pt x="59" y="185"/>
                  </a:cubicBezTo>
                  <a:cubicBezTo>
                    <a:pt x="59" y="185"/>
                    <a:pt x="59" y="185"/>
                    <a:pt x="72" y="155"/>
                  </a:cubicBezTo>
                  <a:cubicBezTo>
                    <a:pt x="73" y="153"/>
                    <a:pt x="73" y="148"/>
                    <a:pt x="72" y="146"/>
                  </a:cubicBezTo>
                  <a:cubicBezTo>
                    <a:pt x="72" y="146"/>
                    <a:pt x="72" y="146"/>
                    <a:pt x="50" y="102"/>
                  </a:cubicBezTo>
                  <a:cubicBezTo>
                    <a:pt x="49" y="100"/>
                    <a:pt x="49" y="96"/>
                    <a:pt x="52" y="94"/>
                  </a:cubicBezTo>
                  <a:cubicBezTo>
                    <a:pt x="52" y="94"/>
                    <a:pt x="52" y="94"/>
                    <a:pt x="109" y="36"/>
                  </a:cubicBezTo>
                  <a:cubicBezTo>
                    <a:pt x="112" y="34"/>
                    <a:pt x="115" y="34"/>
                    <a:pt x="118" y="35"/>
                  </a:cubicBezTo>
                  <a:cubicBezTo>
                    <a:pt x="118" y="35"/>
                    <a:pt x="118" y="35"/>
                    <a:pt x="161" y="56"/>
                  </a:cubicBezTo>
                  <a:cubicBezTo>
                    <a:pt x="164" y="57"/>
                    <a:pt x="169" y="57"/>
                    <a:pt x="171" y="56"/>
                  </a:cubicBezTo>
                  <a:cubicBezTo>
                    <a:pt x="171" y="56"/>
                    <a:pt x="171" y="56"/>
                    <a:pt x="200" y="46"/>
                  </a:cubicBezTo>
                  <a:cubicBezTo>
                    <a:pt x="204" y="44"/>
                    <a:pt x="206" y="43"/>
                    <a:pt x="207" y="40"/>
                  </a:cubicBezTo>
                  <a:cubicBezTo>
                    <a:pt x="207" y="40"/>
                    <a:pt x="207" y="40"/>
                    <a:pt x="222" y="2"/>
                  </a:cubicBezTo>
                  <a:cubicBezTo>
                    <a:pt x="223" y="0"/>
                    <a:pt x="226" y="3"/>
                    <a:pt x="229" y="3"/>
                  </a:cubicBezTo>
                  <a:cubicBezTo>
                    <a:pt x="229" y="3"/>
                    <a:pt x="229" y="3"/>
                    <a:pt x="311" y="3"/>
                  </a:cubicBezTo>
                  <a:cubicBezTo>
                    <a:pt x="314" y="3"/>
                    <a:pt x="317" y="0"/>
                    <a:pt x="318" y="2"/>
                  </a:cubicBezTo>
                  <a:cubicBezTo>
                    <a:pt x="318" y="2"/>
                    <a:pt x="318" y="2"/>
                    <a:pt x="333" y="37"/>
                  </a:cubicBezTo>
                  <a:cubicBezTo>
                    <a:pt x="333" y="40"/>
                    <a:pt x="336" y="43"/>
                    <a:pt x="339" y="43"/>
                  </a:cubicBezTo>
                  <a:cubicBezTo>
                    <a:pt x="339" y="43"/>
                    <a:pt x="339" y="43"/>
                    <a:pt x="368" y="55"/>
                  </a:cubicBezTo>
                  <a:cubicBezTo>
                    <a:pt x="370" y="56"/>
                    <a:pt x="374" y="56"/>
                    <a:pt x="377" y="55"/>
                  </a:cubicBezTo>
                  <a:cubicBezTo>
                    <a:pt x="377" y="55"/>
                    <a:pt x="377" y="55"/>
                    <a:pt x="420" y="35"/>
                  </a:cubicBezTo>
                  <a:cubicBezTo>
                    <a:pt x="422" y="34"/>
                    <a:pt x="426" y="34"/>
                    <a:pt x="428" y="36"/>
                  </a:cubicBezTo>
                  <a:cubicBezTo>
                    <a:pt x="428" y="36"/>
                    <a:pt x="428" y="36"/>
                    <a:pt x="486" y="94"/>
                  </a:cubicBezTo>
                  <a:cubicBezTo>
                    <a:pt x="488" y="96"/>
                    <a:pt x="488" y="100"/>
                    <a:pt x="487" y="102"/>
                  </a:cubicBezTo>
                  <a:cubicBezTo>
                    <a:pt x="487" y="102"/>
                    <a:pt x="487" y="102"/>
                    <a:pt x="467" y="145"/>
                  </a:cubicBezTo>
                  <a:cubicBezTo>
                    <a:pt x="466" y="147"/>
                    <a:pt x="466" y="151"/>
                    <a:pt x="467" y="154"/>
                  </a:cubicBezTo>
                  <a:cubicBezTo>
                    <a:pt x="467" y="154"/>
                    <a:pt x="467" y="154"/>
                    <a:pt x="480" y="185"/>
                  </a:cubicBezTo>
                  <a:cubicBezTo>
                    <a:pt x="481" y="188"/>
                    <a:pt x="484" y="191"/>
                    <a:pt x="486" y="192"/>
                  </a:cubicBezTo>
                  <a:cubicBezTo>
                    <a:pt x="486" y="192"/>
                    <a:pt x="486" y="192"/>
                    <a:pt x="526" y="206"/>
                  </a:cubicBezTo>
                  <a:close/>
                  <a:moveTo>
                    <a:pt x="269" y="395"/>
                  </a:moveTo>
                  <a:cubicBezTo>
                    <a:pt x="342" y="395"/>
                    <a:pt x="401" y="336"/>
                    <a:pt x="401" y="263"/>
                  </a:cubicBezTo>
                  <a:cubicBezTo>
                    <a:pt x="401" y="190"/>
                    <a:pt x="342" y="131"/>
                    <a:pt x="269" y="131"/>
                  </a:cubicBezTo>
                  <a:cubicBezTo>
                    <a:pt x="196" y="131"/>
                    <a:pt x="137" y="190"/>
                    <a:pt x="137" y="263"/>
                  </a:cubicBezTo>
                  <a:cubicBezTo>
                    <a:pt x="137" y="336"/>
                    <a:pt x="196" y="395"/>
                    <a:pt x="269" y="39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19" tIns="44810" rIns="89619" bIns="44810" numCol="1" anchor="t" anchorCtr="0" compatLnSpc="1">
              <a:prstTxWarp prst="textNoShape">
                <a:avLst/>
              </a:prstTxWarp>
            </a:bodyPr>
            <a:lstStyle/>
            <a:p>
              <a:pPr defTabSz="914180"/>
              <a:endParaRPr lang="en-US" sz="1764">
                <a:solidFill>
                  <a:srgbClr val="505050"/>
                </a:solidFill>
              </a:endParaRPr>
            </a:p>
          </p:txBody>
        </p:sp>
      </p:grpSp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11505977" y="3214904"/>
            <a:ext cx="543749" cy="543749"/>
            <a:chOff x="8176285" y="4231308"/>
            <a:chExt cx="1189257" cy="1189257"/>
          </a:xfrm>
          <a:solidFill>
            <a:schemeClr val="tx2"/>
          </a:solidFill>
        </p:grpSpPr>
        <p:sp>
          <p:nvSpPr>
            <p:cNvPr id="65" name="Oval 64"/>
            <p:cNvSpPr/>
            <p:nvPr/>
          </p:nvSpPr>
          <p:spPr bwMode="auto">
            <a:xfrm>
              <a:off x="8176285" y="4231308"/>
              <a:ext cx="1189257" cy="118925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08" rIns="0" bIns="4570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16" fontAlgn="base">
                <a:spcBef>
                  <a:spcPct val="0"/>
                </a:spcBef>
                <a:spcAft>
                  <a:spcPct val="0"/>
                </a:spcAft>
              </a:pPr>
              <a:endParaRPr lang="en-US" sz="196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6" name="Freeform 6"/>
            <p:cNvSpPr>
              <a:spLocks noChangeAspect="1" noEditPoints="1"/>
            </p:cNvSpPr>
            <p:nvPr/>
          </p:nvSpPr>
          <p:spPr bwMode="auto">
            <a:xfrm>
              <a:off x="8374169" y="4429192"/>
              <a:ext cx="793488" cy="793488"/>
            </a:xfrm>
            <a:custGeom>
              <a:avLst/>
              <a:gdLst>
                <a:gd name="T0" fmla="*/ 196 w 392"/>
                <a:gd name="T1" fmla="*/ 0 h 392"/>
                <a:gd name="T2" fmla="*/ 0 w 392"/>
                <a:gd name="T3" fmla="*/ 196 h 392"/>
                <a:gd name="T4" fmla="*/ 196 w 392"/>
                <a:gd name="T5" fmla="*/ 392 h 392"/>
                <a:gd name="T6" fmla="*/ 392 w 392"/>
                <a:gd name="T7" fmla="*/ 196 h 392"/>
                <a:gd name="T8" fmla="*/ 196 w 392"/>
                <a:gd name="T9" fmla="*/ 0 h 392"/>
                <a:gd name="T10" fmla="*/ 177 w 392"/>
                <a:gd name="T11" fmla="*/ 295 h 392"/>
                <a:gd name="T12" fmla="*/ 86 w 392"/>
                <a:gd name="T13" fmla="*/ 212 h 392"/>
                <a:gd name="T14" fmla="*/ 118 w 392"/>
                <a:gd name="T15" fmla="*/ 176 h 392"/>
                <a:gd name="T16" fmla="*/ 176 w 392"/>
                <a:gd name="T17" fmla="*/ 228 h 392"/>
                <a:gd name="T18" fmla="*/ 286 w 392"/>
                <a:gd name="T19" fmla="*/ 113 h 392"/>
                <a:gd name="T20" fmla="*/ 322 w 392"/>
                <a:gd name="T21" fmla="*/ 147 h 392"/>
                <a:gd name="T22" fmla="*/ 177 w 392"/>
                <a:gd name="T23" fmla="*/ 295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2" h="392">
                  <a:moveTo>
                    <a:pt x="196" y="0"/>
                  </a:moveTo>
                  <a:cubicBezTo>
                    <a:pt x="88" y="0"/>
                    <a:pt x="0" y="87"/>
                    <a:pt x="0" y="196"/>
                  </a:cubicBezTo>
                  <a:cubicBezTo>
                    <a:pt x="0" y="304"/>
                    <a:pt x="88" y="392"/>
                    <a:pt x="196" y="392"/>
                  </a:cubicBezTo>
                  <a:cubicBezTo>
                    <a:pt x="304" y="392"/>
                    <a:pt x="392" y="304"/>
                    <a:pt x="392" y="196"/>
                  </a:cubicBezTo>
                  <a:cubicBezTo>
                    <a:pt x="392" y="87"/>
                    <a:pt x="304" y="0"/>
                    <a:pt x="196" y="0"/>
                  </a:cubicBezTo>
                  <a:close/>
                  <a:moveTo>
                    <a:pt x="177" y="295"/>
                  </a:moveTo>
                  <a:cubicBezTo>
                    <a:pt x="177" y="295"/>
                    <a:pt x="177" y="295"/>
                    <a:pt x="86" y="212"/>
                  </a:cubicBezTo>
                  <a:cubicBezTo>
                    <a:pt x="86" y="212"/>
                    <a:pt x="86" y="212"/>
                    <a:pt x="118" y="176"/>
                  </a:cubicBezTo>
                  <a:cubicBezTo>
                    <a:pt x="118" y="176"/>
                    <a:pt x="155" y="211"/>
                    <a:pt x="176" y="228"/>
                  </a:cubicBezTo>
                  <a:cubicBezTo>
                    <a:pt x="226" y="176"/>
                    <a:pt x="286" y="113"/>
                    <a:pt x="286" y="113"/>
                  </a:cubicBezTo>
                  <a:cubicBezTo>
                    <a:pt x="322" y="147"/>
                    <a:pt x="322" y="147"/>
                    <a:pt x="322" y="147"/>
                  </a:cubicBezTo>
                  <a:cubicBezTo>
                    <a:pt x="322" y="147"/>
                    <a:pt x="322" y="147"/>
                    <a:pt x="177" y="29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89619" tIns="44810" rIns="89619" bIns="44810" numCol="1" anchor="t" anchorCtr="0" compatLnSpc="1">
              <a:prstTxWarp prst="textNoShape">
                <a:avLst/>
              </a:prstTxWarp>
            </a:bodyPr>
            <a:lstStyle/>
            <a:p>
              <a:pPr defTabSz="914180"/>
              <a:endParaRPr lang="en-US" sz="1764">
                <a:solidFill>
                  <a:srgbClr val="505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5496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4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5" dur="250" fill="hold"/>
                                        <p:tgtEl>
                                          <p:spTgt spid="4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6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6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0" dur="250" fill="hold"/>
                                        <p:tgtEl>
                                          <p:spTgt spid="6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2" dur="250" fill="hold"/>
                                        <p:tgtEl>
                                          <p:spTgt spid="64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Nuevas Funcionalidades de Office365</a:t>
            </a:r>
            <a:endParaRPr lang="es-E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81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2870</TotalTime>
  <Words>275</Words>
  <Application>Microsoft Office PowerPoint</Application>
  <PresentationFormat>Widescreen</PresentationFormat>
  <Paragraphs>80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Segoe UI Semilight</vt:lpstr>
      <vt:lpstr>Rabiohead</vt:lpstr>
      <vt:lpstr>Segoe UI Light</vt:lpstr>
      <vt:lpstr>Segoe UI </vt:lpstr>
      <vt:lpstr>Calibri</vt:lpstr>
      <vt:lpstr>Segoe UI Semibold</vt:lpstr>
      <vt:lpstr>Tema de Office</vt:lpstr>
      <vt:lpstr>PowerPoint Presentation</vt:lpstr>
      <vt:lpstr>PowerPoint Presentation</vt:lpstr>
      <vt:lpstr>Miguel Tabera</vt:lpstr>
      <vt:lpstr>Mario Cortés</vt:lpstr>
      <vt:lpstr>Workshop Productividad Introducción</vt:lpstr>
      <vt:lpstr>Elegir el modelo adecuado</vt:lpstr>
      <vt:lpstr>Planes de Office365</vt:lpstr>
      <vt:lpstr>Extensibilidad de plataforma</vt:lpstr>
      <vt:lpstr>Nuevas Funcionalidades de Office365</vt:lpstr>
      <vt:lpstr>Delve</vt:lpstr>
      <vt:lpstr>Office Vídeo</vt:lpstr>
      <vt:lpstr>Groups</vt:lpstr>
      <vt:lpstr>Q&amp;A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Porras Rodríguez</dc:creator>
  <cp:lastModifiedBy>Mario Cortés Flores</cp:lastModifiedBy>
  <cp:revision>95</cp:revision>
  <dcterms:created xsi:type="dcterms:W3CDTF">2013-08-20T12:49:39Z</dcterms:created>
  <dcterms:modified xsi:type="dcterms:W3CDTF">2015-06-07T17:46:22Z</dcterms:modified>
</cp:coreProperties>
</file>