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0" r:id="rId2"/>
    <p:sldId id="268" r:id="rId3"/>
    <p:sldId id="266" r:id="rId4"/>
    <p:sldId id="257" r:id="rId5"/>
    <p:sldId id="272" r:id="rId6"/>
    <p:sldId id="267" r:id="rId7"/>
    <p:sldId id="273" r:id="rId8"/>
    <p:sldId id="274" r:id="rId9"/>
    <p:sldId id="276" r:id="rId10"/>
    <p:sldId id="275" r:id="rId11"/>
    <p:sldId id="277" r:id="rId12"/>
    <p:sldId id="278" r:id="rId13"/>
    <p:sldId id="279" r:id="rId14"/>
    <p:sldId id="280" r:id="rId15"/>
    <p:sldId id="264" r:id="rId16"/>
    <p:sldId id="263" r:id="rId17"/>
  </p:sldIdLst>
  <p:sldSz cx="12192000" cy="6858000"/>
  <p:notesSz cx="6858000" cy="9144000"/>
  <p:embeddedFontLst>
    <p:embeddedFont>
      <p:font typeface="Rabiohead" panose="020B0604020202020204" charset="0"/>
      <p:regular r:id="rId19"/>
    </p:embeddedFont>
    <p:embeddedFont>
      <p:font typeface="Segoe UI Light" panose="020B0502040204020203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powerbi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PowerBI</a:t>
            </a:r>
            <a:r>
              <a:rPr lang="es-ES" dirty="0" smtClean="0"/>
              <a:t> </a:t>
            </a:r>
            <a:r>
              <a:rPr lang="es-ES" dirty="0" err="1" smtClean="0"/>
              <a:t>Designer</a:t>
            </a:r>
            <a:endParaRPr lang="es-E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19113" y="1447800"/>
            <a:ext cx="3367087" cy="2480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Cliente que nos permite configurar de modo avanzado el modelo de datos y los reports.</a:t>
            </a:r>
          </a:p>
          <a:p>
            <a:endParaRPr lang="es-E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7800"/>
            <a:ext cx="6723062" cy="36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2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Seguridad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Acceso </a:t>
            </a:r>
            <a:r>
              <a:rPr lang="es-ES" dirty="0">
                <a:solidFill>
                  <a:schemeClr val="accent1"/>
                </a:solidFill>
              </a:rPr>
              <a:t>protegido</a:t>
            </a:r>
            <a:r>
              <a:rPr lang="es-ES" dirty="0"/>
              <a:t> por usuarios del dominio.</a:t>
            </a:r>
          </a:p>
          <a:p>
            <a:r>
              <a:rPr lang="es-ES" dirty="0"/>
              <a:t>La gestión de permisos se realiza mediante la opción de “</a:t>
            </a:r>
            <a:r>
              <a:rPr lang="es-ES" dirty="0">
                <a:solidFill>
                  <a:schemeClr val="accent1"/>
                </a:solidFill>
              </a:rPr>
              <a:t>Compartir</a:t>
            </a:r>
            <a:r>
              <a:rPr lang="es-ES" dirty="0"/>
              <a:t>”.</a:t>
            </a:r>
          </a:p>
          <a:p>
            <a:r>
              <a:rPr lang="es-ES" dirty="0"/>
              <a:t>Los niveles de permiso para un usuario invitado siempre son de solo lectura</a:t>
            </a:r>
            <a:r>
              <a:rPr lang="es-ES" dirty="0" smtClean="0"/>
              <a:t>.</a:t>
            </a:r>
            <a:endParaRPr lang="es-ES" dirty="0" smtClean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t="9423" r="31641" b="51768"/>
          <a:stretch/>
        </p:blipFill>
        <p:spPr bwMode="auto">
          <a:xfrm>
            <a:off x="913174" y="3664403"/>
            <a:ext cx="8763001" cy="2954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39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Apps para Windows 8, iPad y Android (</a:t>
            </a:r>
            <a:r>
              <a:rPr lang="es-ES" dirty="0" err="1"/>
              <a:t>coming</a:t>
            </a:r>
            <a:r>
              <a:rPr lang="es-ES" dirty="0"/>
              <a:t> son).</a:t>
            </a:r>
          </a:p>
          <a:p>
            <a:endParaRPr lang="es-E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40" y="2499690"/>
            <a:ext cx="7142162" cy="40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Disponemos de un API para hacer un </a:t>
            </a:r>
            <a:r>
              <a:rPr lang="es-ES" dirty="0" err="1"/>
              <a:t>push</a:t>
            </a:r>
            <a:r>
              <a:rPr lang="es-ES" dirty="0"/>
              <a:t> sobre un </a:t>
            </a:r>
            <a:r>
              <a:rPr lang="es-ES" dirty="0" err="1"/>
              <a:t>dataset</a:t>
            </a:r>
            <a:r>
              <a:rPr lang="es-ES" dirty="0"/>
              <a:t>.</a:t>
            </a:r>
          </a:p>
          <a:p>
            <a:r>
              <a:rPr lang="es-ES" dirty="0" err="1"/>
              <a:t>Custom</a:t>
            </a:r>
            <a:r>
              <a:rPr lang="es-ES" dirty="0"/>
              <a:t> </a:t>
            </a:r>
            <a:r>
              <a:rPr lang="es-ES" dirty="0" err="1"/>
              <a:t>connector</a:t>
            </a:r>
            <a:r>
              <a:rPr lang="es-ES" dirty="0"/>
              <a:t> (</a:t>
            </a:r>
            <a:r>
              <a:rPr lang="es-ES" dirty="0" err="1"/>
              <a:t>coming</a:t>
            </a:r>
            <a:r>
              <a:rPr lang="es-ES" dirty="0"/>
              <a:t> </a:t>
            </a:r>
            <a:r>
              <a:rPr lang="es-ES" dirty="0" err="1"/>
              <a:t>soon</a:t>
            </a:r>
            <a:r>
              <a:rPr lang="es-ES" dirty="0"/>
              <a:t>).</a:t>
            </a:r>
            <a:endParaRPr lang="es-ES" dirty="0" smtClean="0"/>
          </a:p>
        </p:txBody>
      </p:sp>
      <p:sp>
        <p:nvSpPr>
          <p:cNvPr id="2" name="Rectangle 1"/>
          <p:cNvSpPr/>
          <p:nvPr/>
        </p:nvSpPr>
        <p:spPr>
          <a:xfrm>
            <a:off x="932228" y="3088471"/>
            <a:ext cx="5877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hlinkClick r:id="rId2"/>
              </a:rPr>
              <a:t>https://msdn.microsoft.com/powerbi/</a:t>
            </a:r>
            <a:r>
              <a:rPr lang="es-ES" sz="2800" dirty="0"/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424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Licenciamiento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Se incluirá dentro del licenciamiento de Office365</a:t>
            </a:r>
          </a:p>
          <a:p>
            <a:r>
              <a:rPr lang="es-ES" dirty="0"/>
              <a:t>Actualmente se encuentra en </a:t>
            </a:r>
            <a:r>
              <a:rPr lang="es-ES" dirty="0" err="1"/>
              <a:t>Preview</a:t>
            </a:r>
            <a:endParaRPr lang="es-ES" dirty="0"/>
          </a:p>
          <a:p>
            <a:r>
              <a:rPr lang="es-ES" dirty="0"/>
              <a:t>Dos modalidades:</a:t>
            </a:r>
          </a:p>
          <a:p>
            <a:pPr lvl="1"/>
            <a:r>
              <a:rPr lang="es-ES" b="1" dirty="0"/>
              <a:t>Gratis</a:t>
            </a:r>
          </a:p>
          <a:p>
            <a:pPr lvl="1"/>
            <a:r>
              <a:rPr lang="es-ES" b="1" dirty="0"/>
              <a:t>PRO</a:t>
            </a:r>
            <a:r>
              <a:rPr lang="es-ES" dirty="0"/>
              <a:t> por $ 9.99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7755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Mario Cortés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Office365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b="1" dirty="0" smtClean="0"/>
              <a:t>Plain Concepts</a:t>
            </a:r>
            <a:endParaRPr lang="es-ES" b="1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http://geeks.ms/blogs/mcortes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http://blogs.plainconcepts.com/rockyouroffice/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mariocortesf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Lead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6" y="4713517"/>
            <a:ext cx="1919184" cy="1919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3887363"/>
            <a:ext cx="2849779" cy="724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8" y="860472"/>
            <a:ext cx="2384481" cy="27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Workshop Productividad</a:t>
            </a:r>
            <a:br>
              <a:rPr lang="es-ES" dirty="0" smtClean="0"/>
            </a:br>
            <a:r>
              <a:rPr lang="es-ES" dirty="0" smtClean="0"/>
              <a:t>Power BI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Capacidades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Power BI es un servicio de Office365 que permite a los usuarios publicar informes para su uso y análisis de una forma </a:t>
            </a:r>
            <a:r>
              <a:rPr lang="es-ES" dirty="0" smtClean="0"/>
              <a:t>rápida.</a:t>
            </a:r>
            <a:endParaRPr lang="es-E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620006" y="3636725"/>
            <a:ext cx="5347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hlinkClick r:id="rId2"/>
              </a:rPr>
              <a:t>https://app.powerbi.com/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676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OverView</a:t>
            </a:r>
            <a:r>
              <a:rPr lang="en-US" dirty="0" smtClean="0"/>
              <a:t> Power BI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3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Origen de datos que utilizarán los </a:t>
            </a:r>
            <a:r>
              <a:rPr lang="es-ES" dirty="0" err="1"/>
              <a:t>Reports</a:t>
            </a:r>
            <a:r>
              <a:rPr lang="es-ES" dirty="0"/>
              <a:t>.</a:t>
            </a:r>
          </a:p>
          <a:p>
            <a:r>
              <a:rPr lang="es-ES" dirty="0"/>
              <a:t>Dos tipos:</a:t>
            </a:r>
          </a:p>
          <a:p>
            <a:pPr lvl="1"/>
            <a:r>
              <a:rPr lang="es-ES" b="1" dirty="0">
                <a:solidFill>
                  <a:schemeClr val="accent1"/>
                </a:solidFill>
              </a:rPr>
              <a:t>Estáticos</a:t>
            </a:r>
            <a:r>
              <a:rPr lang="es-ES" dirty="0"/>
              <a:t>: Excel, BI </a:t>
            </a:r>
            <a:r>
              <a:rPr lang="es-ES" dirty="0" err="1"/>
              <a:t>Designer</a:t>
            </a:r>
            <a:endParaRPr lang="es-ES" dirty="0"/>
          </a:p>
          <a:p>
            <a:pPr lvl="1"/>
            <a:r>
              <a:rPr lang="es-ES" b="1" dirty="0">
                <a:solidFill>
                  <a:schemeClr val="accent1"/>
                </a:solidFill>
              </a:rPr>
              <a:t>Conectados</a:t>
            </a:r>
            <a:r>
              <a:rPr lang="es-ES" dirty="0"/>
              <a:t>: SSAS, </a:t>
            </a:r>
            <a:r>
              <a:rPr lang="es-ES" dirty="0" err="1"/>
              <a:t>GitHub</a:t>
            </a:r>
            <a:r>
              <a:rPr lang="es-ES" dirty="0"/>
              <a:t>, Google </a:t>
            </a:r>
            <a:r>
              <a:rPr lang="es-ES" dirty="0" err="1"/>
              <a:t>Analytics</a:t>
            </a:r>
            <a:r>
              <a:rPr lang="es-ES" dirty="0"/>
              <a:t>, CRM, SQL </a:t>
            </a:r>
            <a:r>
              <a:rPr lang="es-ES" dirty="0" err="1"/>
              <a:t>Azure</a:t>
            </a:r>
            <a:r>
              <a:rPr lang="es-ES" dirty="0"/>
              <a:t> …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3618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Reports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Basados en </a:t>
            </a:r>
            <a:r>
              <a:rPr lang="es-ES" dirty="0">
                <a:solidFill>
                  <a:schemeClr val="accent1"/>
                </a:solidFill>
              </a:rPr>
              <a:t>Power View</a:t>
            </a:r>
            <a:r>
              <a:rPr lang="es-ES" dirty="0"/>
              <a:t>.</a:t>
            </a:r>
          </a:p>
          <a:p>
            <a:r>
              <a:rPr lang="es-ES" dirty="0"/>
              <a:t>Compuesto por una o varias páginas.</a:t>
            </a:r>
            <a:endParaRPr lang="es-ES" dirty="0" smtClean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10276"/>
          <a:stretch/>
        </p:blipFill>
        <p:spPr bwMode="auto">
          <a:xfrm>
            <a:off x="956542" y="2873375"/>
            <a:ext cx="7092950" cy="3438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608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Dashboards</a:t>
            </a:r>
            <a:endParaRPr lang="es-E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19114" y="1447800"/>
            <a:ext cx="4024312" cy="2215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Información más </a:t>
            </a:r>
            <a:r>
              <a:rPr lang="es-ES" b="1" smtClean="0">
                <a:solidFill>
                  <a:schemeClr val="accent1"/>
                </a:solidFill>
              </a:rPr>
              <a:t>relevante</a:t>
            </a:r>
            <a:r>
              <a:rPr lang="es-ES" smtClean="0">
                <a:solidFill>
                  <a:schemeClr val="accent1"/>
                </a:solidFill>
              </a:rPr>
              <a:t> </a:t>
            </a:r>
            <a:r>
              <a:rPr lang="es-ES" smtClean="0"/>
              <a:t>de un origen de datos o un report previamente creado.</a:t>
            </a:r>
            <a:endParaRPr lang="es-E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t="9991" r="29793" b="30079"/>
          <a:stretch/>
        </p:blipFill>
        <p:spPr bwMode="auto">
          <a:xfrm>
            <a:off x="5105400" y="1447800"/>
            <a:ext cx="6477000" cy="3371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44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224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Rabiohead</vt:lpstr>
      <vt:lpstr>Segoe UI Light</vt:lpstr>
      <vt:lpstr>Segoe UI </vt:lpstr>
      <vt:lpstr>Calibri</vt:lpstr>
      <vt:lpstr>Tema de Office</vt:lpstr>
      <vt:lpstr>PowerPoint Presentation</vt:lpstr>
      <vt:lpstr>PowerPoint Presentation</vt:lpstr>
      <vt:lpstr>Mario Cortés</vt:lpstr>
      <vt:lpstr>Workshop Productividad Power BI</vt:lpstr>
      <vt:lpstr>Capacidades</vt:lpstr>
      <vt:lpstr>Demo: OverView Power BI</vt:lpstr>
      <vt:lpstr>Datasets</vt:lpstr>
      <vt:lpstr>Reports</vt:lpstr>
      <vt:lpstr>Dashboards</vt:lpstr>
      <vt:lpstr>PowerBI Designer</vt:lpstr>
      <vt:lpstr>Seguridad</vt:lpstr>
      <vt:lpstr>Apps</vt:lpstr>
      <vt:lpstr>API</vt:lpstr>
      <vt:lpstr>Licenciamiento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Mario Cortés Flores</cp:lastModifiedBy>
  <cp:revision>85</cp:revision>
  <dcterms:created xsi:type="dcterms:W3CDTF">2013-08-20T12:49:39Z</dcterms:created>
  <dcterms:modified xsi:type="dcterms:W3CDTF">2015-06-07T15:12:50Z</dcterms:modified>
</cp:coreProperties>
</file>