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33"/>
  </p:notesMasterIdLst>
  <p:sldIdLst>
    <p:sldId id="260" r:id="rId2"/>
    <p:sldId id="268" r:id="rId3"/>
    <p:sldId id="266" r:id="rId4"/>
    <p:sldId id="291" r:id="rId5"/>
    <p:sldId id="257" r:id="rId6"/>
    <p:sldId id="258" r:id="rId7"/>
    <p:sldId id="261" r:id="rId8"/>
    <p:sldId id="271" r:id="rId9"/>
    <p:sldId id="272" r:id="rId10"/>
    <p:sldId id="269" r:id="rId11"/>
    <p:sldId id="270" r:id="rId12"/>
    <p:sldId id="273" r:id="rId13"/>
    <p:sldId id="274" r:id="rId14"/>
    <p:sldId id="288" r:id="rId15"/>
    <p:sldId id="275" r:id="rId16"/>
    <p:sldId id="293" r:id="rId17"/>
    <p:sldId id="276" r:id="rId18"/>
    <p:sldId id="294" r:id="rId19"/>
    <p:sldId id="278" r:id="rId20"/>
    <p:sldId id="295" r:id="rId21"/>
    <p:sldId id="285" r:id="rId22"/>
    <p:sldId id="279" r:id="rId23"/>
    <p:sldId id="284" r:id="rId24"/>
    <p:sldId id="277" r:id="rId25"/>
    <p:sldId id="297" r:id="rId26"/>
    <p:sldId id="296" r:id="rId27"/>
    <p:sldId id="283" r:id="rId28"/>
    <p:sldId id="264" r:id="rId29"/>
    <p:sldId id="265" r:id="rId30"/>
    <p:sldId id="292" r:id="rId31"/>
    <p:sldId id="263" r:id="rId32"/>
  </p:sldIdLst>
  <p:sldSz cx="12192000" cy="6858000"/>
  <p:notesSz cx="6858000" cy="9144000"/>
  <p:embeddedFontLst>
    <p:embeddedFont>
      <p:font typeface="Rabiohead" panose="020B0604020202020204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Segoe UI Light" panose="020B0502040204020203" pitchFamily="34" charset="0"/>
      <p:regular r:id="rId39"/>
      <p:italic r:id="rId40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1FF"/>
    <a:srgbClr val="0072C5"/>
    <a:srgbClr val="0594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37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F86A73-34F2-4D5E-BB39-D084E95CBA0C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C255CDC-9B15-4ACF-96AB-638FAB9A3588}">
      <dgm:prSet phldrT="[Texto]"/>
      <dgm:spPr/>
      <dgm:t>
        <a:bodyPr/>
        <a:lstStyle/>
        <a:p>
          <a:r>
            <a:rPr lang="es-ES" dirty="0" smtClean="0"/>
            <a:t>Que es ALM?</a:t>
          </a:r>
          <a:endParaRPr lang="es-ES" dirty="0"/>
        </a:p>
      </dgm:t>
    </dgm:pt>
    <dgm:pt modelId="{5351C9D9-5ED9-49C7-9BC7-54272F485080}" type="parTrans" cxnId="{85EF0BA1-F5E0-4A94-8400-4C21A7F8B50F}">
      <dgm:prSet/>
      <dgm:spPr/>
      <dgm:t>
        <a:bodyPr/>
        <a:lstStyle/>
        <a:p>
          <a:endParaRPr lang="es-ES"/>
        </a:p>
      </dgm:t>
    </dgm:pt>
    <dgm:pt modelId="{D3912B09-799E-4014-A289-E336E6150E06}" type="sibTrans" cxnId="{85EF0BA1-F5E0-4A94-8400-4C21A7F8B50F}">
      <dgm:prSet/>
      <dgm:spPr/>
      <dgm:t>
        <a:bodyPr/>
        <a:lstStyle/>
        <a:p>
          <a:endParaRPr lang="es-ES"/>
        </a:p>
      </dgm:t>
    </dgm:pt>
    <dgm:pt modelId="{27D1A1EF-1B1C-4F37-9C9E-45DA264B5858}">
      <dgm:prSet phldrT="[Texto]"/>
      <dgm:spPr/>
      <dgm:t>
        <a:bodyPr/>
        <a:lstStyle/>
        <a:p>
          <a:r>
            <a:rPr lang="es-ES" dirty="0" smtClean="0"/>
            <a:t>Gestión de Requisitos?</a:t>
          </a:r>
          <a:endParaRPr lang="es-ES" dirty="0"/>
        </a:p>
      </dgm:t>
    </dgm:pt>
    <dgm:pt modelId="{2DC8975E-C664-4F4F-8A6D-ADD64749CBF2}" type="parTrans" cxnId="{B6D2BF67-2EAA-44C3-8CA1-FE84DC37E9C2}">
      <dgm:prSet/>
      <dgm:spPr/>
      <dgm:t>
        <a:bodyPr/>
        <a:lstStyle/>
        <a:p>
          <a:endParaRPr lang="es-ES"/>
        </a:p>
      </dgm:t>
    </dgm:pt>
    <dgm:pt modelId="{8CB90385-333C-4518-8CAE-5CE38ED402B5}" type="sibTrans" cxnId="{B6D2BF67-2EAA-44C3-8CA1-FE84DC37E9C2}">
      <dgm:prSet/>
      <dgm:spPr/>
      <dgm:t>
        <a:bodyPr/>
        <a:lstStyle/>
        <a:p>
          <a:endParaRPr lang="es-ES"/>
        </a:p>
      </dgm:t>
    </dgm:pt>
    <dgm:pt modelId="{070372FA-85BF-4847-95AD-C87EAF7122ED}">
      <dgm:prSet phldrT="[Texto]"/>
      <dgm:spPr/>
      <dgm:t>
        <a:bodyPr/>
        <a:lstStyle/>
        <a:p>
          <a:r>
            <a:rPr lang="es-ES" dirty="0" smtClean="0"/>
            <a:t>Solución de Arquitectura?</a:t>
          </a:r>
          <a:endParaRPr lang="es-ES" dirty="0"/>
        </a:p>
      </dgm:t>
    </dgm:pt>
    <dgm:pt modelId="{BC8056C4-0506-429E-BB77-A5545E8E87D5}" type="parTrans" cxnId="{36644C2F-43EF-4926-A9F3-EB66D9A11A20}">
      <dgm:prSet/>
      <dgm:spPr/>
      <dgm:t>
        <a:bodyPr/>
        <a:lstStyle/>
        <a:p>
          <a:endParaRPr lang="es-ES"/>
        </a:p>
      </dgm:t>
    </dgm:pt>
    <dgm:pt modelId="{89CA288E-195D-4BF4-AFA6-E6485B92E4CE}" type="sibTrans" cxnId="{36644C2F-43EF-4926-A9F3-EB66D9A11A20}">
      <dgm:prSet/>
      <dgm:spPr/>
      <dgm:t>
        <a:bodyPr/>
        <a:lstStyle/>
        <a:p>
          <a:endParaRPr lang="es-ES"/>
        </a:p>
      </dgm:t>
    </dgm:pt>
    <dgm:pt modelId="{5950A2EE-9B38-4325-86C3-B47A7253068B}">
      <dgm:prSet phldrT="[Texto]"/>
      <dgm:spPr/>
      <dgm:t>
        <a:bodyPr/>
        <a:lstStyle/>
        <a:p>
          <a:r>
            <a:rPr lang="es-ES" dirty="0" smtClean="0"/>
            <a:t>Control de calidad y </a:t>
          </a:r>
          <a:r>
            <a:rPr lang="es-ES" dirty="0" err="1" smtClean="0"/>
            <a:t>Testing</a:t>
          </a:r>
          <a:r>
            <a:rPr lang="es-ES" dirty="0" smtClean="0"/>
            <a:t>?</a:t>
          </a:r>
          <a:endParaRPr lang="es-ES" dirty="0"/>
        </a:p>
      </dgm:t>
    </dgm:pt>
    <dgm:pt modelId="{C20A5F38-9C33-40C1-916E-3E8F195EEB66}" type="parTrans" cxnId="{A0FB4281-D374-4199-8FDE-0C8E154793FD}">
      <dgm:prSet/>
      <dgm:spPr/>
      <dgm:t>
        <a:bodyPr/>
        <a:lstStyle/>
        <a:p>
          <a:endParaRPr lang="es-ES"/>
        </a:p>
      </dgm:t>
    </dgm:pt>
    <dgm:pt modelId="{333F7FC9-9F66-4BEC-B6BB-40EF76DE8F26}" type="sibTrans" cxnId="{A0FB4281-D374-4199-8FDE-0C8E154793FD}">
      <dgm:prSet/>
      <dgm:spPr/>
      <dgm:t>
        <a:bodyPr/>
        <a:lstStyle/>
        <a:p>
          <a:endParaRPr lang="es-ES"/>
        </a:p>
      </dgm:t>
    </dgm:pt>
    <dgm:pt modelId="{B7772A1C-3D5A-4079-BC86-75A0935ABF32}">
      <dgm:prSet phldrT="[Texto]"/>
      <dgm:spPr/>
      <dgm:t>
        <a:bodyPr/>
        <a:lstStyle/>
        <a:p>
          <a:r>
            <a:rPr lang="es-ES" dirty="0" smtClean="0"/>
            <a:t>Construcción y Empaquetado?</a:t>
          </a:r>
          <a:endParaRPr lang="es-ES" dirty="0"/>
        </a:p>
      </dgm:t>
    </dgm:pt>
    <dgm:pt modelId="{74ED297F-4EB7-45C5-A519-2C824409AA5D}" type="parTrans" cxnId="{E996D389-2329-47DC-8489-26781519E73F}">
      <dgm:prSet/>
      <dgm:spPr/>
      <dgm:t>
        <a:bodyPr/>
        <a:lstStyle/>
        <a:p>
          <a:endParaRPr lang="es-ES"/>
        </a:p>
      </dgm:t>
    </dgm:pt>
    <dgm:pt modelId="{D3622302-3AF8-403B-A41B-380C02AA982F}" type="sibTrans" cxnId="{E996D389-2329-47DC-8489-26781519E73F}">
      <dgm:prSet/>
      <dgm:spPr/>
      <dgm:t>
        <a:bodyPr/>
        <a:lstStyle/>
        <a:p>
          <a:endParaRPr lang="es-ES"/>
        </a:p>
      </dgm:t>
    </dgm:pt>
    <dgm:pt modelId="{2F867971-D3FF-413D-8480-8D3631BB1F7A}">
      <dgm:prSet phldrT="[Texto]"/>
      <dgm:spPr/>
      <dgm:t>
        <a:bodyPr/>
        <a:lstStyle/>
        <a:p>
          <a:r>
            <a:rPr lang="es-ES" dirty="0" smtClean="0"/>
            <a:t>Desarrollo?</a:t>
          </a:r>
          <a:endParaRPr lang="es-ES" dirty="0"/>
        </a:p>
      </dgm:t>
    </dgm:pt>
    <dgm:pt modelId="{36FDCC39-9FC5-4511-B26A-6DFF8ABEF655}" type="parTrans" cxnId="{4A5F1BE6-5525-428A-8269-F9012710EFBF}">
      <dgm:prSet/>
      <dgm:spPr/>
      <dgm:t>
        <a:bodyPr/>
        <a:lstStyle/>
        <a:p>
          <a:endParaRPr lang="es-ES"/>
        </a:p>
      </dgm:t>
    </dgm:pt>
    <dgm:pt modelId="{5B244352-4326-4AC1-9DE7-47B43D2A7837}" type="sibTrans" cxnId="{4A5F1BE6-5525-428A-8269-F9012710EFBF}">
      <dgm:prSet/>
      <dgm:spPr/>
      <dgm:t>
        <a:bodyPr/>
        <a:lstStyle/>
        <a:p>
          <a:endParaRPr lang="es-ES"/>
        </a:p>
      </dgm:t>
    </dgm:pt>
    <dgm:pt modelId="{E519ADC1-0448-417B-BC1C-36F9D2612460}">
      <dgm:prSet phldrT="[Texto]"/>
      <dgm:spPr/>
      <dgm:t>
        <a:bodyPr/>
        <a:lstStyle/>
        <a:p>
          <a:r>
            <a:rPr lang="es-ES" dirty="0" smtClean="0"/>
            <a:t>Despliegue de Soluciones?</a:t>
          </a:r>
          <a:endParaRPr lang="es-ES" dirty="0"/>
        </a:p>
      </dgm:t>
    </dgm:pt>
    <dgm:pt modelId="{8843646E-0303-43F0-A844-DC7A45CBDC71}" type="parTrans" cxnId="{4ABC7440-24A0-4662-8968-9FAB04B7EC15}">
      <dgm:prSet/>
      <dgm:spPr/>
      <dgm:t>
        <a:bodyPr/>
        <a:lstStyle/>
        <a:p>
          <a:endParaRPr lang="es-ES"/>
        </a:p>
      </dgm:t>
    </dgm:pt>
    <dgm:pt modelId="{EF051721-75EF-42CF-B158-A0BE82578B22}" type="sibTrans" cxnId="{4ABC7440-24A0-4662-8968-9FAB04B7EC15}">
      <dgm:prSet/>
      <dgm:spPr/>
      <dgm:t>
        <a:bodyPr/>
        <a:lstStyle/>
        <a:p>
          <a:endParaRPr lang="es-ES"/>
        </a:p>
      </dgm:t>
    </dgm:pt>
    <dgm:pt modelId="{54A487F1-F66E-4126-B2B8-88598BC982EF}">
      <dgm:prSet phldrT="[Texto]"/>
      <dgm:spPr/>
      <dgm:t>
        <a:bodyPr/>
        <a:lstStyle/>
        <a:p>
          <a:r>
            <a:rPr lang="es-ES" dirty="0" smtClean="0"/>
            <a:t>Operaciones Optimización?</a:t>
          </a:r>
          <a:endParaRPr lang="es-ES" dirty="0"/>
        </a:p>
      </dgm:t>
    </dgm:pt>
    <dgm:pt modelId="{46CBADB8-E816-4548-9BCA-55339108BA24}" type="parTrans" cxnId="{6D4A0415-3153-4D56-AD72-088E0604F679}">
      <dgm:prSet/>
      <dgm:spPr/>
      <dgm:t>
        <a:bodyPr/>
        <a:lstStyle/>
        <a:p>
          <a:endParaRPr lang="es-ES"/>
        </a:p>
      </dgm:t>
    </dgm:pt>
    <dgm:pt modelId="{23BA47C5-F798-4AEF-8896-D5F0CAD8DF18}" type="sibTrans" cxnId="{6D4A0415-3153-4D56-AD72-088E0604F679}">
      <dgm:prSet/>
      <dgm:spPr/>
      <dgm:t>
        <a:bodyPr/>
        <a:lstStyle/>
        <a:p>
          <a:endParaRPr lang="es-ES"/>
        </a:p>
      </dgm:t>
    </dgm:pt>
    <dgm:pt modelId="{1A7A113C-C3A7-4C09-A993-7264535FD0E5}">
      <dgm:prSet phldrT="[Texto]"/>
      <dgm:spPr/>
      <dgm:t>
        <a:bodyPr/>
        <a:lstStyle/>
        <a:p>
          <a:r>
            <a:rPr lang="es-ES" dirty="0" smtClean="0"/>
            <a:t>Administración y Gestión de Versionado?</a:t>
          </a:r>
          <a:endParaRPr lang="es-ES" dirty="0"/>
        </a:p>
      </dgm:t>
    </dgm:pt>
    <dgm:pt modelId="{7FF49375-8A28-4E8C-8AED-AD1A87289BAF}" type="parTrans" cxnId="{2450A496-9C24-4C71-9B1A-B2CCF956CD1C}">
      <dgm:prSet/>
      <dgm:spPr/>
      <dgm:t>
        <a:bodyPr/>
        <a:lstStyle/>
        <a:p>
          <a:endParaRPr lang="es-ES"/>
        </a:p>
      </dgm:t>
    </dgm:pt>
    <dgm:pt modelId="{F2A978C5-CDFD-4C1D-B6C4-1E6951B5FC78}" type="sibTrans" cxnId="{2450A496-9C24-4C71-9B1A-B2CCF956CD1C}">
      <dgm:prSet/>
      <dgm:spPr/>
      <dgm:t>
        <a:bodyPr/>
        <a:lstStyle/>
        <a:p>
          <a:endParaRPr lang="es-ES"/>
        </a:p>
      </dgm:t>
    </dgm:pt>
    <dgm:pt modelId="{5A294D46-061A-40C6-9375-A68CD060647C}" type="pres">
      <dgm:prSet presAssocID="{EDF86A73-34F2-4D5E-BB39-D084E95CBA0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C11C4D7-245B-4A55-A630-EB0479592D8B}" type="pres">
      <dgm:prSet presAssocID="{5C255CDC-9B15-4ACF-96AB-638FAB9A3588}" presName="centerShape" presStyleLbl="node0" presStyleIdx="0" presStyleCnt="1"/>
      <dgm:spPr/>
      <dgm:t>
        <a:bodyPr/>
        <a:lstStyle/>
        <a:p>
          <a:endParaRPr lang="es-ES"/>
        </a:p>
      </dgm:t>
    </dgm:pt>
    <dgm:pt modelId="{C0E92A53-3D1D-40EF-A508-C069B1366446}" type="pres">
      <dgm:prSet presAssocID="{2DC8975E-C664-4F4F-8A6D-ADD64749CBF2}" presName="parTrans" presStyleLbl="sibTrans2D1" presStyleIdx="0" presStyleCnt="8"/>
      <dgm:spPr/>
      <dgm:t>
        <a:bodyPr/>
        <a:lstStyle/>
        <a:p>
          <a:endParaRPr lang="es-ES"/>
        </a:p>
      </dgm:t>
    </dgm:pt>
    <dgm:pt modelId="{8571B30B-79E3-40B8-8E3E-9D0A55D2363E}" type="pres">
      <dgm:prSet presAssocID="{2DC8975E-C664-4F4F-8A6D-ADD64749CBF2}" presName="connectorText" presStyleLbl="sibTrans2D1" presStyleIdx="0" presStyleCnt="8"/>
      <dgm:spPr/>
      <dgm:t>
        <a:bodyPr/>
        <a:lstStyle/>
        <a:p>
          <a:endParaRPr lang="es-ES"/>
        </a:p>
      </dgm:t>
    </dgm:pt>
    <dgm:pt modelId="{BA44322A-F6DC-4944-92C6-9CF355BCF0F7}" type="pres">
      <dgm:prSet presAssocID="{27D1A1EF-1B1C-4F37-9C9E-45DA264B5858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8E9A16-DFB2-465A-A236-639E779FC338}" type="pres">
      <dgm:prSet presAssocID="{BC8056C4-0506-429E-BB77-A5545E8E87D5}" presName="parTrans" presStyleLbl="sibTrans2D1" presStyleIdx="1" presStyleCnt="8"/>
      <dgm:spPr/>
      <dgm:t>
        <a:bodyPr/>
        <a:lstStyle/>
        <a:p>
          <a:endParaRPr lang="es-ES"/>
        </a:p>
      </dgm:t>
    </dgm:pt>
    <dgm:pt modelId="{ED4123D3-3583-4351-9511-5C9E9938CC9D}" type="pres">
      <dgm:prSet presAssocID="{BC8056C4-0506-429E-BB77-A5545E8E87D5}" presName="connectorText" presStyleLbl="sibTrans2D1" presStyleIdx="1" presStyleCnt="8"/>
      <dgm:spPr/>
      <dgm:t>
        <a:bodyPr/>
        <a:lstStyle/>
        <a:p>
          <a:endParaRPr lang="es-ES"/>
        </a:p>
      </dgm:t>
    </dgm:pt>
    <dgm:pt modelId="{72DD3597-2395-4FEA-88C2-9C5A637C2C80}" type="pres">
      <dgm:prSet presAssocID="{070372FA-85BF-4847-95AD-C87EAF7122E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D4A2EEB-F617-42D2-8A2E-F773DA7360FD}" type="pres">
      <dgm:prSet presAssocID="{36FDCC39-9FC5-4511-B26A-6DFF8ABEF655}" presName="parTrans" presStyleLbl="sibTrans2D1" presStyleIdx="2" presStyleCnt="8"/>
      <dgm:spPr/>
      <dgm:t>
        <a:bodyPr/>
        <a:lstStyle/>
        <a:p>
          <a:endParaRPr lang="es-ES"/>
        </a:p>
      </dgm:t>
    </dgm:pt>
    <dgm:pt modelId="{05C7BD64-4EE4-4A34-A8A6-173AC3552410}" type="pres">
      <dgm:prSet presAssocID="{36FDCC39-9FC5-4511-B26A-6DFF8ABEF655}" presName="connectorText" presStyleLbl="sibTrans2D1" presStyleIdx="2" presStyleCnt="8"/>
      <dgm:spPr/>
      <dgm:t>
        <a:bodyPr/>
        <a:lstStyle/>
        <a:p>
          <a:endParaRPr lang="es-ES"/>
        </a:p>
      </dgm:t>
    </dgm:pt>
    <dgm:pt modelId="{BE71F656-E219-44FC-B48C-3B48D854AC70}" type="pres">
      <dgm:prSet presAssocID="{2F867971-D3FF-413D-8480-8D3631BB1F7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B88DE2-1B28-46DA-99AA-72C1D66D3C38}" type="pres">
      <dgm:prSet presAssocID="{C20A5F38-9C33-40C1-916E-3E8F195EEB66}" presName="parTrans" presStyleLbl="sibTrans2D1" presStyleIdx="3" presStyleCnt="8"/>
      <dgm:spPr/>
      <dgm:t>
        <a:bodyPr/>
        <a:lstStyle/>
        <a:p>
          <a:endParaRPr lang="es-ES"/>
        </a:p>
      </dgm:t>
    </dgm:pt>
    <dgm:pt modelId="{307F6436-D62F-42BB-BD30-E061D5462CA8}" type="pres">
      <dgm:prSet presAssocID="{C20A5F38-9C33-40C1-916E-3E8F195EEB66}" presName="connectorText" presStyleLbl="sibTrans2D1" presStyleIdx="3" presStyleCnt="8"/>
      <dgm:spPr/>
      <dgm:t>
        <a:bodyPr/>
        <a:lstStyle/>
        <a:p>
          <a:endParaRPr lang="es-ES"/>
        </a:p>
      </dgm:t>
    </dgm:pt>
    <dgm:pt modelId="{F7B00E10-BFF8-4C3A-8B40-D84E449C3069}" type="pres">
      <dgm:prSet presAssocID="{5950A2EE-9B38-4325-86C3-B47A7253068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2B62DA-FE25-47F5-8D16-FF4E54CB6C1C}" type="pres">
      <dgm:prSet presAssocID="{74ED297F-4EB7-45C5-A519-2C824409AA5D}" presName="parTrans" presStyleLbl="sibTrans2D1" presStyleIdx="4" presStyleCnt="8"/>
      <dgm:spPr/>
      <dgm:t>
        <a:bodyPr/>
        <a:lstStyle/>
        <a:p>
          <a:endParaRPr lang="es-ES"/>
        </a:p>
      </dgm:t>
    </dgm:pt>
    <dgm:pt modelId="{725B0B1F-2659-4927-8005-5AA18A184E98}" type="pres">
      <dgm:prSet presAssocID="{74ED297F-4EB7-45C5-A519-2C824409AA5D}" presName="connectorText" presStyleLbl="sibTrans2D1" presStyleIdx="4" presStyleCnt="8"/>
      <dgm:spPr/>
      <dgm:t>
        <a:bodyPr/>
        <a:lstStyle/>
        <a:p>
          <a:endParaRPr lang="es-ES"/>
        </a:p>
      </dgm:t>
    </dgm:pt>
    <dgm:pt modelId="{9B60CD04-E36F-44A8-863F-CEC5C84B18B8}" type="pres">
      <dgm:prSet presAssocID="{B7772A1C-3D5A-4079-BC86-75A0935ABF32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6A497A-2713-45C5-8262-D7466408BC1C}" type="pres">
      <dgm:prSet presAssocID="{8843646E-0303-43F0-A844-DC7A45CBDC71}" presName="parTrans" presStyleLbl="sibTrans2D1" presStyleIdx="5" presStyleCnt="8"/>
      <dgm:spPr/>
      <dgm:t>
        <a:bodyPr/>
        <a:lstStyle/>
        <a:p>
          <a:endParaRPr lang="es-ES"/>
        </a:p>
      </dgm:t>
    </dgm:pt>
    <dgm:pt modelId="{6A379FD5-456D-4D1E-8F91-87003BD68596}" type="pres">
      <dgm:prSet presAssocID="{8843646E-0303-43F0-A844-DC7A45CBDC71}" presName="connectorText" presStyleLbl="sibTrans2D1" presStyleIdx="5" presStyleCnt="8"/>
      <dgm:spPr/>
      <dgm:t>
        <a:bodyPr/>
        <a:lstStyle/>
        <a:p>
          <a:endParaRPr lang="es-ES"/>
        </a:p>
      </dgm:t>
    </dgm:pt>
    <dgm:pt modelId="{035110DD-C1D3-4DCB-A5B8-AEAB6196AE5C}" type="pres">
      <dgm:prSet presAssocID="{E519ADC1-0448-417B-BC1C-36F9D2612460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D5E508D-9175-4A37-A0F2-64E236EB5817}" type="pres">
      <dgm:prSet presAssocID="{46CBADB8-E816-4548-9BCA-55339108BA24}" presName="parTrans" presStyleLbl="sibTrans2D1" presStyleIdx="6" presStyleCnt="8"/>
      <dgm:spPr/>
      <dgm:t>
        <a:bodyPr/>
        <a:lstStyle/>
        <a:p>
          <a:endParaRPr lang="es-ES"/>
        </a:p>
      </dgm:t>
    </dgm:pt>
    <dgm:pt modelId="{7C9FD79C-2364-4EF2-873F-EDBB0F5DD6D0}" type="pres">
      <dgm:prSet presAssocID="{46CBADB8-E816-4548-9BCA-55339108BA24}" presName="connectorText" presStyleLbl="sibTrans2D1" presStyleIdx="6" presStyleCnt="8"/>
      <dgm:spPr/>
      <dgm:t>
        <a:bodyPr/>
        <a:lstStyle/>
        <a:p>
          <a:endParaRPr lang="es-ES"/>
        </a:p>
      </dgm:t>
    </dgm:pt>
    <dgm:pt modelId="{E67C8E94-144D-4ACE-9E37-8BF5222AC212}" type="pres">
      <dgm:prSet presAssocID="{54A487F1-F66E-4126-B2B8-88598BC982EF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C5616B-BF71-4B21-9B92-20AA55D11BFB}" type="pres">
      <dgm:prSet presAssocID="{7FF49375-8A28-4E8C-8AED-AD1A87289BAF}" presName="parTrans" presStyleLbl="sibTrans2D1" presStyleIdx="7" presStyleCnt="8"/>
      <dgm:spPr/>
      <dgm:t>
        <a:bodyPr/>
        <a:lstStyle/>
        <a:p>
          <a:endParaRPr lang="es-ES"/>
        </a:p>
      </dgm:t>
    </dgm:pt>
    <dgm:pt modelId="{55C01732-581A-4393-B20F-811344428D32}" type="pres">
      <dgm:prSet presAssocID="{7FF49375-8A28-4E8C-8AED-AD1A87289BAF}" presName="connectorText" presStyleLbl="sibTrans2D1" presStyleIdx="7" presStyleCnt="8"/>
      <dgm:spPr/>
      <dgm:t>
        <a:bodyPr/>
        <a:lstStyle/>
        <a:p>
          <a:endParaRPr lang="es-ES"/>
        </a:p>
      </dgm:t>
    </dgm:pt>
    <dgm:pt modelId="{7129B7C2-62FC-4959-9B56-A5EA760A2456}" type="pres">
      <dgm:prSet presAssocID="{1A7A113C-C3A7-4C09-A993-7264535FD0E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E5B430C-7B20-4CA9-8478-6D40B1C6B9FA}" type="presOf" srcId="{8843646E-0303-43F0-A844-DC7A45CBDC71}" destId="{6A379FD5-456D-4D1E-8F91-87003BD68596}" srcOrd="1" destOrd="0" presId="urn:microsoft.com/office/officeart/2005/8/layout/radial5"/>
    <dgm:cxn modelId="{4818C5CC-633B-4456-B4AB-F47C47A76F59}" type="presOf" srcId="{36FDCC39-9FC5-4511-B26A-6DFF8ABEF655}" destId="{0D4A2EEB-F617-42D2-8A2E-F773DA7360FD}" srcOrd="0" destOrd="0" presId="urn:microsoft.com/office/officeart/2005/8/layout/radial5"/>
    <dgm:cxn modelId="{10163BA3-0C24-4F88-A49E-14A1914835FD}" type="presOf" srcId="{74ED297F-4EB7-45C5-A519-2C824409AA5D}" destId="{725B0B1F-2659-4927-8005-5AA18A184E98}" srcOrd="1" destOrd="0" presId="urn:microsoft.com/office/officeart/2005/8/layout/radial5"/>
    <dgm:cxn modelId="{36644C2F-43EF-4926-A9F3-EB66D9A11A20}" srcId="{5C255CDC-9B15-4ACF-96AB-638FAB9A3588}" destId="{070372FA-85BF-4847-95AD-C87EAF7122ED}" srcOrd="1" destOrd="0" parTransId="{BC8056C4-0506-429E-BB77-A5545E8E87D5}" sibTransId="{89CA288E-195D-4BF4-AFA6-E6485B92E4CE}"/>
    <dgm:cxn modelId="{454CF73E-9B5D-45A4-A9FF-65F2DD95A117}" type="presOf" srcId="{C20A5F38-9C33-40C1-916E-3E8F195EEB66}" destId="{4BB88DE2-1B28-46DA-99AA-72C1D66D3C38}" srcOrd="0" destOrd="0" presId="urn:microsoft.com/office/officeart/2005/8/layout/radial5"/>
    <dgm:cxn modelId="{C7F08961-2A96-476C-8509-DE3D5E9AE681}" type="presOf" srcId="{8843646E-0303-43F0-A844-DC7A45CBDC71}" destId="{736A497A-2713-45C5-8262-D7466408BC1C}" srcOrd="0" destOrd="0" presId="urn:microsoft.com/office/officeart/2005/8/layout/radial5"/>
    <dgm:cxn modelId="{4A5F1BE6-5525-428A-8269-F9012710EFBF}" srcId="{5C255CDC-9B15-4ACF-96AB-638FAB9A3588}" destId="{2F867971-D3FF-413D-8480-8D3631BB1F7A}" srcOrd="2" destOrd="0" parTransId="{36FDCC39-9FC5-4511-B26A-6DFF8ABEF655}" sibTransId="{5B244352-4326-4AC1-9DE7-47B43D2A7837}"/>
    <dgm:cxn modelId="{5A983F8B-4463-4451-9F7E-A7E2A2304410}" type="presOf" srcId="{2F867971-D3FF-413D-8480-8D3631BB1F7A}" destId="{BE71F656-E219-44FC-B48C-3B48D854AC70}" srcOrd="0" destOrd="0" presId="urn:microsoft.com/office/officeart/2005/8/layout/radial5"/>
    <dgm:cxn modelId="{D46A959C-8391-420C-A306-C98E90E37640}" type="presOf" srcId="{7FF49375-8A28-4E8C-8AED-AD1A87289BAF}" destId="{9AC5616B-BF71-4B21-9B92-20AA55D11BFB}" srcOrd="0" destOrd="0" presId="urn:microsoft.com/office/officeart/2005/8/layout/radial5"/>
    <dgm:cxn modelId="{A0FB4281-D374-4199-8FDE-0C8E154793FD}" srcId="{5C255CDC-9B15-4ACF-96AB-638FAB9A3588}" destId="{5950A2EE-9B38-4325-86C3-B47A7253068B}" srcOrd="3" destOrd="0" parTransId="{C20A5F38-9C33-40C1-916E-3E8F195EEB66}" sibTransId="{333F7FC9-9F66-4BEC-B6BB-40EF76DE8F26}"/>
    <dgm:cxn modelId="{34287A4B-6FCA-4EF5-A265-7A08FAA71AD6}" type="presOf" srcId="{B7772A1C-3D5A-4079-BC86-75A0935ABF32}" destId="{9B60CD04-E36F-44A8-863F-CEC5C84B18B8}" srcOrd="0" destOrd="0" presId="urn:microsoft.com/office/officeart/2005/8/layout/radial5"/>
    <dgm:cxn modelId="{F5E9C15B-E640-4D94-BE51-A92E3ED9B837}" type="presOf" srcId="{7FF49375-8A28-4E8C-8AED-AD1A87289BAF}" destId="{55C01732-581A-4393-B20F-811344428D32}" srcOrd="1" destOrd="0" presId="urn:microsoft.com/office/officeart/2005/8/layout/radial5"/>
    <dgm:cxn modelId="{2450A496-9C24-4C71-9B1A-B2CCF956CD1C}" srcId="{5C255CDC-9B15-4ACF-96AB-638FAB9A3588}" destId="{1A7A113C-C3A7-4C09-A993-7264535FD0E5}" srcOrd="7" destOrd="0" parTransId="{7FF49375-8A28-4E8C-8AED-AD1A87289BAF}" sibTransId="{F2A978C5-CDFD-4C1D-B6C4-1E6951B5FC78}"/>
    <dgm:cxn modelId="{4F234DC0-962D-4BFA-B7E1-53653A544489}" type="presOf" srcId="{46CBADB8-E816-4548-9BCA-55339108BA24}" destId="{1D5E508D-9175-4A37-A0F2-64E236EB5817}" srcOrd="0" destOrd="0" presId="urn:microsoft.com/office/officeart/2005/8/layout/radial5"/>
    <dgm:cxn modelId="{0E4FBD09-886C-40F7-90F6-EC7824D2BAA1}" type="presOf" srcId="{BC8056C4-0506-429E-BB77-A5545E8E87D5}" destId="{ED4123D3-3583-4351-9511-5C9E9938CC9D}" srcOrd="1" destOrd="0" presId="urn:microsoft.com/office/officeart/2005/8/layout/radial5"/>
    <dgm:cxn modelId="{E996D389-2329-47DC-8489-26781519E73F}" srcId="{5C255CDC-9B15-4ACF-96AB-638FAB9A3588}" destId="{B7772A1C-3D5A-4079-BC86-75A0935ABF32}" srcOrd="4" destOrd="0" parTransId="{74ED297F-4EB7-45C5-A519-2C824409AA5D}" sibTransId="{D3622302-3AF8-403B-A41B-380C02AA982F}"/>
    <dgm:cxn modelId="{591DE580-6942-48F8-9BFC-1007FB5E25D0}" type="presOf" srcId="{2DC8975E-C664-4F4F-8A6D-ADD64749CBF2}" destId="{C0E92A53-3D1D-40EF-A508-C069B1366446}" srcOrd="0" destOrd="0" presId="urn:microsoft.com/office/officeart/2005/8/layout/radial5"/>
    <dgm:cxn modelId="{13BE8A16-5F47-43A9-8E04-5F8AF14D62A2}" type="presOf" srcId="{2DC8975E-C664-4F4F-8A6D-ADD64749CBF2}" destId="{8571B30B-79E3-40B8-8E3E-9D0A55D2363E}" srcOrd="1" destOrd="0" presId="urn:microsoft.com/office/officeart/2005/8/layout/radial5"/>
    <dgm:cxn modelId="{090F0F61-FC1D-4AB2-BA75-5E19A1DA12A9}" type="presOf" srcId="{E519ADC1-0448-417B-BC1C-36F9D2612460}" destId="{035110DD-C1D3-4DCB-A5B8-AEAB6196AE5C}" srcOrd="0" destOrd="0" presId="urn:microsoft.com/office/officeart/2005/8/layout/radial5"/>
    <dgm:cxn modelId="{0446D7D6-4A37-4107-9316-8DA4025972CD}" type="presOf" srcId="{36FDCC39-9FC5-4511-B26A-6DFF8ABEF655}" destId="{05C7BD64-4EE4-4A34-A8A6-173AC3552410}" srcOrd="1" destOrd="0" presId="urn:microsoft.com/office/officeart/2005/8/layout/radial5"/>
    <dgm:cxn modelId="{D3A2A5ED-2BB3-4164-BBD8-CCE9EC57F793}" type="presOf" srcId="{070372FA-85BF-4847-95AD-C87EAF7122ED}" destId="{72DD3597-2395-4FEA-88C2-9C5A637C2C80}" srcOrd="0" destOrd="0" presId="urn:microsoft.com/office/officeart/2005/8/layout/radial5"/>
    <dgm:cxn modelId="{4ABC7440-24A0-4662-8968-9FAB04B7EC15}" srcId="{5C255CDC-9B15-4ACF-96AB-638FAB9A3588}" destId="{E519ADC1-0448-417B-BC1C-36F9D2612460}" srcOrd="5" destOrd="0" parTransId="{8843646E-0303-43F0-A844-DC7A45CBDC71}" sibTransId="{EF051721-75EF-42CF-B158-A0BE82578B22}"/>
    <dgm:cxn modelId="{5A87966A-F278-4A08-AC01-9162EEF40B3D}" type="presOf" srcId="{1A7A113C-C3A7-4C09-A993-7264535FD0E5}" destId="{7129B7C2-62FC-4959-9B56-A5EA760A2456}" srcOrd="0" destOrd="0" presId="urn:microsoft.com/office/officeart/2005/8/layout/radial5"/>
    <dgm:cxn modelId="{255F7B3C-AADD-4F81-9208-D0495BF6B8FA}" type="presOf" srcId="{54A487F1-F66E-4126-B2B8-88598BC982EF}" destId="{E67C8E94-144D-4ACE-9E37-8BF5222AC212}" srcOrd="0" destOrd="0" presId="urn:microsoft.com/office/officeart/2005/8/layout/radial5"/>
    <dgm:cxn modelId="{6C963DDB-C91C-4C2A-B3A2-5D5FFFAE88DE}" type="presOf" srcId="{EDF86A73-34F2-4D5E-BB39-D084E95CBA0C}" destId="{5A294D46-061A-40C6-9375-A68CD060647C}" srcOrd="0" destOrd="0" presId="urn:microsoft.com/office/officeart/2005/8/layout/radial5"/>
    <dgm:cxn modelId="{B6D2BF67-2EAA-44C3-8CA1-FE84DC37E9C2}" srcId="{5C255CDC-9B15-4ACF-96AB-638FAB9A3588}" destId="{27D1A1EF-1B1C-4F37-9C9E-45DA264B5858}" srcOrd="0" destOrd="0" parTransId="{2DC8975E-C664-4F4F-8A6D-ADD64749CBF2}" sibTransId="{8CB90385-333C-4518-8CAE-5CE38ED402B5}"/>
    <dgm:cxn modelId="{2C7644B6-1785-47A1-AA2D-53D6AC031C92}" type="presOf" srcId="{C20A5F38-9C33-40C1-916E-3E8F195EEB66}" destId="{307F6436-D62F-42BB-BD30-E061D5462CA8}" srcOrd="1" destOrd="0" presId="urn:microsoft.com/office/officeart/2005/8/layout/radial5"/>
    <dgm:cxn modelId="{85EF0BA1-F5E0-4A94-8400-4C21A7F8B50F}" srcId="{EDF86A73-34F2-4D5E-BB39-D084E95CBA0C}" destId="{5C255CDC-9B15-4ACF-96AB-638FAB9A3588}" srcOrd="0" destOrd="0" parTransId="{5351C9D9-5ED9-49C7-9BC7-54272F485080}" sibTransId="{D3912B09-799E-4014-A289-E336E6150E06}"/>
    <dgm:cxn modelId="{7B15C855-0CFB-418C-8DEA-F739AF8F4E0A}" type="presOf" srcId="{5950A2EE-9B38-4325-86C3-B47A7253068B}" destId="{F7B00E10-BFF8-4C3A-8B40-D84E449C3069}" srcOrd="0" destOrd="0" presId="urn:microsoft.com/office/officeart/2005/8/layout/radial5"/>
    <dgm:cxn modelId="{92F80734-7086-4306-8C61-04C3FA3B068F}" type="presOf" srcId="{BC8056C4-0506-429E-BB77-A5545E8E87D5}" destId="{DB8E9A16-DFB2-465A-A236-639E779FC338}" srcOrd="0" destOrd="0" presId="urn:microsoft.com/office/officeart/2005/8/layout/radial5"/>
    <dgm:cxn modelId="{55911217-5E81-40ED-984F-18DCA563029A}" type="presOf" srcId="{46CBADB8-E816-4548-9BCA-55339108BA24}" destId="{7C9FD79C-2364-4EF2-873F-EDBB0F5DD6D0}" srcOrd="1" destOrd="0" presId="urn:microsoft.com/office/officeart/2005/8/layout/radial5"/>
    <dgm:cxn modelId="{42699980-DC93-4725-833D-EFD04DAB0AF0}" type="presOf" srcId="{5C255CDC-9B15-4ACF-96AB-638FAB9A3588}" destId="{5C11C4D7-245B-4A55-A630-EB0479592D8B}" srcOrd="0" destOrd="0" presId="urn:microsoft.com/office/officeart/2005/8/layout/radial5"/>
    <dgm:cxn modelId="{14EFB53B-EF60-462A-A9AE-1E3BC9A891DF}" type="presOf" srcId="{27D1A1EF-1B1C-4F37-9C9E-45DA264B5858}" destId="{BA44322A-F6DC-4944-92C6-9CF355BCF0F7}" srcOrd="0" destOrd="0" presId="urn:microsoft.com/office/officeart/2005/8/layout/radial5"/>
    <dgm:cxn modelId="{6D4A0415-3153-4D56-AD72-088E0604F679}" srcId="{5C255CDC-9B15-4ACF-96AB-638FAB9A3588}" destId="{54A487F1-F66E-4126-B2B8-88598BC982EF}" srcOrd="6" destOrd="0" parTransId="{46CBADB8-E816-4548-9BCA-55339108BA24}" sibTransId="{23BA47C5-F798-4AEF-8896-D5F0CAD8DF18}"/>
    <dgm:cxn modelId="{174CEC01-26DC-45C0-A60C-FCC46C5EAE92}" type="presOf" srcId="{74ED297F-4EB7-45C5-A519-2C824409AA5D}" destId="{2E2B62DA-FE25-47F5-8D16-FF4E54CB6C1C}" srcOrd="0" destOrd="0" presId="urn:microsoft.com/office/officeart/2005/8/layout/radial5"/>
    <dgm:cxn modelId="{B1215A98-336A-4CC7-99CC-A6597B533FE5}" type="presParOf" srcId="{5A294D46-061A-40C6-9375-A68CD060647C}" destId="{5C11C4D7-245B-4A55-A630-EB0479592D8B}" srcOrd="0" destOrd="0" presId="urn:microsoft.com/office/officeart/2005/8/layout/radial5"/>
    <dgm:cxn modelId="{20516805-B3EE-497B-8E20-6D4E89A1D37D}" type="presParOf" srcId="{5A294D46-061A-40C6-9375-A68CD060647C}" destId="{C0E92A53-3D1D-40EF-A508-C069B1366446}" srcOrd="1" destOrd="0" presId="urn:microsoft.com/office/officeart/2005/8/layout/radial5"/>
    <dgm:cxn modelId="{3223A818-63A4-4B81-AAD8-CC627277024D}" type="presParOf" srcId="{C0E92A53-3D1D-40EF-A508-C069B1366446}" destId="{8571B30B-79E3-40B8-8E3E-9D0A55D2363E}" srcOrd="0" destOrd="0" presId="urn:microsoft.com/office/officeart/2005/8/layout/radial5"/>
    <dgm:cxn modelId="{693005A9-4F2F-4232-9D73-D9FD9CF17F1F}" type="presParOf" srcId="{5A294D46-061A-40C6-9375-A68CD060647C}" destId="{BA44322A-F6DC-4944-92C6-9CF355BCF0F7}" srcOrd="2" destOrd="0" presId="urn:microsoft.com/office/officeart/2005/8/layout/radial5"/>
    <dgm:cxn modelId="{9C19A267-A890-4624-BAC4-02FEEC0EAD32}" type="presParOf" srcId="{5A294D46-061A-40C6-9375-A68CD060647C}" destId="{DB8E9A16-DFB2-465A-A236-639E779FC338}" srcOrd="3" destOrd="0" presId="urn:microsoft.com/office/officeart/2005/8/layout/radial5"/>
    <dgm:cxn modelId="{0C35C3AC-25A3-432F-AA12-0BA3B85BB19F}" type="presParOf" srcId="{DB8E9A16-DFB2-465A-A236-639E779FC338}" destId="{ED4123D3-3583-4351-9511-5C9E9938CC9D}" srcOrd="0" destOrd="0" presId="urn:microsoft.com/office/officeart/2005/8/layout/radial5"/>
    <dgm:cxn modelId="{12DC059E-4A48-4E8E-B649-D62F39CA6730}" type="presParOf" srcId="{5A294D46-061A-40C6-9375-A68CD060647C}" destId="{72DD3597-2395-4FEA-88C2-9C5A637C2C80}" srcOrd="4" destOrd="0" presId="urn:microsoft.com/office/officeart/2005/8/layout/radial5"/>
    <dgm:cxn modelId="{5F25EE6A-5605-40EA-AB37-489BFD63DCD2}" type="presParOf" srcId="{5A294D46-061A-40C6-9375-A68CD060647C}" destId="{0D4A2EEB-F617-42D2-8A2E-F773DA7360FD}" srcOrd="5" destOrd="0" presId="urn:microsoft.com/office/officeart/2005/8/layout/radial5"/>
    <dgm:cxn modelId="{1451E7CF-DE7F-48A5-8128-BBC007543C8A}" type="presParOf" srcId="{0D4A2EEB-F617-42D2-8A2E-F773DA7360FD}" destId="{05C7BD64-4EE4-4A34-A8A6-173AC3552410}" srcOrd="0" destOrd="0" presId="urn:microsoft.com/office/officeart/2005/8/layout/radial5"/>
    <dgm:cxn modelId="{A7BF4B0E-BC7A-47E3-A84B-6D5D056921B7}" type="presParOf" srcId="{5A294D46-061A-40C6-9375-A68CD060647C}" destId="{BE71F656-E219-44FC-B48C-3B48D854AC70}" srcOrd="6" destOrd="0" presId="urn:microsoft.com/office/officeart/2005/8/layout/radial5"/>
    <dgm:cxn modelId="{F1C6C3FB-393B-4E50-9C16-EC7230540760}" type="presParOf" srcId="{5A294D46-061A-40C6-9375-A68CD060647C}" destId="{4BB88DE2-1B28-46DA-99AA-72C1D66D3C38}" srcOrd="7" destOrd="0" presId="urn:microsoft.com/office/officeart/2005/8/layout/radial5"/>
    <dgm:cxn modelId="{E570691F-45D4-4B61-A4EE-9C579F7D0E60}" type="presParOf" srcId="{4BB88DE2-1B28-46DA-99AA-72C1D66D3C38}" destId="{307F6436-D62F-42BB-BD30-E061D5462CA8}" srcOrd="0" destOrd="0" presId="urn:microsoft.com/office/officeart/2005/8/layout/radial5"/>
    <dgm:cxn modelId="{E24B3585-7C2A-4E6A-B744-E618F57B91AB}" type="presParOf" srcId="{5A294D46-061A-40C6-9375-A68CD060647C}" destId="{F7B00E10-BFF8-4C3A-8B40-D84E449C3069}" srcOrd="8" destOrd="0" presId="urn:microsoft.com/office/officeart/2005/8/layout/radial5"/>
    <dgm:cxn modelId="{3A50D87B-8744-49E4-9422-6BE7253FC33F}" type="presParOf" srcId="{5A294D46-061A-40C6-9375-A68CD060647C}" destId="{2E2B62DA-FE25-47F5-8D16-FF4E54CB6C1C}" srcOrd="9" destOrd="0" presId="urn:microsoft.com/office/officeart/2005/8/layout/radial5"/>
    <dgm:cxn modelId="{5C21CE43-E792-42D2-9583-CDD4523166E3}" type="presParOf" srcId="{2E2B62DA-FE25-47F5-8D16-FF4E54CB6C1C}" destId="{725B0B1F-2659-4927-8005-5AA18A184E98}" srcOrd="0" destOrd="0" presId="urn:microsoft.com/office/officeart/2005/8/layout/radial5"/>
    <dgm:cxn modelId="{D43376CB-C72B-4B5E-A1A1-2627720E2177}" type="presParOf" srcId="{5A294D46-061A-40C6-9375-A68CD060647C}" destId="{9B60CD04-E36F-44A8-863F-CEC5C84B18B8}" srcOrd="10" destOrd="0" presId="urn:microsoft.com/office/officeart/2005/8/layout/radial5"/>
    <dgm:cxn modelId="{8A866017-54C4-4E61-9FFD-7EE40E223603}" type="presParOf" srcId="{5A294D46-061A-40C6-9375-A68CD060647C}" destId="{736A497A-2713-45C5-8262-D7466408BC1C}" srcOrd="11" destOrd="0" presId="urn:microsoft.com/office/officeart/2005/8/layout/radial5"/>
    <dgm:cxn modelId="{9700E65A-0FF4-4DD1-90EF-98F6E46D7A13}" type="presParOf" srcId="{736A497A-2713-45C5-8262-D7466408BC1C}" destId="{6A379FD5-456D-4D1E-8F91-87003BD68596}" srcOrd="0" destOrd="0" presId="urn:microsoft.com/office/officeart/2005/8/layout/radial5"/>
    <dgm:cxn modelId="{F3EBAE75-65F6-46E3-800E-FB99086C3FCF}" type="presParOf" srcId="{5A294D46-061A-40C6-9375-A68CD060647C}" destId="{035110DD-C1D3-4DCB-A5B8-AEAB6196AE5C}" srcOrd="12" destOrd="0" presId="urn:microsoft.com/office/officeart/2005/8/layout/radial5"/>
    <dgm:cxn modelId="{AD1C50AB-0567-4024-9375-936FEA7230C2}" type="presParOf" srcId="{5A294D46-061A-40C6-9375-A68CD060647C}" destId="{1D5E508D-9175-4A37-A0F2-64E236EB5817}" srcOrd="13" destOrd="0" presId="urn:microsoft.com/office/officeart/2005/8/layout/radial5"/>
    <dgm:cxn modelId="{88D1E445-187F-4E95-BC9D-D5252DC29FCA}" type="presParOf" srcId="{1D5E508D-9175-4A37-A0F2-64E236EB5817}" destId="{7C9FD79C-2364-4EF2-873F-EDBB0F5DD6D0}" srcOrd="0" destOrd="0" presId="urn:microsoft.com/office/officeart/2005/8/layout/radial5"/>
    <dgm:cxn modelId="{C9036D78-EE37-4F09-B2F3-E78DE28387AE}" type="presParOf" srcId="{5A294D46-061A-40C6-9375-A68CD060647C}" destId="{E67C8E94-144D-4ACE-9E37-8BF5222AC212}" srcOrd="14" destOrd="0" presId="urn:microsoft.com/office/officeart/2005/8/layout/radial5"/>
    <dgm:cxn modelId="{8662E6EA-79C0-42FE-B274-49F489DB524C}" type="presParOf" srcId="{5A294D46-061A-40C6-9375-A68CD060647C}" destId="{9AC5616B-BF71-4B21-9B92-20AA55D11BFB}" srcOrd="15" destOrd="0" presId="urn:microsoft.com/office/officeart/2005/8/layout/radial5"/>
    <dgm:cxn modelId="{196DCB85-F409-47E3-BAFA-92EE2CAAC79B}" type="presParOf" srcId="{9AC5616B-BF71-4B21-9B92-20AA55D11BFB}" destId="{55C01732-581A-4393-B20F-811344428D32}" srcOrd="0" destOrd="0" presId="urn:microsoft.com/office/officeart/2005/8/layout/radial5"/>
    <dgm:cxn modelId="{52B7CB3B-916C-4FCB-8328-0BCE394E73EA}" type="presParOf" srcId="{5A294D46-061A-40C6-9375-A68CD060647C}" destId="{7129B7C2-62FC-4959-9B56-A5EA760A2456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0C60D-273C-41E9-A8AC-59D35B3D6E38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2877686-B9F8-48A4-AD05-6581E9AD39D6}">
      <dgm:prSet phldrT="[Texto]"/>
      <dgm:spPr/>
      <dgm:t>
        <a:bodyPr/>
        <a:lstStyle/>
        <a:p>
          <a:r>
            <a:rPr lang="es-ES" dirty="0" smtClean="0"/>
            <a:t>Objetivo</a:t>
          </a:r>
          <a:endParaRPr lang="es-ES" dirty="0"/>
        </a:p>
      </dgm:t>
    </dgm:pt>
    <dgm:pt modelId="{EDCD7FE7-51DD-4D15-81EE-AE88E44E7C41}" type="parTrans" cxnId="{1B865CF7-1E21-4349-BF60-6885DA619007}">
      <dgm:prSet/>
      <dgm:spPr/>
      <dgm:t>
        <a:bodyPr/>
        <a:lstStyle/>
        <a:p>
          <a:endParaRPr lang="es-ES"/>
        </a:p>
      </dgm:t>
    </dgm:pt>
    <dgm:pt modelId="{23EE16E7-C8A3-4D7B-9485-FD6508F6B25E}" type="sibTrans" cxnId="{1B865CF7-1E21-4349-BF60-6885DA619007}">
      <dgm:prSet/>
      <dgm:spPr/>
      <dgm:t>
        <a:bodyPr/>
        <a:lstStyle/>
        <a:p>
          <a:endParaRPr lang="es-ES"/>
        </a:p>
      </dgm:t>
    </dgm:pt>
    <dgm:pt modelId="{38AE027E-89C8-4451-92E7-CC7CB87C3713}">
      <dgm:prSet phldrT="[Texto]"/>
      <dgm:spPr/>
      <dgm:t>
        <a:bodyPr/>
        <a:lstStyle/>
        <a:p>
          <a:r>
            <a:rPr lang="es-ES" dirty="0" smtClean="0"/>
            <a:t>Análisis de cliente</a:t>
          </a:r>
          <a:endParaRPr lang="es-ES" dirty="0"/>
        </a:p>
      </dgm:t>
    </dgm:pt>
    <dgm:pt modelId="{65288FFD-D4CA-40E0-A3E7-94AEA95DF8A5}" type="parTrans" cxnId="{2E45B6D9-0F19-4CDD-B297-8D5C8E7E5568}">
      <dgm:prSet/>
      <dgm:spPr/>
      <dgm:t>
        <a:bodyPr/>
        <a:lstStyle/>
        <a:p>
          <a:endParaRPr lang="es-ES"/>
        </a:p>
      </dgm:t>
    </dgm:pt>
    <dgm:pt modelId="{B03606B3-F670-4DE7-A35A-0637AAE9454E}" type="sibTrans" cxnId="{2E45B6D9-0F19-4CDD-B297-8D5C8E7E5568}">
      <dgm:prSet/>
      <dgm:spPr/>
      <dgm:t>
        <a:bodyPr/>
        <a:lstStyle/>
        <a:p>
          <a:endParaRPr lang="es-ES"/>
        </a:p>
      </dgm:t>
    </dgm:pt>
    <dgm:pt modelId="{A08D79D3-A47D-4F04-BEBD-38CBC11F3525}">
      <dgm:prSet phldrT="[Texto]"/>
      <dgm:spPr/>
      <dgm:t>
        <a:bodyPr/>
        <a:lstStyle/>
        <a:p>
          <a:r>
            <a:rPr lang="es-ES" dirty="0" smtClean="0"/>
            <a:t>Toma de requisitos</a:t>
          </a:r>
          <a:endParaRPr lang="es-ES" dirty="0"/>
        </a:p>
      </dgm:t>
    </dgm:pt>
    <dgm:pt modelId="{3C7126B7-8634-4B3F-B7AA-85CBDF0F7366}" type="parTrans" cxnId="{0331C2E3-A016-4F1F-B3FB-C3BCE3B6E300}">
      <dgm:prSet/>
      <dgm:spPr/>
      <dgm:t>
        <a:bodyPr/>
        <a:lstStyle/>
        <a:p>
          <a:endParaRPr lang="es-ES"/>
        </a:p>
      </dgm:t>
    </dgm:pt>
    <dgm:pt modelId="{FFDE5063-1C0B-400F-A8BC-5A87C4A14468}" type="sibTrans" cxnId="{0331C2E3-A016-4F1F-B3FB-C3BCE3B6E300}">
      <dgm:prSet/>
      <dgm:spPr/>
      <dgm:t>
        <a:bodyPr/>
        <a:lstStyle/>
        <a:p>
          <a:endParaRPr lang="es-ES"/>
        </a:p>
      </dgm:t>
    </dgm:pt>
    <dgm:pt modelId="{1A14EB87-F501-492C-965B-C7572A941467}">
      <dgm:prSet phldrT="[Texto]"/>
      <dgm:spPr/>
      <dgm:t>
        <a:bodyPr/>
        <a:lstStyle/>
        <a:p>
          <a:r>
            <a:rPr lang="es-ES" dirty="0" smtClean="0"/>
            <a:t>Reto</a:t>
          </a:r>
          <a:endParaRPr lang="es-ES" dirty="0"/>
        </a:p>
      </dgm:t>
    </dgm:pt>
    <dgm:pt modelId="{2087C520-EA96-4D89-AAFD-6058A14E1B46}" type="parTrans" cxnId="{1908A204-D5DA-4BC8-99FD-E2C197CE2383}">
      <dgm:prSet/>
      <dgm:spPr/>
      <dgm:t>
        <a:bodyPr/>
        <a:lstStyle/>
        <a:p>
          <a:endParaRPr lang="es-ES"/>
        </a:p>
      </dgm:t>
    </dgm:pt>
    <dgm:pt modelId="{DD72B5C5-C6F3-4B65-A995-A5C3C131A548}" type="sibTrans" cxnId="{1908A204-D5DA-4BC8-99FD-E2C197CE2383}">
      <dgm:prSet/>
      <dgm:spPr/>
      <dgm:t>
        <a:bodyPr/>
        <a:lstStyle/>
        <a:p>
          <a:endParaRPr lang="es-ES"/>
        </a:p>
      </dgm:t>
    </dgm:pt>
    <dgm:pt modelId="{7BBBD828-1892-405C-9960-B51C748D2F08}">
      <dgm:prSet phldrT="[Texto]"/>
      <dgm:spPr/>
      <dgm:t>
        <a:bodyPr/>
        <a:lstStyle/>
        <a:p>
          <a:r>
            <a:rPr lang="es-ES" dirty="0" smtClean="0"/>
            <a:t>Alinear requerimientos  con SharePoint</a:t>
          </a:r>
          <a:endParaRPr lang="es-ES" dirty="0"/>
        </a:p>
      </dgm:t>
    </dgm:pt>
    <dgm:pt modelId="{C4EED195-0F95-4B97-88D6-FF9533B48F9D}" type="parTrans" cxnId="{268079DE-7F62-40C4-80CE-C556A7A4D0B1}">
      <dgm:prSet/>
      <dgm:spPr/>
      <dgm:t>
        <a:bodyPr/>
        <a:lstStyle/>
        <a:p>
          <a:endParaRPr lang="es-ES"/>
        </a:p>
      </dgm:t>
    </dgm:pt>
    <dgm:pt modelId="{AFB2A204-A4D9-4B05-BFB7-43F25B87D8D9}" type="sibTrans" cxnId="{268079DE-7F62-40C4-80CE-C556A7A4D0B1}">
      <dgm:prSet/>
      <dgm:spPr/>
      <dgm:t>
        <a:bodyPr/>
        <a:lstStyle/>
        <a:p>
          <a:endParaRPr lang="es-ES"/>
        </a:p>
      </dgm:t>
    </dgm:pt>
    <dgm:pt modelId="{98406AE8-2559-49AC-B003-93A5E38390C1}">
      <dgm:prSet phldrT="[Texto]"/>
      <dgm:spPr/>
      <dgm:t>
        <a:bodyPr/>
        <a:lstStyle/>
        <a:p>
          <a:r>
            <a:rPr lang="es-ES" dirty="0" smtClean="0"/>
            <a:t>Evitar re-implementar funcionalidades standard</a:t>
          </a:r>
          <a:endParaRPr lang="es-ES" dirty="0"/>
        </a:p>
      </dgm:t>
    </dgm:pt>
    <dgm:pt modelId="{AF0F5B6F-C773-4461-899E-40F13EFB1366}" type="parTrans" cxnId="{C55A9004-3FF5-49D7-86D8-21511595A259}">
      <dgm:prSet/>
      <dgm:spPr/>
      <dgm:t>
        <a:bodyPr/>
        <a:lstStyle/>
        <a:p>
          <a:endParaRPr lang="es-ES"/>
        </a:p>
      </dgm:t>
    </dgm:pt>
    <dgm:pt modelId="{2449EF04-EF12-474A-B2E3-913D8ABD9B4C}" type="sibTrans" cxnId="{C55A9004-3FF5-49D7-86D8-21511595A259}">
      <dgm:prSet/>
      <dgm:spPr/>
      <dgm:t>
        <a:bodyPr/>
        <a:lstStyle/>
        <a:p>
          <a:endParaRPr lang="es-ES"/>
        </a:p>
      </dgm:t>
    </dgm:pt>
    <dgm:pt modelId="{926CEA25-275E-45CC-882C-9CEB752CF5BF}">
      <dgm:prSet phldrT="[Texto]"/>
      <dgm:spPr/>
      <dgm:t>
        <a:bodyPr/>
        <a:lstStyle/>
        <a:p>
          <a:r>
            <a:rPr lang="es-ES" dirty="0" smtClean="0"/>
            <a:t>Viabilidad</a:t>
          </a:r>
          <a:endParaRPr lang="es-ES" dirty="0"/>
        </a:p>
      </dgm:t>
    </dgm:pt>
    <dgm:pt modelId="{AFDCED76-B401-4351-A7B4-61E852AA6EAF}" type="parTrans" cxnId="{1B5F52CD-71D0-4383-A971-3322FB2A1EEC}">
      <dgm:prSet/>
      <dgm:spPr/>
      <dgm:t>
        <a:bodyPr/>
        <a:lstStyle/>
        <a:p>
          <a:endParaRPr lang="es-ES"/>
        </a:p>
      </dgm:t>
    </dgm:pt>
    <dgm:pt modelId="{BC10270F-5FC3-4E87-8D81-60F727B4B883}" type="sibTrans" cxnId="{1B5F52CD-71D0-4383-A971-3322FB2A1EEC}">
      <dgm:prSet/>
      <dgm:spPr/>
      <dgm:t>
        <a:bodyPr/>
        <a:lstStyle/>
        <a:p>
          <a:endParaRPr lang="es-ES"/>
        </a:p>
      </dgm:t>
    </dgm:pt>
    <dgm:pt modelId="{435C0A1F-D933-44D3-B571-8BFFB58CDE14}">
      <dgm:prSet phldrT="[Texto]"/>
      <dgm:spPr/>
      <dgm:t>
        <a:bodyPr/>
        <a:lstStyle/>
        <a:p>
          <a:r>
            <a:rPr lang="es-ES" dirty="0" smtClean="0"/>
            <a:t>Alcance de proyecto</a:t>
          </a:r>
          <a:endParaRPr lang="es-ES" dirty="0"/>
        </a:p>
      </dgm:t>
    </dgm:pt>
    <dgm:pt modelId="{FA24DDFF-7691-4AE9-9E0E-FAA868FFE9A9}" type="parTrans" cxnId="{8B84A917-EE6C-406B-AEC0-64221604274E}">
      <dgm:prSet/>
      <dgm:spPr/>
      <dgm:t>
        <a:bodyPr/>
        <a:lstStyle/>
        <a:p>
          <a:endParaRPr lang="es-ES"/>
        </a:p>
      </dgm:t>
    </dgm:pt>
    <dgm:pt modelId="{D4E2875D-2511-4A71-9103-BE362E6A093F}" type="sibTrans" cxnId="{8B84A917-EE6C-406B-AEC0-64221604274E}">
      <dgm:prSet/>
      <dgm:spPr/>
      <dgm:t>
        <a:bodyPr/>
        <a:lstStyle/>
        <a:p>
          <a:endParaRPr lang="es-ES"/>
        </a:p>
      </dgm:t>
    </dgm:pt>
    <dgm:pt modelId="{141737D7-694C-4EDD-96D9-C3F945F35EF5}">
      <dgm:prSet phldrT="[Texto]"/>
      <dgm:spPr/>
      <dgm:t>
        <a:bodyPr/>
        <a:lstStyle/>
        <a:p>
          <a:r>
            <a:rPr lang="es-ES" dirty="0" smtClean="0"/>
            <a:t>Retorno de Inversión (ROI)</a:t>
          </a:r>
          <a:endParaRPr lang="es-ES" dirty="0"/>
        </a:p>
      </dgm:t>
    </dgm:pt>
    <dgm:pt modelId="{966E5F78-3BE6-4435-BAE8-B211BA536126}" type="parTrans" cxnId="{FB0D85AA-B3E9-439D-8A06-19D35A34FE3C}">
      <dgm:prSet/>
      <dgm:spPr/>
      <dgm:t>
        <a:bodyPr/>
        <a:lstStyle/>
        <a:p>
          <a:endParaRPr lang="es-ES"/>
        </a:p>
      </dgm:t>
    </dgm:pt>
    <dgm:pt modelId="{4E3DC187-1723-41F7-A334-2658601E4949}" type="sibTrans" cxnId="{FB0D85AA-B3E9-439D-8A06-19D35A34FE3C}">
      <dgm:prSet/>
      <dgm:spPr/>
      <dgm:t>
        <a:bodyPr/>
        <a:lstStyle/>
        <a:p>
          <a:endParaRPr lang="es-ES"/>
        </a:p>
      </dgm:t>
    </dgm:pt>
    <dgm:pt modelId="{ECFFA9F8-ED9C-4A59-8074-75F1F7DCFE1D}" type="pres">
      <dgm:prSet presAssocID="{4BC0C60D-273C-41E9-A8AC-59D35B3D6E3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3E005A1-489A-4245-A3E0-95B535393BE1}" type="pres">
      <dgm:prSet presAssocID="{4BC0C60D-273C-41E9-A8AC-59D35B3D6E38}" presName="dummyMaxCanvas" presStyleCnt="0"/>
      <dgm:spPr/>
    </dgm:pt>
    <dgm:pt modelId="{B5B0EFFD-C45E-4AA4-AFF6-04427B1BB023}" type="pres">
      <dgm:prSet presAssocID="{4BC0C60D-273C-41E9-A8AC-59D35B3D6E38}" presName="parentComposite" presStyleCnt="0"/>
      <dgm:spPr/>
    </dgm:pt>
    <dgm:pt modelId="{4C14ED24-3213-4D1A-AFF1-DDC27B2DBCB8}" type="pres">
      <dgm:prSet presAssocID="{4BC0C60D-273C-41E9-A8AC-59D35B3D6E38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ES"/>
        </a:p>
      </dgm:t>
    </dgm:pt>
    <dgm:pt modelId="{56207FF1-F1E5-42AA-AD3F-6B880C174ECF}" type="pres">
      <dgm:prSet presAssocID="{4BC0C60D-273C-41E9-A8AC-59D35B3D6E38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ES"/>
        </a:p>
      </dgm:t>
    </dgm:pt>
    <dgm:pt modelId="{E995E4F6-F72A-4D4F-8DB2-D0F9BD73A705}" type="pres">
      <dgm:prSet presAssocID="{4BC0C60D-273C-41E9-A8AC-59D35B3D6E38}" presName="childrenComposite" presStyleCnt="0"/>
      <dgm:spPr/>
    </dgm:pt>
    <dgm:pt modelId="{F7B2948D-A1B7-4AD3-B8A6-E69D3A5C0FEA}" type="pres">
      <dgm:prSet presAssocID="{4BC0C60D-273C-41E9-A8AC-59D35B3D6E38}" presName="dummyMaxCanvas_ChildArea" presStyleCnt="0"/>
      <dgm:spPr/>
    </dgm:pt>
    <dgm:pt modelId="{EF3E1468-DB42-4C46-893E-6E2B99B6D31B}" type="pres">
      <dgm:prSet presAssocID="{4BC0C60D-273C-41E9-A8AC-59D35B3D6E38}" presName="fulcrum" presStyleLbl="alignAccFollowNode1" presStyleIdx="2" presStyleCnt="4"/>
      <dgm:spPr/>
    </dgm:pt>
    <dgm:pt modelId="{E4862A0B-2304-4FEC-A5E8-9CE3F718A84C}" type="pres">
      <dgm:prSet presAssocID="{4BC0C60D-273C-41E9-A8AC-59D35B3D6E38}" presName="balance_34" presStyleLbl="alignAccFollowNode1" presStyleIdx="3" presStyleCnt="4">
        <dgm:presLayoutVars>
          <dgm:bulletEnabled val="1"/>
        </dgm:presLayoutVars>
      </dgm:prSet>
      <dgm:spPr/>
    </dgm:pt>
    <dgm:pt modelId="{B1927FA8-A111-4EA3-AFD2-B6E3A9CFA9B1}" type="pres">
      <dgm:prSet presAssocID="{4BC0C60D-273C-41E9-A8AC-59D35B3D6E38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DE8832-A766-43B7-AE07-203DAFBDC4F6}" type="pres">
      <dgm:prSet presAssocID="{4BC0C60D-273C-41E9-A8AC-59D35B3D6E38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70A4FE-139A-4C0C-A514-535D24E5CF33}" type="pres">
      <dgm:prSet presAssocID="{4BC0C60D-273C-41E9-A8AC-59D35B3D6E38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C1FE1F-2FEB-48CA-8705-4592588EFE8D}" type="pres">
      <dgm:prSet presAssocID="{4BC0C60D-273C-41E9-A8AC-59D35B3D6E38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D4F2C5-B994-4539-8844-06C02470A1A4}" type="pres">
      <dgm:prSet presAssocID="{4BC0C60D-273C-41E9-A8AC-59D35B3D6E38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355E60-E8ED-4FF1-B929-8979F05E13A5}" type="pres">
      <dgm:prSet presAssocID="{4BC0C60D-273C-41E9-A8AC-59D35B3D6E38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A9E80D-CEDF-4C50-8F60-42D63C9776AD}" type="pres">
      <dgm:prSet presAssocID="{4BC0C60D-273C-41E9-A8AC-59D35B3D6E38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B84A917-EE6C-406B-AEC0-64221604274E}" srcId="{B2877686-B9F8-48A4-AD05-6581E9AD39D6}" destId="{435C0A1F-D933-44D3-B571-8BFFB58CDE14}" srcOrd="2" destOrd="0" parTransId="{FA24DDFF-7691-4AE9-9E0E-FAA868FFE9A9}" sibTransId="{D4E2875D-2511-4A71-9103-BE362E6A093F}"/>
    <dgm:cxn modelId="{C55A9004-3FF5-49D7-86D8-21511595A259}" srcId="{1A14EB87-F501-492C-965B-C7572A941467}" destId="{98406AE8-2559-49AC-B003-93A5E38390C1}" srcOrd="1" destOrd="0" parTransId="{AF0F5B6F-C773-4461-899E-40F13EFB1366}" sibTransId="{2449EF04-EF12-474A-B2E3-913D8ABD9B4C}"/>
    <dgm:cxn modelId="{5A1065B1-6123-4503-AF23-A275F41FC38F}" type="presOf" srcId="{38AE027E-89C8-4451-92E7-CC7CB87C3713}" destId="{F8D4F2C5-B994-4539-8844-06C02470A1A4}" srcOrd="0" destOrd="0" presId="urn:microsoft.com/office/officeart/2005/8/layout/balance1"/>
    <dgm:cxn modelId="{1A274A7B-30E7-4A6C-B176-64409803B403}" type="presOf" srcId="{B2877686-B9F8-48A4-AD05-6581E9AD39D6}" destId="{4C14ED24-3213-4D1A-AFF1-DDC27B2DBCB8}" srcOrd="0" destOrd="0" presId="urn:microsoft.com/office/officeart/2005/8/layout/balance1"/>
    <dgm:cxn modelId="{0331C2E3-A016-4F1F-B3FB-C3BCE3B6E300}" srcId="{B2877686-B9F8-48A4-AD05-6581E9AD39D6}" destId="{A08D79D3-A47D-4F04-BEBD-38CBC11F3525}" srcOrd="1" destOrd="0" parTransId="{3C7126B7-8634-4B3F-B7AA-85CBDF0F7366}" sibTransId="{FFDE5063-1C0B-400F-A8BC-5A87C4A14468}"/>
    <dgm:cxn modelId="{FB0D85AA-B3E9-439D-8A06-19D35A34FE3C}" srcId="{1A14EB87-F501-492C-965B-C7572A941467}" destId="{141737D7-694C-4EDD-96D9-C3F945F35EF5}" srcOrd="3" destOrd="0" parTransId="{966E5F78-3BE6-4435-BAE8-B211BA536126}" sibTransId="{4E3DC187-1723-41F7-A334-2658601E4949}"/>
    <dgm:cxn modelId="{604B9735-1924-4697-944B-8568880BB7D6}" type="presOf" srcId="{4BC0C60D-273C-41E9-A8AC-59D35B3D6E38}" destId="{ECFFA9F8-ED9C-4A59-8074-75F1F7DCFE1D}" srcOrd="0" destOrd="0" presId="urn:microsoft.com/office/officeart/2005/8/layout/balance1"/>
    <dgm:cxn modelId="{3F840FC1-7425-48A5-B123-F05974E4F2B8}" type="presOf" srcId="{7BBBD828-1892-405C-9960-B51C748D2F08}" destId="{B1927FA8-A111-4EA3-AFD2-B6E3A9CFA9B1}" srcOrd="0" destOrd="0" presId="urn:microsoft.com/office/officeart/2005/8/layout/balance1"/>
    <dgm:cxn modelId="{268079DE-7F62-40C4-80CE-C556A7A4D0B1}" srcId="{1A14EB87-F501-492C-965B-C7572A941467}" destId="{7BBBD828-1892-405C-9960-B51C748D2F08}" srcOrd="0" destOrd="0" parTransId="{C4EED195-0F95-4B97-88D6-FF9533B48F9D}" sibTransId="{AFB2A204-A4D9-4B05-BFB7-43F25B87D8D9}"/>
    <dgm:cxn modelId="{2E45B6D9-0F19-4CDD-B297-8D5C8E7E5568}" srcId="{B2877686-B9F8-48A4-AD05-6581E9AD39D6}" destId="{38AE027E-89C8-4451-92E7-CC7CB87C3713}" srcOrd="0" destOrd="0" parTransId="{65288FFD-D4CA-40E0-A3E7-94AEA95DF8A5}" sibTransId="{B03606B3-F670-4DE7-A35A-0637AAE9454E}"/>
    <dgm:cxn modelId="{6A82575D-CA02-4CFD-827A-08737DF3880C}" type="presOf" srcId="{A08D79D3-A47D-4F04-BEBD-38CBC11F3525}" destId="{8C355E60-E8ED-4FF1-B929-8979F05E13A5}" srcOrd="0" destOrd="0" presId="urn:microsoft.com/office/officeart/2005/8/layout/balance1"/>
    <dgm:cxn modelId="{380BC2D6-9F90-4008-85B5-B30A43295FC0}" type="presOf" srcId="{1A14EB87-F501-492C-965B-C7572A941467}" destId="{56207FF1-F1E5-42AA-AD3F-6B880C174ECF}" srcOrd="0" destOrd="0" presId="urn:microsoft.com/office/officeart/2005/8/layout/balance1"/>
    <dgm:cxn modelId="{BC56D514-A7A2-46E3-A866-914288A8C1E6}" type="presOf" srcId="{141737D7-694C-4EDD-96D9-C3F945F35EF5}" destId="{85C1FE1F-2FEB-48CA-8705-4592588EFE8D}" srcOrd="0" destOrd="0" presId="urn:microsoft.com/office/officeart/2005/8/layout/balance1"/>
    <dgm:cxn modelId="{1908A204-D5DA-4BC8-99FD-E2C197CE2383}" srcId="{4BC0C60D-273C-41E9-A8AC-59D35B3D6E38}" destId="{1A14EB87-F501-492C-965B-C7572A941467}" srcOrd="1" destOrd="0" parTransId="{2087C520-EA96-4D89-AAFD-6058A14E1B46}" sibTransId="{DD72B5C5-C6F3-4B65-A995-A5C3C131A548}"/>
    <dgm:cxn modelId="{CCCCF558-DDF5-4A21-BD4E-30386A8D0ADD}" type="presOf" srcId="{435C0A1F-D933-44D3-B571-8BFFB58CDE14}" destId="{48A9E80D-CEDF-4C50-8F60-42D63C9776AD}" srcOrd="0" destOrd="0" presId="urn:microsoft.com/office/officeart/2005/8/layout/balance1"/>
    <dgm:cxn modelId="{F45F88F0-6CB3-4325-819A-642C50A4BA6B}" type="presOf" srcId="{926CEA25-275E-45CC-882C-9CEB752CF5BF}" destId="{8D70A4FE-139A-4C0C-A514-535D24E5CF33}" srcOrd="0" destOrd="0" presId="urn:microsoft.com/office/officeart/2005/8/layout/balance1"/>
    <dgm:cxn modelId="{1B5F52CD-71D0-4383-A971-3322FB2A1EEC}" srcId="{1A14EB87-F501-492C-965B-C7572A941467}" destId="{926CEA25-275E-45CC-882C-9CEB752CF5BF}" srcOrd="2" destOrd="0" parTransId="{AFDCED76-B401-4351-A7B4-61E852AA6EAF}" sibTransId="{BC10270F-5FC3-4E87-8D81-60F727B4B883}"/>
    <dgm:cxn modelId="{1B865CF7-1E21-4349-BF60-6885DA619007}" srcId="{4BC0C60D-273C-41E9-A8AC-59D35B3D6E38}" destId="{B2877686-B9F8-48A4-AD05-6581E9AD39D6}" srcOrd="0" destOrd="0" parTransId="{EDCD7FE7-51DD-4D15-81EE-AE88E44E7C41}" sibTransId="{23EE16E7-C8A3-4D7B-9485-FD6508F6B25E}"/>
    <dgm:cxn modelId="{11B15CA8-30E9-41A0-A247-19041E2D87CD}" type="presOf" srcId="{98406AE8-2559-49AC-B003-93A5E38390C1}" destId="{F3DE8832-A766-43B7-AE07-203DAFBDC4F6}" srcOrd="0" destOrd="0" presId="urn:microsoft.com/office/officeart/2005/8/layout/balance1"/>
    <dgm:cxn modelId="{7902587C-31A7-45C7-AA52-91D5626E98CC}" type="presParOf" srcId="{ECFFA9F8-ED9C-4A59-8074-75F1F7DCFE1D}" destId="{03E005A1-489A-4245-A3E0-95B535393BE1}" srcOrd="0" destOrd="0" presId="urn:microsoft.com/office/officeart/2005/8/layout/balance1"/>
    <dgm:cxn modelId="{89180965-CCD4-4A89-AA44-726AF3E221BC}" type="presParOf" srcId="{ECFFA9F8-ED9C-4A59-8074-75F1F7DCFE1D}" destId="{B5B0EFFD-C45E-4AA4-AFF6-04427B1BB023}" srcOrd="1" destOrd="0" presId="urn:microsoft.com/office/officeart/2005/8/layout/balance1"/>
    <dgm:cxn modelId="{5CE8F946-616F-453E-8E41-9D7DF415CEB2}" type="presParOf" srcId="{B5B0EFFD-C45E-4AA4-AFF6-04427B1BB023}" destId="{4C14ED24-3213-4D1A-AFF1-DDC27B2DBCB8}" srcOrd="0" destOrd="0" presId="urn:microsoft.com/office/officeart/2005/8/layout/balance1"/>
    <dgm:cxn modelId="{3BA90730-EE84-4387-9DE2-3309480BAD78}" type="presParOf" srcId="{B5B0EFFD-C45E-4AA4-AFF6-04427B1BB023}" destId="{56207FF1-F1E5-42AA-AD3F-6B880C174ECF}" srcOrd="1" destOrd="0" presId="urn:microsoft.com/office/officeart/2005/8/layout/balance1"/>
    <dgm:cxn modelId="{08323B50-12DF-4195-B37C-9373AC6623C9}" type="presParOf" srcId="{ECFFA9F8-ED9C-4A59-8074-75F1F7DCFE1D}" destId="{E995E4F6-F72A-4D4F-8DB2-D0F9BD73A705}" srcOrd="2" destOrd="0" presId="urn:microsoft.com/office/officeart/2005/8/layout/balance1"/>
    <dgm:cxn modelId="{7D7767CA-85F7-4E1D-B059-DE310101C0BD}" type="presParOf" srcId="{E995E4F6-F72A-4D4F-8DB2-D0F9BD73A705}" destId="{F7B2948D-A1B7-4AD3-B8A6-E69D3A5C0FEA}" srcOrd="0" destOrd="0" presId="urn:microsoft.com/office/officeart/2005/8/layout/balance1"/>
    <dgm:cxn modelId="{1A26453D-90FF-423C-94A8-84D0A09BA500}" type="presParOf" srcId="{E995E4F6-F72A-4D4F-8DB2-D0F9BD73A705}" destId="{EF3E1468-DB42-4C46-893E-6E2B99B6D31B}" srcOrd="1" destOrd="0" presId="urn:microsoft.com/office/officeart/2005/8/layout/balance1"/>
    <dgm:cxn modelId="{EB13589B-47A9-42B4-B9D8-37FB4D158E8C}" type="presParOf" srcId="{E995E4F6-F72A-4D4F-8DB2-D0F9BD73A705}" destId="{E4862A0B-2304-4FEC-A5E8-9CE3F718A84C}" srcOrd="2" destOrd="0" presId="urn:microsoft.com/office/officeart/2005/8/layout/balance1"/>
    <dgm:cxn modelId="{DC12795B-BEC2-4879-AC3A-934D6B2D8273}" type="presParOf" srcId="{E995E4F6-F72A-4D4F-8DB2-D0F9BD73A705}" destId="{B1927FA8-A111-4EA3-AFD2-B6E3A9CFA9B1}" srcOrd="3" destOrd="0" presId="urn:microsoft.com/office/officeart/2005/8/layout/balance1"/>
    <dgm:cxn modelId="{58B0400F-4A30-4206-9491-6515B063AC4B}" type="presParOf" srcId="{E995E4F6-F72A-4D4F-8DB2-D0F9BD73A705}" destId="{F3DE8832-A766-43B7-AE07-203DAFBDC4F6}" srcOrd="4" destOrd="0" presId="urn:microsoft.com/office/officeart/2005/8/layout/balance1"/>
    <dgm:cxn modelId="{6D1BD48F-A1DD-434A-A762-DAE04895B37F}" type="presParOf" srcId="{E995E4F6-F72A-4D4F-8DB2-D0F9BD73A705}" destId="{8D70A4FE-139A-4C0C-A514-535D24E5CF33}" srcOrd="5" destOrd="0" presId="urn:microsoft.com/office/officeart/2005/8/layout/balance1"/>
    <dgm:cxn modelId="{3945B03A-D4CF-45EB-B440-60159473F991}" type="presParOf" srcId="{E995E4F6-F72A-4D4F-8DB2-D0F9BD73A705}" destId="{85C1FE1F-2FEB-48CA-8705-4592588EFE8D}" srcOrd="6" destOrd="0" presId="urn:microsoft.com/office/officeart/2005/8/layout/balance1"/>
    <dgm:cxn modelId="{38DD2ECE-BC15-433C-AC2C-B1C4665551F6}" type="presParOf" srcId="{E995E4F6-F72A-4D4F-8DB2-D0F9BD73A705}" destId="{F8D4F2C5-B994-4539-8844-06C02470A1A4}" srcOrd="7" destOrd="0" presId="urn:microsoft.com/office/officeart/2005/8/layout/balance1"/>
    <dgm:cxn modelId="{3B606B7C-7942-4FA1-A7ED-091CDEF7786E}" type="presParOf" srcId="{E995E4F6-F72A-4D4F-8DB2-D0F9BD73A705}" destId="{8C355E60-E8ED-4FF1-B929-8979F05E13A5}" srcOrd="8" destOrd="0" presId="urn:microsoft.com/office/officeart/2005/8/layout/balance1"/>
    <dgm:cxn modelId="{5603C6AE-5D88-49C4-9B68-9FDC9A25821D}" type="presParOf" srcId="{E995E4F6-F72A-4D4F-8DB2-D0F9BD73A705}" destId="{48A9E80D-CEDF-4C50-8F60-42D63C9776AD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1C4D7-245B-4A55-A630-EB0479592D8B}">
      <dsp:nvSpPr>
        <dsp:cNvPr id="0" name=""/>
        <dsp:cNvSpPr/>
      </dsp:nvSpPr>
      <dsp:spPr>
        <a:xfrm>
          <a:off x="2449498" y="2401872"/>
          <a:ext cx="1136043" cy="11360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Que es ALM?</a:t>
          </a:r>
          <a:endParaRPr lang="es-ES" sz="2100" kern="1200" dirty="0"/>
        </a:p>
      </dsp:txBody>
      <dsp:txXfrm>
        <a:off x="2615868" y="2568242"/>
        <a:ext cx="803303" cy="803303"/>
      </dsp:txXfrm>
    </dsp:sp>
    <dsp:sp modelId="{C0E92A53-3D1D-40EF-A508-C069B1366446}">
      <dsp:nvSpPr>
        <dsp:cNvPr id="0" name=""/>
        <dsp:cNvSpPr/>
      </dsp:nvSpPr>
      <dsp:spPr>
        <a:xfrm rot="16200000">
          <a:off x="2756498" y="1731025"/>
          <a:ext cx="522043" cy="386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2814436" y="1866214"/>
        <a:ext cx="406167" cy="231752"/>
      </dsp:txXfrm>
    </dsp:sp>
    <dsp:sp modelId="{BA44322A-F6DC-4944-92C6-9CF355BCF0F7}">
      <dsp:nvSpPr>
        <dsp:cNvPr id="0" name=""/>
        <dsp:cNvSpPr/>
      </dsp:nvSpPr>
      <dsp:spPr>
        <a:xfrm>
          <a:off x="2313705" y="9255"/>
          <a:ext cx="1407629" cy="140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Gestión de Requisitos?</a:t>
          </a:r>
          <a:endParaRPr lang="es-ES" sz="1200" kern="1200" dirty="0"/>
        </a:p>
      </dsp:txBody>
      <dsp:txXfrm>
        <a:off x="2519847" y="215397"/>
        <a:ext cx="995345" cy="995345"/>
      </dsp:txXfrm>
    </dsp:sp>
    <dsp:sp modelId="{DB8E9A16-DFB2-465A-A236-639E779FC338}">
      <dsp:nvSpPr>
        <dsp:cNvPr id="0" name=""/>
        <dsp:cNvSpPr/>
      </dsp:nvSpPr>
      <dsp:spPr>
        <a:xfrm rot="18900000">
          <a:off x="3495948" y="2037316"/>
          <a:ext cx="522043" cy="386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3512918" y="2155535"/>
        <a:ext cx="406167" cy="231752"/>
      </dsp:txXfrm>
    </dsp:sp>
    <dsp:sp modelId="{72DD3597-2395-4FEA-88C2-9C5A637C2C80}">
      <dsp:nvSpPr>
        <dsp:cNvPr id="0" name=""/>
        <dsp:cNvSpPr/>
      </dsp:nvSpPr>
      <dsp:spPr>
        <a:xfrm>
          <a:off x="3909521" y="670263"/>
          <a:ext cx="1407629" cy="140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Solución de Arquitectura?</a:t>
          </a:r>
          <a:endParaRPr lang="es-ES" sz="1200" kern="1200" dirty="0"/>
        </a:p>
      </dsp:txBody>
      <dsp:txXfrm>
        <a:off x="4115663" y="876405"/>
        <a:ext cx="995345" cy="995345"/>
      </dsp:txXfrm>
    </dsp:sp>
    <dsp:sp modelId="{0D4A2EEB-F617-42D2-8A2E-F773DA7360FD}">
      <dsp:nvSpPr>
        <dsp:cNvPr id="0" name=""/>
        <dsp:cNvSpPr/>
      </dsp:nvSpPr>
      <dsp:spPr>
        <a:xfrm>
          <a:off x="3802239" y="2776767"/>
          <a:ext cx="522043" cy="386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3802239" y="2854018"/>
        <a:ext cx="406167" cy="231752"/>
      </dsp:txXfrm>
    </dsp:sp>
    <dsp:sp modelId="{BE71F656-E219-44FC-B48C-3B48D854AC70}">
      <dsp:nvSpPr>
        <dsp:cNvPr id="0" name=""/>
        <dsp:cNvSpPr/>
      </dsp:nvSpPr>
      <dsp:spPr>
        <a:xfrm>
          <a:off x="4570530" y="2266079"/>
          <a:ext cx="1407629" cy="140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Desarrollo?</a:t>
          </a:r>
          <a:endParaRPr lang="es-ES" sz="1200" kern="1200" dirty="0"/>
        </a:p>
      </dsp:txBody>
      <dsp:txXfrm>
        <a:off x="4776672" y="2472221"/>
        <a:ext cx="995345" cy="995345"/>
      </dsp:txXfrm>
    </dsp:sp>
    <dsp:sp modelId="{4BB88DE2-1B28-46DA-99AA-72C1D66D3C38}">
      <dsp:nvSpPr>
        <dsp:cNvPr id="0" name=""/>
        <dsp:cNvSpPr/>
      </dsp:nvSpPr>
      <dsp:spPr>
        <a:xfrm rot="2700000">
          <a:off x="3495948" y="3516217"/>
          <a:ext cx="522043" cy="386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3512918" y="3552500"/>
        <a:ext cx="406167" cy="231752"/>
      </dsp:txXfrm>
    </dsp:sp>
    <dsp:sp modelId="{F7B00E10-BFF8-4C3A-8B40-D84E449C3069}">
      <dsp:nvSpPr>
        <dsp:cNvPr id="0" name=""/>
        <dsp:cNvSpPr/>
      </dsp:nvSpPr>
      <dsp:spPr>
        <a:xfrm>
          <a:off x="3909521" y="3861895"/>
          <a:ext cx="1407629" cy="140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Control de calidad y </a:t>
          </a:r>
          <a:r>
            <a:rPr lang="es-ES" sz="1200" kern="1200" dirty="0" err="1" smtClean="0"/>
            <a:t>Testing</a:t>
          </a:r>
          <a:r>
            <a:rPr lang="es-ES" sz="1200" kern="1200" dirty="0" smtClean="0"/>
            <a:t>?</a:t>
          </a:r>
          <a:endParaRPr lang="es-ES" sz="1200" kern="1200" dirty="0"/>
        </a:p>
      </dsp:txBody>
      <dsp:txXfrm>
        <a:off x="4115663" y="4068037"/>
        <a:ext cx="995345" cy="995345"/>
      </dsp:txXfrm>
    </dsp:sp>
    <dsp:sp modelId="{2E2B62DA-FE25-47F5-8D16-FF4E54CB6C1C}">
      <dsp:nvSpPr>
        <dsp:cNvPr id="0" name=""/>
        <dsp:cNvSpPr/>
      </dsp:nvSpPr>
      <dsp:spPr>
        <a:xfrm rot="5400000">
          <a:off x="2756498" y="3822508"/>
          <a:ext cx="522043" cy="386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2814436" y="3841821"/>
        <a:ext cx="406167" cy="231752"/>
      </dsp:txXfrm>
    </dsp:sp>
    <dsp:sp modelId="{9B60CD04-E36F-44A8-863F-CEC5C84B18B8}">
      <dsp:nvSpPr>
        <dsp:cNvPr id="0" name=""/>
        <dsp:cNvSpPr/>
      </dsp:nvSpPr>
      <dsp:spPr>
        <a:xfrm>
          <a:off x="2313705" y="4522904"/>
          <a:ext cx="1407629" cy="140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Construcción y Empaquetado?</a:t>
          </a:r>
          <a:endParaRPr lang="es-ES" sz="1200" kern="1200" dirty="0"/>
        </a:p>
      </dsp:txBody>
      <dsp:txXfrm>
        <a:off x="2519847" y="4729046"/>
        <a:ext cx="995345" cy="995345"/>
      </dsp:txXfrm>
    </dsp:sp>
    <dsp:sp modelId="{736A497A-2713-45C5-8262-D7466408BC1C}">
      <dsp:nvSpPr>
        <dsp:cNvPr id="0" name=""/>
        <dsp:cNvSpPr/>
      </dsp:nvSpPr>
      <dsp:spPr>
        <a:xfrm rot="8100000">
          <a:off x="2017047" y="3516217"/>
          <a:ext cx="522043" cy="386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 rot="10800000">
        <a:off x="2115953" y="3552500"/>
        <a:ext cx="406167" cy="231752"/>
      </dsp:txXfrm>
    </dsp:sp>
    <dsp:sp modelId="{035110DD-C1D3-4DCB-A5B8-AEAB6196AE5C}">
      <dsp:nvSpPr>
        <dsp:cNvPr id="0" name=""/>
        <dsp:cNvSpPr/>
      </dsp:nvSpPr>
      <dsp:spPr>
        <a:xfrm>
          <a:off x="717889" y="3861895"/>
          <a:ext cx="1407629" cy="140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Despliegue de Soluciones?</a:t>
          </a:r>
          <a:endParaRPr lang="es-ES" sz="1200" kern="1200" dirty="0"/>
        </a:p>
      </dsp:txBody>
      <dsp:txXfrm>
        <a:off x="924031" y="4068037"/>
        <a:ext cx="995345" cy="995345"/>
      </dsp:txXfrm>
    </dsp:sp>
    <dsp:sp modelId="{1D5E508D-9175-4A37-A0F2-64E236EB5817}">
      <dsp:nvSpPr>
        <dsp:cNvPr id="0" name=""/>
        <dsp:cNvSpPr/>
      </dsp:nvSpPr>
      <dsp:spPr>
        <a:xfrm rot="10800000">
          <a:off x="1710757" y="2776767"/>
          <a:ext cx="522043" cy="386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 rot="10800000">
        <a:off x="1826633" y="2854018"/>
        <a:ext cx="406167" cy="231752"/>
      </dsp:txXfrm>
    </dsp:sp>
    <dsp:sp modelId="{E67C8E94-144D-4ACE-9E37-8BF5222AC212}">
      <dsp:nvSpPr>
        <dsp:cNvPr id="0" name=""/>
        <dsp:cNvSpPr/>
      </dsp:nvSpPr>
      <dsp:spPr>
        <a:xfrm>
          <a:off x="56880" y="2266079"/>
          <a:ext cx="1407629" cy="140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Operaciones Optimización?</a:t>
          </a:r>
          <a:endParaRPr lang="es-ES" sz="1200" kern="1200" dirty="0"/>
        </a:p>
      </dsp:txBody>
      <dsp:txXfrm>
        <a:off x="263022" y="2472221"/>
        <a:ext cx="995345" cy="995345"/>
      </dsp:txXfrm>
    </dsp:sp>
    <dsp:sp modelId="{9AC5616B-BF71-4B21-9B92-20AA55D11BFB}">
      <dsp:nvSpPr>
        <dsp:cNvPr id="0" name=""/>
        <dsp:cNvSpPr/>
      </dsp:nvSpPr>
      <dsp:spPr>
        <a:xfrm rot="13500000">
          <a:off x="2017047" y="2037316"/>
          <a:ext cx="522043" cy="386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 rot="10800000">
        <a:off x="2115953" y="2155535"/>
        <a:ext cx="406167" cy="231752"/>
      </dsp:txXfrm>
    </dsp:sp>
    <dsp:sp modelId="{7129B7C2-62FC-4959-9B56-A5EA760A2456}">
      <dsp:nvSpPr>
        <dsp:cNvPr id="0" name=""/>
        <dsp:cNvSpPr/>
      </dsp:nvSpPr>
      <dsp:spPr>
        <a:xfrm>
          <a:off x="717889" y="670263"/>
          <a:ext cx="1407629" cy="140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Administración y Gestión de Versionado?</a:t>
          </a:r>
          <a:endParaRPr lang="es-ES" sz="1200" kern="1200" dirty="0"/>
        </a:p>
      </dsp:txBody>
      <dsp:txXfrm>
        <a:off x="924031" y="876405"/>
        <a:ext cx="995345" cy="995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4ED24-3213-4D1A-AFF1-DDC27B2DBCB8}">
      <dsp:nvSpPr>
        <dsp:cNvPr id="0" name=""/>
        <dsp:cNvSpPr/>
      </dsp:nvSpPr>
      <dsp:spPr>
        <a:xfrm>
          <a:off x="1679786" y="0"/>
          <a:ext cx="1950720" cy="10837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Objetivo</a:t>
          </a:r>
          <a:endParaRPr lang="es-ES" sz="3600" kern="1200" dirty="0"/>
        </a:p>
      </dsp:txBody>
      <dsp:txXfrm>
        <a:off x="1711527" y="31741"/>
        <a:ext cx="1887238" cy="1020251"/>
      </dsp:txXfrm>
    </dsp:sp>
    <dsp:sp modelId="{56207FF1-F1E5-42AA-AD3F-6B880C174ECF}">
      <dsp:nvSpPr>
        <dsp:cNvPr id="0" name=""/>
        <dsp:cNvSpPr/>
      </dsp:nvSpPr>
      <dsp:spPr>
        <a:xfrm>
          <a:off x="4497493" y="0"/>
          <a:ext cx="1950720" cy="10837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Reto</a:t>
          </a:r>
          <a:endParaRPr lang="es-ES" sz="3600" kern="1200" dirty="0"/>
        </a:p>
      </dsp:txBody>
      <dsp:txXfrm>
        <a:off x="4529234" y="31741"/>
        <a:ext cx="1887238" cy="1020251"/>
      </dsp:txXfrm>
    </dsp:sp>
    <dsp:sp modelId="{EF3E1468-DB42-4C46-893E-6E2B99B6D31B}">
      <dsp:nvSpPr>
        <dsp:cNvPr id="0" name=""/>
        <dsp:cNvSpPr/>
      </dsp:nvSpPr>
      <dsp:spPr>
        <a:xfrm>
          <a:off x="3657599" y="4605866"/>
          <a:ext cx="812800" cy="8128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62A0B-2304-4FEC-A5E8-9CE3F718A84C}">
      <dsp:nvSpPr>
        <dsp:cNvPr id="0" name=""/>
        <dsp:cNvSpPr/>
      </dsp:nvSpPr>
      <dsp:spPr>
        <a:xfrm rot="240000">
          <a:off x="1624855" y="4257573"/>
          <a:ext cx="4878289" cy="3411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27FA8-A111-4EA3-AFD2-B6E3A9CFA9B1}">
      <dsp:nvSpPr>
        <dsp:cNvPr id="0" name=""/>
        <dsp:cNvSpPr/>
      </dsp:nvSpPr>
      <dsp:spPr>
        <a:xfrm rot="240000">
          <a:off x="4559093" y="3643026"/>
          <a:ext cx="1935893" cy="6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Alinear requerimientos  con SharePoint</a:t>
          </a:r>
          <a:endParaRPr lang="es-ES" sz="1300" kern="1200" dirty="0"/>
        </a:p>
      </dsp:txBody>
      <dsp:txXfrm>
        <a:off x="4591729" y="3675662"/>
        <a:ext cx="1870621" cy="603278"/>
      </dsp:txXfrm>
    </dsp:sp>
    <dsp:sp modelId="{F3DE8832-A766-43B7-AE07-203DAFBDC4F6}">
      <dsp:nvSpPr>
        <dsp:cNvPr id="0" name=""/>
        <dsp:cNvSpPr/>
      </dsp:nvSpPr>
      <dsp:spPr>
        <a:xfrm rot="240000">
          <a:off x="4613280" y="2927762"/>
          <a:ext cx="1935893" cy="6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Evitar re-implementar funcionalidades standard</a:t>
          </a:r>
          <a:endParaRPr lang="es-ES" sz="1300" kern="1200" dirty="0"/>
        </a:p>
      </dsp:txBody>
      <dsp:txXfrm>
        <a:off x="4645916" y="2960398"/>
        <a:ext cx="1870621" cy="603278"/>
      </dsp:txXfrm>
    </dsp:sp>
    <dsp:sp modelId="{8D70A4FE-139A-4C0C-A514-535D24E5CF33}">
      <dsp:nvSpPr>
        <dsp:cNvPr id="0" name=""/>
        <dsp:cNvSpPr/>
      </dsp:nvSpPr>
      <dsp:spPr>
        <a:xfrm rot="240000">
          <a:off x="4667466" y="2212498"/>
          <a:ext cx="1935893" cy="6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Viabilidad</a:t>
          </a:r>
          <a:endParaRPr lang="es-ES" sz="1300" kern="1200" dirty="0"/>
        </a:p>
      </dsp:txBody>
      <dsp:txXfrm>
        <a:off x="4700102" y="2245134"/>
        <a:ext cx="1870621" cy="603278"/>
      </dsp:txXfrm>
    </dsp:sp>
    <dsp:sp modelId="{85C1FE1F-2FEB-48CA-8705-4592588EFE8D}">
      <dsp:nvSpPr>
        <dsp:cNvPr id="0" name=""/>
        <dsp:cNvSpPr/>
      </dsp:nvSpPr>
      <dsp:spPr>
        <a:xfrm rot="240000">
          <a:off x="4721653" y="1497234"/>
          <a:ext cx="1935893" cy="6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Retorno de Inversión (ROI)</a:t>
          </a:r>
          <a:endParaRPr lang="es-ES" sz="1300" kern="1200" dirty="0"/>
        </a:p>
      </dsp:txBody>
      <dsp:txXfrm>
        <a:off x="4754289" y="1529870"/>
        <a:ext cx="1870621" cy="603278"/>
      </dsp:txXfrm>
    </dsp:sp>
    <dsp:sp modelId="{F8D4F2C5-B994-4539-8844-06C02470A1A4}">
      <dsp:nvSpPr>
        <dsp:cNvPr id="0" name=""/>
        <dsp:cNvSpPr/>
      </dsp:nvSpPr>
      <dsp:spPr>
        <a:xfrm rot="240000">
          <a:off x="1741386" y="3447954"/>
          <a:ext cx="1935893" cy="6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Análisis de cliente</a:t>
          </a:r>
          <a:endParaRPr lang="es-ES" sz="1300" kern="1200" dirty="0"/>
        </a:p>
      </dsp:txBody>
      <dsp:txXfrm>
        <a:off x="1774022" y="3480590"/>
        <a:ext cx="1870621" cy="603278"/>
      </dsp:txXfrm>
    </dsp:sp>
    <dsp:sp modelId="{8C355E60-E8ED-4FF1-B929-8979F05E13A5}">
      <dsp:nvSpPr>
        <dsp:cNvPr id="0" name=""/>
        <dsp:cNvSpPr/>
      </dsp:nvSpPr>
      <dsp:spPr>
        <a:xfrm rot="240000">
          <a:off x="1795573" y="2732690"/>
          <a:ext cx="1935893" cy="6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Toma de requisitos</a:t>
          </a:r>
          <a:endParaRPr lang="es-ES" sz="1300" kern="1200" dirty="0"/>
        </a:p>
      </dsp:txBody>
      <dsp:txXfrm>
        <a:off x="1828209" y="2765326"/>
        <a:ext cx="1870621" cy="603278"/>
      </dsp:txXfrm>
    </dsp:sp>
    <dsp:sp modelId="{48A9E80D-CEDF-4C50-8F60-42D63C9776AD}">
      <dsp:nvSpPr>
        <dsp:cNvPr id="0" name=""/>
        <dsp:cNvSpPr/>
      </dsp:nvSpPr>
      <dsp:spPr>
        <a:xfrm rot="240000">
          <a:off x="1849759" y="2017426"/>
          <a:ext cx="1935893" cy="6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Alcance de proyecto</a:t>
          </a:r>
          <a:endParaRPr lang="es-ES" sz="1300" kern="1200" dirty="0"/>
        </a:p>
      </dsp:txBody>
      <dsp:txXfrm>
        <a:off x="1882395" y="2050062"/>
        <a:ext cx="1870621" cy="603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595D-823D-4C13-AB03-2A799184915F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E2D7-9CB1-440F-9723-FCBAAF2E97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nch">
    <p:bg>
      <p:bgPr>
        <a:gradFill>
          <a:gsLst>
            <a:gs pos="40000">
              <a:srgbClr val="0594FF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40" y="3292949"/>
            <a:ext cx="3110219" cy="4448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21" y="1030977"/>
            <a:ext cx="8128958" cy="2709652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  <p:sp>
        <p:nvSpPr>
          <p:cNvPr id="12" name="CuadroTexto 11"/>
          <p:cNvSpPr txBox="1"/>
          <p:nvPr userDrawn="1"/>
        </p:nvSpPr>
        <p:spPr>
          <a:xfrm>
            <a:off x="3060441" y="5516984"/>
            <a:ext cx="890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Rabiohead" panose="00000400000000000000" pitchFamily="2" charset="0"/>
              </a:rPr>
              <a:t>Madrid, 9 y 10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</a:t>
            </a:r>
            <a:r>
              <a:rPr lang="en-US" sz="5400" baseline="0" dirty="0" err="1" smtClean="0">
                <a:solidFill>
                  <a:schemeClr val="bg1"/>
                </a:solidFill>
                <a:latin typeface="Rabiohead" panose="00000400000000000000" pitchFamily="2" charset="0"/>
              </a:rPr>
              <a:t>junio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2015</a:t>
            </a:r>
            <a:endParaRPr lang="es-ES" sz="5400" dirty="0">
              <a:solidFill>
                <a:schemeClr val="bg1"/>
              </a:solidFill>
              <a:latin typeface="Rabiohea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2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>
          <a:xfrm>
            <a:off x="1330422" y="256327"/>
            <a:ext cx="9531156" cy="63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 userDrawn="1">
          <p15:clr>
            <a:srgbClr val="FBAE40"/>
          </p15:clr>
        </p15:guide>
        <p15:guide id="4" pos="3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-Fin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1"/>
          <a:stretch/>
        </p:blipFill>
        <p:spPr>
          <a:xfrm>
            <a:off x="2272267" y="1705707"/>
            <a:ext cx="7647466" cy="51506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45" y="126358"/>
            <a:ext cx="4828310" cy="1609436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71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ection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766218"/>
            <a:ext cx="10515600" cy="1325563"/>
          </a:xfrm>
          <a:noFill/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766916" y="914399"/>
            <a:ext cx="2428568" cy="2458065"/>
          </a:xfrm>
          <a:prstGeom prst="ellipse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3726425" y="1222382"/>
            <a:ext cx="8023123" cy="1687965"/>
          </a:xfrm>
        </p:spPr>
        <p:txBody>
          <a:bodyPr>
            <a:norm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22" name="Marcador de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3726424" y="3720293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Job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23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26424" y="4299179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err="1" smtClean="0"/>
              <a:t>Award</a:t>
            </a:r>
            <a:endParaRPr lang="es-ES" dirty="0"/>
          </a:p>
        </p:txBody>
      </p:sp>
      <p:sp>
        <p:nvSpPr>
          <p:cNvPr id="24" name="Marcador de texto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26323" y="3114392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Company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26322" y="4912702"/>
            <a:ext cx="8023225" cy="41433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Blog 1</a:t>
            </a:r>
            <a:endParaRPr lang="es-ES" dirty="0"/>
          </a:p>
        </p:txBody>
      </p:sp>
      <p:sp>
        <p:nvSpPr>
          <p:cNvPr id="26" name="Marcador de texto 20"/>
          <p:cNvSpPr>
            <a:spLocks noGrp="1"/>
          </p:cNvSpPr>
          <p:nvPr>
            <p:ph type="body" sz="quarter" idx="16" hasCustomPrompt="1"/>
          </p:nvPr>
        </p:nvSpPr>
        <p:spPr>
          <a:xfrm>
            <a:off x="3726321" y="5526225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Blog 2</a:t>
            </a:r>
            <a:endParaRPr lang="es-ES" dirty="0"/>
          </a:p>
        </p:txBody>
      </p:sp>
      <p:sp>
        <p:nvSpPr>
          <p:cNvPr id="27" name="Marcador de texto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26321" y="6139748"/>
            <a:ext cx="8023225" cy="414338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78934" y="869796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102182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745558" y="880947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95" y="107758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rgbClr val="0072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2761891" y="2633873"/>
            <a:ext cx="8633603" cy="1075486"/>
          </a:xfrm>
        </p:spPr>
        <p:txBody>
          <a:bodyPr>
            <a:noAutofit/>
          </a:bodyPr>
          <a:lstStyle>
            <a:lvl1pPr>
              <a:defRPr lang="es-ES" sz="5400" b="0" kern="120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8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11" y="112863"/>
            <a:ext cx="1998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44" y="365125"/>
            <a:ext cx="11077755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Triángulo rectángulo 7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76043" y="1822450"/>
            <a:ext cx="5400137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6012611" y="1822450"/>
            <a:ext cx="5341188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1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8" r:id="rId3"/>
    <p:sldLayoutId id="2147483661" r:id="rId4"/>
    <p:sldLayoutId id="2147483662" r:id="rId5"/>
    <p:sldLayoutId id="2147483666" r:id="rId6"/>
    <p:sldLayoutId id="2147483649" r:id="rId7"/>
    <p:sldLayoutId id="2147483650" r:id="rId8"/>
    <p:sldLayoutId id="2147483652" r:id="rId9"/>
    <p:sldLayoutId id="2147483664" r:id="rId10"/>
    <p:sldLayoutId id="2147483663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829435"/>
          </a:xfrm>
        </p:spPr>
        <p:txBody>
          <a:bodyPr>
            <a:normAutofit/>
          </a:bodyPr>
          <a:lstStyle/>
          <a:p>
            <a:pPr lvl="0"/>
            <a:r>
              <a:rPr lang="es-ES" b="1" i="1" dirty="0" smtClean="0"/>
              <a:t>Cual ALM?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639" y="2540769"/>
            <a:ext cx="3665855" cy="3192626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7254240" y="2641600"/>
            <a:ext cx="348488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180" y="2510289"/>
            <a:ext cx="3429000" cy="34575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009" y="1977084"/>
            <a:ext cx="4547512" cy="410611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529" y="1977084"/>
            <a:ext cx="5310351" cy="416570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2021587"/>
            <a:ext cx="4445000" cy="40767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5" y="3159507"/>
            <a:ext cx="5035733" cy="4177348"/>
          </a:xfrm>
          <a:prstGeom prst="rect">
            <a:avLst/>
          </a:prstGeom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68867" y="1694681"/>
            <a:ext cx="589326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Helvetica Neue"/>
              </a:rPr>
              <a:t>Es cada escenario un ALM distinto?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2000" dirty="0" smtClean="0">
                <a:solidFill>
                  <a:schemeClr val="accent1"/>
                </a:solidFill>
                <a:latin typeface="Helvetica Neue"/>
              </a:rPr>
              <a:t>Cada Proceso lo adaptamos o lo creamos?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Helvetica Neue"/>
              </a:rPr>
              <a:t>Como identifico</a:t>
            </a:r>
            <a:r>
              <a:rPr kumimoji="0" lang="es-ES" altLang="es-ES" sz="20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Helvetica Neue"/>
              </a:rPr>
              <a:t> mi ALM?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2000" baseline="0" dirty="0" smtClean="0">
                <a:solidFill>
                  <a:schemeClr val="accent1"/>
                </a:solidFill>
                <a:latin typeface="Helvetica Neue"/>
              </a:rPr>
              <a:t>Porque</a:t>
            </a:r>
            <a:r>
              <a:rPr lang="es-ES" altLang="es-ES" sz="2000" dirty="0" smtClean="0">
                <a:solidFill>
                  <a:schemeClr val="accent1"/>
                </a:solidFill>
                <a:latin typeface="Helvetica Neue"/>
              </a:rPr>
              <a:t>, para que y en función de que elijo y defino mi ALM?</a:t>
            </a: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7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4641" y="365125"/>
            <a:ext cx="8879519" cy="915035"/>
          </a:xfrm>
        </p:spPr>
        <p:txBody>
          <a:bodyPr>
            <a:normAutofit/>
          </a:bodyPr>
          <a:lstStyle/>
          <a:p>
            <a:pPr lvl="0"/>
            <a:r>
              <a:rPr lang="es-ES" b="1" dirty="0" smtClean="0"/>
              <a:t>Buenas practicas de ALM</a:t>
            </a:r>
            <a:endParaRPr lang="es-E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69521" y="2194560"/>
            <a:ext cx="52593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</a:rPr>
              <a:t>SharePoint ALM</a:t>
            </a: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152960" y="2962518"/>
            <a:ext cx="540479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Helvetica Neue"/>
              </a:rPr>
              <a:t>Gestión de requisitos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2000" dirty="0" smtClean="0">
                <a:solidFill>
                  <a:schemeClr val="accent1"/>
                </a:solidFill>
                <a:latin typeface="Helvetica Neue"/>
              </a:rPr>
              <a:t>Solución de Arquitectura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Helvetica Neue"/>
              </a:rPr>
              <a:t>Desarrollo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2000" dirty="0" smtClean="0">
                <a:solidFill>
                  <a:schemeClr val="accent1"/>
                </a:solidFill>
                <a:latin typeface="Helvetica Neue"/>
              </a:rPr>
              <a:t>Control de Calidad y </a:t>
            </a:r>
            <a:r>
              <a:rPr lang="es-ES" altLang="es-ES" sz="2000" dirty="0" err="1" smtClean="0">
                <a:solidFill>
                  <a:schemeClr val="accent1"/>
                </a:solidFill>
                <a:latin typeface="Helvetica Neue"/>
              </a:rPr>
              <a:t>Testing</a:t>
            </a:r>
            <a:endParaRPr lang="es-ES" altLang="es-ES" sz="2000" dirty="0" smtClean="0">
              <a:solidFill>
                <a:schemeClr val="accent1"/>
              </a:solidFill>
              <a:latin typeface="Helvetica Neu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Helvetica Neue"/>
              </a:rPr>
              <a:t>Construcción</a:t>
            </a:r>
            <a:r>
              <a:rPr kumimoji="0" lang="es-ES" altLang="es-ES" sz="20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Helvetica Neue"/>
              </a:rPr>
              <a:t> y empaquetado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2000" baseline="0" dirty="0" smtClean="0">
                <a:solidFill>
                  <a:schemeClr val="accent1"/>
                </a:solidFill>
                <a:latin typeface="Helvetica Neue"/>
              </a:rPr>
              <a:t>Despliegue</a:t>
            </a:r>
            <a:r>
              <a:rPr lang="es-ES" altLang="es-ES" sz="2000" dirty="0" smtClean="0">
                <a:solidFill>
                  <a:schemeClr val="accent1"/>
                </a:solidFill>
                <a:latin typeface="Helvetica Neue"/>
              </a:rPr>
              <a:t> de Soluciones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Helvetica Neue"/>
              </a:rPr>
              <a:t>Operaciones Optimización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2000" dirty="0" smtClean="0">
                <a:solidFill>
                  <a:schemeClr val="accent1"/>
                </a:solidFill>
                <a:latin typeface="Helvetica Neue"/>
              </a:rPr>
              <a:t>Administración y Gestión de Versiones</a:t>
            </a: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80" y="1778000"/>
            <a:ext cx="5344160" cy="41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4641" y="365125"/>
            <a:ext cx="7975279" cy="630555"/>
          </a:xfrm>
        </p:spPr>
        <p:txBody>
          <a:bodyPr>
            <a:normAutofit fontScale="90000"/>
          </a:bodyPr>
          <a:lstStyle/>
          <a:p>
            <a:pPr lvl="0"/>
            <a:r>
              <a:rPr lang="es-ES" b="1" i="1" dirty="0" smtClean="0"/>
              <a:t>Mi Visión Global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91" y="1259839"/>
            <a:ext cx="9789649" cy="53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7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b="1" dirty="0" smtClean="0"/>
              <a:t>Buenas Practicas de ALM: Gestión de Requisitos</a:t>
            </a:r>
            <a:endParaRPr lang="es-ES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796863454"/>
              </p:ext>
            </p:extLst>
          </p:nvPr>
        </p:nvGraphicFramePr>
        <p:xfrm>
          <a:off x="5283200" y="7806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Planificando en Visual Studio Online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420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45558" y="880947"/>
            <a:ext cx="5324522" cy="5096106"/>
          </a:xfrm>
        </p:spPr>
        <p:txBody>
          <a:bodyPr>
            <a:normAutofit/>
          </a:bodyPr>
          <a:lstStyle/>
          <a:p>
            <a:pPr lvl="0"/>
            <a:r>
              <a:rPr lang="es-ES" b="1" dirty="0"/>
              <a:t>Buenas Practicas de ALM : </a:t>
            </a:r>
            <a:r>
              <a:rPr lang="es-ES" b="1" dirty="0" smtClean="0"/>
              <a:t>Solución de Arquitectura</a:t>
            </a:r>
            <a:endParaRPr lang="es-ES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9" y="224287"/>
            <a:ext cx="5512278" cy="61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Desafíos</a:t>
            </a:r>
          </a:p>
          <a:p>
            <a:pPr lvl="1"/>
            <a:r>
              <a:rPr lang="es-ES" sz="2800" dirty="0"/>
              <a:t>Complejidad de SharePoint</a:t>
            </a:r>
          </a:p>
          <a:p>
            <a:pPr lvl="1"/>
            <a:r>
              <a:rPr lang="es-ES" sz="2800" dirty="0"/>
              <a:t>Requerimientos derivado del estándar de SharePoint</a:t>
            </a:r>
          </a:p>
          <a:p>
            <a:pPr lvl="1"/>
            <a:r>
              <a:rPr lang="es-ES" sz="2800" dirty="0"/>
              <a:t>Existen soluciones en el entorno</a:t>
            </a:r>
          </a:p>
          <a:p>
            <a:r>
              <a:rPr lang="es-ES" dirty="0"/>
              <a:t>Buenas practicas</a:t>
            </a:r>
          </a:p>
          <a:p>
            <a:pPr lvl="1"/>
            <a:r>
              <a:rPr lang="es-ES" sz="2800" dirty="0"/>
              <a:t>Conocimiento de las capacidades estándar de SharePoint</a:t>
            </a:r>
          </a:p>
          <a:p>
            <a:pPr lvl="1"/>
            <a:r>
              <a:rPr lang="es-ES" sz="2800" dirty="0"/>
              <a:t>Usar las características estándar cuando sea posible </a:t>
            </a:r>
          </a:p>
          <a:p>
            <a:pPr lvl="1"/>
            <a:r>
              <a:rPr lang="es-ES" sz="2800" dirty="0"/>
              <a:t>Usar </a:t>
            </a:r>
            <a:r>
              <a:rPr lang="es-ES" sz="2800" dirty="0" err="1"/>
              <a:t>modulos</a:t>
            </a:r>
            <a:r>
              <a:rPr lang="es-ES" sz="2800" dirty="0"/>
              <a:t> de diseño reutilizables</a:t>
            </a:r>
          </a:p>
          <a:p>
            <a:pPr lvl="1"/>
            <a:r>
              <a:rPr lang="es-ES" sz="2800" dirty="0"/>
              <a:t>Uso de patrones existentes (patrón repositorio…)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373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b="1" dirty="0"/>
              <a:t>Buenas Practicas de ALM : </a:t>
            </a:r>
            <a:r>
              <a:rPr lang="es-ES" b="1" dirty="0" smtClean="0"/>
              <a:t>Desarrollo</a:t>
            </a:r>
            <a:endParaRPr lang="es-ES" dirty="0"/>
          </a:p>
        </p:txBody>
      </p:sp>
      <p:pic>
        <p:nvPicPr>
          <p:cNvPr id="3078" name="Picture 6" descr="http://images.dailytech.com/nimage/Microsoft_Visual_Studio_Online_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46" y="60386"/>
            <a:ext cx="5883214" cy="661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37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Desafíos</a:t>
            </a:r>
          </a:p>
          <a:p>
            <a:pPr lvl="1"/>
            <a:r>
              <a:rPr lang="es-ES" dirty="0" err="1"/>
              <a:t>Multiples</a:t>
            </a:r>
            <a:r>
              <a:rPr lang="es-ES" dirty="0"/>
              <a:t> lenguajes(C#, XML, HTML, CSS, JS)</a:t>
            </a:r>
          </a:p>
          <a:p>
            <a:pPr lvl="1"/>
            <a:r>
              <a:rPr lang="es-ES" dirty="0"/>
              <a:t>Dependencias criticas</a:t>
            </a:r>
          </a:p>
          <a:p>
            <a:pPr lvl="1"/>
            <a:r>
              <a:rPr lang="es-ES" dirty="0"/>
              <a:t>Equipo de desarrollo</a:t>
            </a:r>
          </a:p>
          <a:p>
            <a:r>
              <a:rPr lang="es-ES" sz="2400" dirty="0"/>
              <a:t>Buenas Practicas</a:t>
            </a:r>
          </a:p>
          <a:p>
            <a:pPr lvl="1"/>
            <a:r>
              <a:rPr lang="es-ES" dirty="0"/>
              <a:t>Control de código</a:t>
            </a:r>
          </a:p>
          <a:p>
            <a:pPr lvl="1"/>
            <a:r>
              <a:rPr lang="es-ES" dirty="0"/>
              <a:t>Convención sobre la configuración</a:t>
            </a:r>
          </a:p>
          <a:p>
            <a:pPr lvl="1"/>
            <a:r>
              <a:rPr lang="es-ES" dirty="0"/>
              <a:t>Desarrolladores especializados</a:t>
            </a:r>
          </a:p>
          <a:p>
            <a:pPr lvl="1"/>
            <a:r>
              <a:rPr lang="es-ES" dirty="0"/>
              <a:t>Estandarizar el entorno de desarrollo</a:t>
            </a:r>
          </a:p>
          <a:p>
            <a:pPr lvl="1"/>
            <a:r>
              <a:rPr lang="es-ES" dirty="0"/>
              <a:t>Usar herramientas (R#)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752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b="1" dirty="0"/>
              <a:t>Buenas Practicas de ALM : </a:t>
            </a:r>
            <a:r>
              <a:rPr lang="es-ES" b="1" dirty="0" smtClean="0"/>
              <a:t>Construcción y </a:t>
            </a:r>
            <a:r>
              <a:rPr lang="es-ES" b="1" dirty="0" smtClean="0"/>
              <a:t>Empaquetado</a:t>
            </a:r>
            <a:br>
              <a:rPr lang="es-ES" b="1" dirty="0" smtClean="0"/>
            </a:br>
            <a:r>
              <a:rPr lang="es-ES" b="1" dirty="0" smtClean="0"/>
              <a:t>PNP</a:t>
            </a:r>
            <a:endParaRPr lang="es-ES" dirty="0"/>
          </a:p>
        </p:txBody>
      </p:sp>
      <p:pic>
        <p:nvPicPr>
          <p:cNvPr id="3" name="Picture 4" descr="http://officeblogswest.blob.core.windows.net/wp-content/2014/06/Office365DevPodcastLogo600x600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42" y="77638"/>
            <a:ext cx="5598543" cy="66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81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Construcción y Empaquetado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Desafios</a:t>
            </a:r>
            <a:endParaRPr lang="es-ES" dirty="0"/>
          </a:p>
          <a:p>
            <a:pPr lvl="1"/>
            <a:r>
              <a:rPr lang="es-ES" sz="2800" dirty="0"/>
              <a:t>El entorno del desarrollador termina en Producción</a:t>
            </a:r>
          </a:p>
          <a:p>
            <a:pPr lvl="1"/>
            <a:r>
              <a:rPr lang="es-ES" sz="2800" dirty="0"/>
              <a:t>“En local funciona”</a:t>
            </a:r>
          </a:p>
          <a:p>
            <a:pPr lvl="1"/>
            <a:r>
              <a:rPr lang="es-ES" sz="2800" dirty="0"/>
              <a:t>DEBUG como PROD</a:t>
            </a:r>
          </a:p>
          <a:p>
            <a:r>
              <a:rPr lang="es-ES" dirty="0"/>
              <a:t>Buenas Practicas</a:t>
            </a:r>
          </a:p>
          <a:p>
            <a:pPr lvl="1"/>
            <a:r>
              <a:rPr lang="es-ES" sz="2800" dirty="0"/>
              <a:t>Usar un </a:t>
            </a:r>
            <a:r>
              <a:rPr lang="es-ES" sz="2800" dirty="0" err="1"/>
              <a:t>Build</a:t>
            </a:r>
            <a:r>
              <a:rPr lang="es-ES" sz="2800" dirty="0"/>
              <a:t> central </a:t>
            </a:r>
            <a:endParaRPr lang="es-ES" sz="2800" dirty="0" smtClean="0"/>
          </a:p>
          <a:p>
            <a:pPr lvl="1"/>
            <a:r>
              <a:rPr lang="es-ES" sz="2800" dirty="0" smtClean="0"/>
              <a:t>El </a:t>
            </a:r>
            <a:r>
              <a:rPr lang="es-ES" sz="2800" dirty="0"/>
              <a:t>servidor de </a:t>
            </a:r>
            <a:r>
              <a:rPr lang="es-ES" sz="2800" dirty="0" err="1"/>
              <a:t>Build</a:t>
            </a:r>
            <a:r>
              <a:rPr lang="es-ES" sz="2800" dirty="0"/>
              <a:t> debe de ser “similar” al entorno de PRO</a:t>
            </a:r>
          </a:p>
          <a:p>
            <a:pPr lvl="1"/>
            <a:r>
              <a:rPr lang="es-ES" sz="2800" dirty="0"/>
              <a:t>Integrar periódicamente para encontrar los problemas pronto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026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Desplegando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218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b="1" dirty="0"/>
              <a:t>Buenas Practicas de ALM : </a:t>
            </a:r>
            <a:r>
              <a:rPr lang="es-ES" b="1" dirty="0" smtClean="0"/>
              <a:t>Integración </a:t>
            </a:r>
            <a:r>
              <a:rPr lang="es-ES" b="1" dirty="0" err="1" smtClean="0"/>
              <a:t>Coninua</a:t>
            </a:r>
            <a:endParaRPr lang="es-ES" dirty="0"/>
          </a:p>
        </p:txBody>
      </p:sp>
      <p:pic>
        <p:nvPicPr>
          <p:cNvPr id="1028" name="Picture 4" descr="http://img.migoogleplus.com/wp-content/uploads/2012/05/Google-Plus-API-600x3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02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9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Montando Integración Continua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923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45558" y="880947"/>
            <a:ext cx="5324522" cy="5096106"/>
          </a:xfrm>
        </p:spPr>
        <p:txBody>
          <a:bodyPr>
            <a:normAutofit/>
          </a:bodyPr>
          <a:lstStyle/>
          <a:p>
            <a:pPr lvl="0"/>
            <a:r>
              <a:rPr lang="es-ES" b="1" dirty="0"/>
              <a:t>Buenas Practicas de ALM : </a:t>
            </a:r>
            <a:r>
              <a:rPr lang="es-ES" b="1" dirty="0" smtClean="0"/>
              <a:t>Control de Calidad y </a:t>
            </a:r>
            <a:r>
              <a:rPr lang="es-ES" b="1" dirty="0" err="1" smtClean="0"/>
              <a:t>Testing</a:t>
            </a:r>
            <a:endParaRPr lang="es-ES" dirty="0"/>
          </a:p>
        </p:txBody>
      </p:sp>
      <p:pic>
        <p:nvPicPr>
          <p:cNvPr id="2050" name="Picture 2" descr="http://www.spcaf.com/wp/wp-content/uploads/2013/04/analyz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0" y="2204139"/>
            <a:ext cx="5779697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08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Calidad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/>
              <a:t>Desafíos</a:t>
            </a:r>
          </a:p>
          <a:p>
            <a:pPr lvl="1"/>
            <a:r>
              <a:rPr lang="es-ES" dirty="0"/>
              <a:t>Las Soluciones SharePoint cargan muchos ficheros</a:t>
            </a:r>
          </a:p>
          <a:p>
            <a:pPr lvl="1"/>
            <a:r>
              <a:rPr lang="es-ES" dirty="0"/>
              <a:t>XML no es valido</a:t>
            </a:r>
          </a:p>
          <a:p>
            <a:pPr lvl="1"/>
            <a:r>
              <a:rPr lang="es-ES" dirty="0"/>
              <a:t>Se puede hacer de muchas formas</a:t>
            </a:r>
          </a:p>
          <a:p>
            <a:pPr lvl="1"/>
            <a:r>
              <a:rPr lang="es-ES" dirty="0" err="1"/>
              <a:t>Deploy</a:t>
            </a:r>
            <a:r>
              <a:rPr lang="es-ES" dirty="0"/>
              <a:t> en SharePoint</a:t>
            </a:r>
          </a:p>
          <a:p>
            <a:r>
              <a:rPr lang="es-ES" sz="2400" dirty="0"/>
              <a:t>Buenas Practicas</a:t>
            </a:r>
          </a:p>
          <a:p>
            <a:pPr lvl="1"/>
            <a:r>
              <a:rPr lang="es-ES" dirty="0"/>
              <a:t>Asegurar la calidad en cada in</a:t>
            </a:r>
          </a:p>
          <a:p>
            <a:pPr lvl="1"/>
            <a:r>
              <a:rPr lang="es-ES" dirty="0"/>
              <a:t>Establecer la calidad </a:t>
            </a:r>
          </a:p>
          <a:p>
            <a:pPr lvl="1"/>
            <a:r>
              <a:rPr lang="es-ES" dirty="0"/>
              <a:t>Usar herramientas/</a:t>
            </a:r>
            <a:r>
              <a:rPr lang="es-ES" dirty="0" err="1"/>
              <a:t>plugins</a:t>
            </a:r>
            <a:r>
              <a:rPr lang="es-ES" dirty="0"/>
              <a:t>: </a:t>
            </a:r>
            <a:r>
              <a:rPr lang="es-ES" dirty="0" err="1"/>
              <a:t>FxCop</a:t>
            </a:r>
            <a:r>
              <a:rPr lang="es-ES" dirty="0"/>
              <a:t>, </a:t>
            </a:r>
            <a:r>
              <a:rPr lang="es-ES" dirty="0" err="1"/>
              <a:t>StyleCop</a:t>
            </a:r>
            <a:r>
              <a:rPr lang="es-ES" dirty="0"/>
              <a:t> and </a:t>
            </a:r>
            <a:r>
              <a:rPr lang="es-ES" dirty="0" err="1"/>
              <a:t>SPDisposeCheck</a:t>
            </a:r>
            <a:r>
              <a:rPr lang="es-ES" dirty="0"/>
              <a:t>, </a:t>
            </a:r>
            <a:r>
              <a:rPr lang="es-ES" dirty="0" err="1"/>
              <a:t>SPCaf</a:t>
            </a:r>
            <a:endParaRPr lang="es-ES" dirty="0"/>
          </a:p>
          <a:p>
            <a:pPr lvl="1"/>
            <a:r>
              <a:rPr lang="es-ES" dirty="0"/>
              <a:t>Hacer code </a:t>
            </a:r>
            <a:r>
              <a:rPr lang="es-ES" dirty="0" err="1"/>
              <a:t>reviews</a:t>
            </a:r>
            <a:endParaRPr lang="es-ES" dirty="0"/>
          </a:p>
          <a:p>
            <a:pPr lvl="1"/>
            <a:r>
              <a:rPr lang="es-ES" dirty="0" err="1"/>
              <a:t>Check</a:t>
            </a:r>
            <a:r>
              <a:rPr lang="es-ES" dirty="0"/>
              <a:t> SharePoint code </a:t>
            </a:r>
            <a:r>
              <a:rPr lang="es-ES" dirty="0" err="1"/>
              <a:t>automatically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7411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Testing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 err="1"/>
              <a:t>Desafios</a:t>
            </a:r>
            <a:endParaRPr lang="es-ES" sz="2400" dirty="0"/>
          </a:p>
          <a:p>
            <a:pPr lvl="1"/>
            <a:r>
              <a:rPr lang="es-ES" dirty="0"/>
              <a:t>Hacer Pruebas Unitarias es complicados</a:t>
            </a:r>
          </a:p>
          <a:p>
            <a:pPr lvl="1"/>
            <a:r>
              <a:rPr lang="es-ES" dirty="0"/>
              <a:t>Hay funcionalidad </a:t>
            </a:r>
            <a:r>
              <a:rPr lang="es-ES" dirty="0" err="1"/>
              <a:t>standar</a:t>
            </a:r>
            <a:endParaRPr lang="es-ES" dirty="0"/>
          </a:p>
          <a:p>
            <a:pPr lvl="1"/>
            <a:r>
              <a:rPr lang="es-ES" dirty="0"/>
              <a:t>El código XML no puede ser testeado</a:t>
            </a:r>
          </a:p>
          <a:p>
            <a:pPr lvl="1"/>
            <a:r>
              <a:rPr lang="es-ES" dirty="0"/>
              <a:t>Los Test Manuales tienen un gran coste</a:t>
            </a:r>
          </a:p>
          <a:p>
            <a:r>
              <a:rPr lang="es-ES" sz="2400" dirty="0"/>
              <a:t>Buenas practicas</a:t>
            </a:r>
          </a:p>
          <a:p>
            <a:pPr lvl="1"/>
            <a:r>
              <a:rPr lang="es-ES" dirty="0"/>
              <a:t>Especificar los casos de Test</a:t>
            </a:r>
          </a:p>
          <a:p>
            <a:pPr lvl="1"/>
            <a:r>
              <a:rPr lang="es-ES" dirty="0"/>
              <a:t>Separar la lógica de negocio del </a:t>
            </a:r>
            <a:r>
              <a:rPr lang="es-ES" dirty="0" err="1"/>
              <a:t>códifo</a:t>
            </a:r>
            <a:r>
              <a:rPr lang="es-ES" dirty="0"/>
              <a:t> de SharePoint</a:t>
            </a:r>
          </a:p>
          <a:p>
            <a:pPr lvl="1"/>
            <a:r>
              <a:rPr lang="es-ES" dirty="0"/>
              <a:t>Usar </a:t>
            </a:r>
            <a:r>
              <a:rPr lang="es-ES" dirty="0" err="1"/>
              <a:t>FrameWorks</a:t>
            </a:r>
            <a:r>
              <a:rPr lang="es-ES" dirty="0"/>
              <a:t> de </a:t>
            </a:r>
            <a:r>
              <a:rPr lang="es-ES" dirty="0" err="1"/>
              <a:t>mock</a:t>
            </a:r>
            <a:r>
              <a:rPr lang="es-ES" dirty="0"/>
              <a:t> (</a:t>
            </a:r>
            <a:r>
              <a:rPr lang="es-ES" dirty="0" err="1"/>
              <a:t>TypeMock</a:t>
            </a:r>
            <a:r>
              <a:rPr lang="es-ES" dirty="0"/>
              <a:t>, </a:t>
            </a:r>
            <a:r>
              <a:rPr lang="es-ES" dirty="0" err="1"/>
              <a:t>JustMock</a:t>
            </a:r>
            <a:r>
              <a:rPr lang="es-ES" dirty="0"/>
              <a:t>, Moles, </a:t>
            </a:r>
            <a:r>
              <a:rPr lang="es-ES" dirty="0" err="1"/>
              <a:t>Shims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Implementar Test de UI (</a:t>
            </a:r>
            <a:r>
              <a:rPr lang="es-ES" dirty="0" err="1"/>
              <a:t>Coded</a:t>
            </a:r>
            <a:r>
              <a:rPr lang="es-ES" dirty="0"/>
              <a:t> UI, </a:t>
            </a:r>
            <a:r>
              <a:rPr lang="es-ES" dirty="0" err="1"/>
              <a:t>Cucumber</a:t>
            </a:r>
            <a:r>
              <a:rPr lang="es-ES" dirty="0"/>
              <a:t>, VS </a:t>
            </a:r>
            <a:r>
              <a:rPr lang="es-ES" dirty="0" err="1"/>
              <a:t>TestManager</a:t>
            </a:r>
            <a:r>
              <a:rPr lang="es-ES" dirty="0"/>
              <a:t>…)</a:t>
            </a:r>
          </a:p>
          <a:p>
            <a:pPr lvl="1"/>
            <a:r>
              <a:rPr lang="es-ES" dirty="0"/>
              <a:t>Implementar Test de Carga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369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388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Q&amp;A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8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/>
          <p:cNvSpPr>
            <a:spLocks noGrp="1"/>
          </p:cNvSpPr>
          <p:nvPr>
            <p:ph type="title"/>
          </p:nvPr>
        </p:nvSpPr>
        <p:spPr>
          <a:xfrm>
            <a:off x="3726422" y="1617296"/>
            <a:ext cx="8023123" cy="1687965"/>
          </a:xfrm>
        </p:spPr>
        <p:txBody>
          <a:bodyPr>
            <a:normAutofit/>
          </a:bodyPr>
          <a:lstStyle/>
          <a:p>
            <a:r>
              <a:rPr lang="en-US" dirty="0" smtClean="0"/>
              <a:t>Marco Antonio Canales</a:t>
            </a:r>
            <a:endParaRPr lang="es-ES" dirty="0"/>
          </a:p>
        </p:txBody>
      </p:sp>
      <p:sp>
        <p:nvSpPr>
          <p:cNvPr id="33" name="Marcador de texto 16"/>
          <p:cNvSpPr>
            <a:spLocks noGrp="1"/>
          </p:cNvSpPr>
          <p:nvPr>
            <p:ph type="body" sz="quarter" idx="14"/>
          </p:nvPr>
        </p:nvSpPr>
        <p:spPr>
          <a:xfrm>
            <a:off x="3726320" y="3407284"/>
            <a:ext cx="8023225" cy="41433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OnlineTic </a:t>
            </a:r>
            <a:endParaRPr lang="es-ES" dirty="0"/>
          </a:p>
        </p:txBody>
      </p:sp>
      <p:sp>
        <p:nvSpPr>
          <p:cNvPr id="34" name="Marcador de texto 17"/>
          <p:cNvSpPr>
            <a:spLocks noGrp="1"/>
          </p:cNvSpPr>
          <p:nvPr>
            <p:ph type="body" sz="quarter" idx="15"/>
          </p:nvPr>
        </p:nvSpPr>
        <p:spPr>
          <a:xfrm>
            <a:off x="3726320" y="4907842"/>
            <a:ext cx="8023225" cy="414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http://www.onlinetic.es</a:t>
            </a:r>
            <a:endParaRPr lang="es-ES" dirty="0"/>
          </a:p>
        </p:txBody>
      </p:sp>
      <p:sp>
        <p:nvSpPr>
          <p:cNvPr id="35" name="Marcador de texto 18"/>
          <p:cNvSpPr>
            <a:spLocks noGrp="1"/>
          </p:cNvSpPr>
          <p:nvPr>
            <p:ph type="body" sz="quarter" idx="16"/>
          </p:nvPr>
        </p:nvSpPr>
        <p:spPr>
          <a:xfrm>
            <a:off x="3726321" y="5526225"/>
            <a:ext cx="8023225" cy="414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http://onlineticsharepoint.blogspot.com.es</a:t>
            </a:r>
            <a:endParaRPr lang="es-ES" dirty="0"/>
          </a:p>
        </p:txBody>
      </p:sp>
      <p:sp>
        <p:nvSpPr>
          <p:cNvPr id="36" name="Marcador de texto 19"/>
          <p:cNvSpPr>
            <a:spLocks noGrp="1"/>
          </p:cNvSpPr>
          <p:nvPr>
            <p:ph type="body" sz="quarter" idx="17"/>
          </p:nvPr>
        </p:nvSpPr>
        <p:spPr>
          <a:xfrm>
            <a:off x="3726321" y="6139748"/>
            <a:ext cx="8023225" cy="414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Marco_Canales</a:t>
            </a:r>
            <a:endParaRPr lang="es-ES" dirty="0"/>
          </a:p>
        </p:txBody>
      </p:sp>
      <p:sp>
        <p:nvSpPr>
          <p:cNvPr id="37" name="Marcador de texto 20"/>
          <p:cNvSpPr>
            <a:spLocks noGrp="1"/>
          </p:cNvSpPr>
          <p:nvPr>
            <p:ph type="body" sz="quarter" idx="12"/>
          </p:nvPr>
        </p:nvSpPr>
        <p:spPr>
          <a:xfrm>
            <a:off x="3726320" y="4208574"/>
            <a:ext cx="8023225" cy="414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CEO, CTO</a:t>
            </a:r>
            <a:endParaRPr lang="es-ES" dirty="0"/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40" y="5526225"/>
            <a:ext cx="2152645" cy="754674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9" y="1571164"/>
            <a:ext cx="2043289" cy="2043289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711319" y="4080458"/>
            <a:ext cx="1351161" cy="1084908"/>
            <a:chOff x="954464" y="3823028"/>
            <a:chExt cx="1524000" cy="1571164"/>
          </a:xfrm>
        </p:grpSpPr>
        <p:sp>
          <p:nvSpPr>
            <p:cNvPr id="41" name="Rectángulo 40"/>
            <p:cNvSpPr/>
            <p:nvPr/>
          </p:nvSpPr>
          <p:spPr>
            <a:xfrm>
              <a:off x="954464" y="3823028"/>
              <a:ext cx="1524000" cy="1571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04" y="3945347"/>
              <a:ext cx="1285352" cy="1285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5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6422" y="1617296"/>
            <a:ext cx="8023123" cy="1687965"/>
          </a:xfrm>
        </p:spPr>
        <p:txBody>
          <a:bodyPr>
            <a:normAutofit/>
          </a:bodyPr>
          <a:lstStyle/>
          <a:p>
            <a:r>
              <a:rPr lang="en-US" dirty="0" smtClean="0"/>
              <a:t>Marco Antonio Canales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>
          <a:xfrm>
            <a:off x="3726320" y="3407284"/>
            <a:ext cx="8023225" cy="41433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OnlineTic </a:t>
            </a:r>
            <a:endParaRPr lang="es-E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>
          <a:xfrm>
            <a:off x="3726320" y="4907842"/>
            <a:ext cx="8023225" cy="414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http://www.onlinetic.es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http://onlineticsharepoint.blogspot.com.es</a:t>
            </a:r>
            <a:endParaRPr lang="es-ES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Marco_Canales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>
          <a:xfrm>
            <a:off x="3726320" y="4208574"/>
            <a:ext cx="8023225" cy="414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CEO, CTO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40" y="5526225"/>
            <a:ext cx="2152645" cy="75467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9" y="1571164"/>
            <a:ext cx="2043289" cy="2043289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711319" y="4080458"/>
            <a:ext cx="1351161" cy="1084908"/>
            <a:chOff x="954464" y="3823028"/>
            <a:chExt cx="1524000" cy="1571164"/>
          </a:xfrm>
        </p:grpSpPr>
        <p:sp>
          <p:nvSpPr>
            <p:cNvPr id="10" name="Rectángulo 9"/>
            <p:cNvSpPr/>
            <p:nvPr/>
          </p:nvSpPr>
          <p:spPr>
            <a:xfrm>
              <a:off x="954464" y="3823028"/>
              <a:ext cx="1524000" cy="1571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04" y="3945347"/>
              <a:ext cx="1285352" cy="1285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Adrián Díaz Cervera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MVP SharePoint Server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ENCAMINA</a:t>
            </a:r>
            <a:endParaRPr lang="es-E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http://geeks.ms/blogs/adiazcervera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http://blogs.encamina.com/desarrollandosobresharepoint</a:t>
            </a:r>
            <a:endParaRPr lang="es-ES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@AdrianDiaz81</a:t>
            </a:r>
            <a:endParaRPr lang="es-ES" dirty="0"/>
          </a:p>
        </p:txBody>
      </p:sp>
      <p:pic>
        <p:nvPicPr>
          <p:cNvPr id="9" name="Marcador de posición de imagen 8"/>
          <p:cNvPicPr preferRelativeResize="0">
            <a:picLocks noGrp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 b="9116"/>
          <a:stretch>
            <a:fillRect/>
          </a:stretch>
        </p:blipFill>
        <p:spPr>
          <a:xfrm>
            <a:off x="924078" y="4999897"/>
            <a:ext cx="2160588" cy="797059"/>
          </a:xfr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8" y="3763392"/>
            <a:ext cx="2160000" cy="1068000"/>
          </a:xfrm>
          <a:prstGeom prst="rect">
            <a:avLst/>
          </a:prstGeom>
        </p:spPr>
      </p:pic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SharePoint Architect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8" y="5940563"/>
            <a:ext cx="2095167" cy="754784"/>
          </a:xfrm>
          <a:prstGeom prst="rect">
            <a:avLst/>
          </a:prstGeom>
        </p:spPr>
      </p:pic>
      <p:pic>
        <p:nvPicPr>
          <p:cNvPr id="6" name="Marcador de posición de imagen 5"/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" r="13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697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Adrián Díaz Cervera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MVP SharePoint Server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ENCAMINA</a:t>
            </a:r>
            <a:endParaRPr lang="es-E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http://geeks.ms/blogs/adiazcervera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http://blogs.encamina.com/desarrollandosobresharepoint</a:t>
            </a:r>
            <a:endParaRPr lang="es-ES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@AdrianDiaz81</a:t>
            </a:r>
            <a:endParaRPr lang="es-ES" dirty="0"/>
          </a:p>
        </p:txBody>
      </p:sp>
      <p:pic>
        <p:nvPicPr>
          <p:cNvPr id="9" name="Marcador de posición de imagen 8"/>
          <p:cNvPicPr preferRelativeResize="0">
            <a:picLocks noGrp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 b="9116"/>
          <a:stretch>
            <a:fillRect/>
          </a:stretch>
        </p:blipFill>
        <p:spPr>
          <a:xfrm>
            <a:off x="924078" y="4999897"/>
            <a:ext cx="2160588" cy="797059"/>
          </a:xfr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8" y="3763392"/>
            <a:ext cx="2160000" cy="1068000"/>
          </a:xfrm>
          <a:prstGeom prst="rect">
            <a:avLst/>
          </a:prstGeom>
        </p:spPr>
      </p:pic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SharePoint Architect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8" y="5940563"/>
            <a:ext cx="2095167" cy="754784"/>
          </a:xfrm>
          <a:prstGeom prst="rect">
            <a:avLst/>
          </a:prstGeom>
        </p:spPr>
      </p:pic>
      <p:pic>
        <p:nvPicPr>
          <p:cNvPr id="6" name="Marcador de posición de imagen 5"/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" r="13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662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Buenas Prácticas en la Gestión del Ciclo de Vida de Soluciones de Productividad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19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418" y="3175000"/>
            <a:ext cx="2571750" cy="3048000"/>
          </a:xfrm>
          <a:prstGeom prst="rect">
            <a:avLst/>
          </a:prstGeom>
        </p:spPr>
      </p:pic>
      <p:sp>
        <p:nvSpPr>
          <p:cNvPr id="7" name="Llamada de nube 6"/>
          <p:cNvSpPr/>
          <p:nvPr/>
        </p:nvSpPr>
        <p:spPr>
          <a:xfrm rot="11133595">
            <a:off x="243641" y="844426"/>
            <a:ext cx="5152521" cy="1963668"/>
          </a:xfrm>
          <a:prstGeom prst="cloudCallout">
            <a:avLst>
              <a:gd name="adj1" fmla="val -27623"/>
              <a:gd name="adj2" fmla="val -77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44880" y="755650"/>
            <a:ext cx="4335533" cy="2141219"/>
          </a:xfrm>
        </p:spPr>
        <p:txBody>
          <a:bodyPr/>
          <a:lstStyle/>
          <a:p>
            <a:r>
              <a:rPr lang="es-ES" sz="4800" dirty="0" smtClean="0"/>
              <a:t>ALM </a:t>
            </a:r>
            <a:r>
              <a:rPr lang="es-ES" sz="4800" dirty="0" err="1" smtClean="0"/>
              <a:t>hummm</a:t>
            </a:r>
            <a:r>
              <a:rPr lang="es-ES" sz="4800" dirty="0" smtClean="0"/>
              <a:t>…</a:t>
            </a:r>
            <a:endParaRPr lang="es-ES" sz="4800" dirty="0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325392165"/>
              </p:ext>
            </p:extLst>
          </p:nvPr>
        </p:nvGraphicFramePr>
        <p:xfrm>
          <a:off x="6156960" y="481330"/>
          <a:ext cx="6035040" cy="5939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1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829435"/>
          </a:xfrm>
        </p:spPr>
        <p:txBody>
          <a:bodyPr>
            <a:normAutofit fontScale="90000"/>
          </a:bodyPr>
          <a:lstStyle/>
          <a:p>
            <a:pPr lvl="0"/>
            <a:r>
              <a:rPr lang="es-ES" b="1" dirty="0"/>
              <a:t>Gestión del Ciclo de Vida de las Aplicaciones</a:t>
            </a:r>
            <a:r>
              <a:rPr lang="es-ES" dirty="0"/>
              <a:t> (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LifeCycle</a:t>
            </a:r>
            <a:r>
              <a:rPr lang="es-ES" dirty="0"/>
              <a:t> Management – </a:t>
            </a:r>
            <a:r>
              <a:rPr lang="es-ES" b="1" i="1" dirty="0"/>
              <a:t>ALM</a:t>
            </a:r>
            <a:r>
              <a:rPr lang="es-ES" dirty="0"/>
              <a:t> de ahora en adelante).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4641" y="2871073"/>
            <a:ext cx="540479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</a:rPr>
              <a:t>En Wikipedia:</a:t>
            </a:r>
            <a:r>
              <a:rPr kumimoji="0" lang="es-ES" altLang="es-E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Helvetica Neue"/>
              </a:rPr>
              <a:t>ALM es un proceso continuo de la gestión de la vida de una aplicación a través de la gobernanza, desarrollo y mantenimiento. ALM es el enlace de la gestión empresarial con la ingeniería de software que brinda las herramientas que facilitan e integran la gestión de requerimientos, la arquitectura, codificación, pruebas, seguimiento y versiones</a:t>
            </a: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19" y="2560322"/>
            <a:ext cx="4702175" cy="35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1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4641" y="365125"/>
            <a:ext cx="7345359" cy="1077595"/>
          </a:xfrm>
        </p:spPr>
        <p:txBody>
          <a:bodyPr>
            <a:normAutofit/>
          </a:bodyPr>
          <a:lstStyle/>
          <a:p>
            <a:pPr lvl="0"/>
            <a:r>
              <a:rPr lang="es-ES" b="1" dirty="0" smtClean="0"/>
              <a:t>Haciendo el </a:t>
            </a:r>
            <a:r>
              <a:rPr lang="es-ES" b="1" dirty="0" err="1" smtClean="0"/>
              <a:t>Homer</a:t>
            </a:r>
            <a:r>
              <a:rPr lang="es-ES" b="1" dirty="0" smtClean="0"/>
              <a:t>!!!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1254442"/>
            <a:ext cx="1027176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8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505521" y="5536565"/>
            <a:ext cx="7345359" cy="1077595"/>
          </a:xfrm>
        </p:spPr>
        <p:txBody>
          <a:bodyPr>
            <a:normAutofit/>
          </a:bodyPr>
          <a:lstStyle/>
          <a:p>
            <a:pPr lvl="0"/>
            <a:r>
              <a:rPr lang="es-ES" b="1" dirty="0" smtClean="0"/>
              <a:t>Tu que quieres ser????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20" y="1085492"/>
            <a:ext cx="3962400" cy="409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9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615</Words>
  <Application>Microsoft Office PowerPoint</Application>
  <PresentationFormat>Panorámica</PresentationFormat>
  <Paragraphs>131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Segoe UI </vt:lpstr>
      <vt:lpstr>Arial</vt:lpstr>
      <vt:lpstr>Helvetica Neue</vt:lpstr>
      <vt:lpstr>Rabiohead</vt:lpstr>
      <vt:lpstr>Calibri</vt:lpstr>
      <vt:lpstr>Segoe UI Light</vt:lpstr>
      <vt:lpstr>Tema de Office</vt:lpstr>
      <vt:lpstr>Presentación de PowerPoint</vt:lpstr>
      <vt:lpstr>Presentación de PowerPoint</vt:lpstr>
      <vt:lpstr>Marco Antonio Canales</vt:lpstr>
      <vt:lpstr>Adrián Díaz Cervera</vt:lpstr>
      <vt:lpstr>Buenas Prácticas en la Gestión del Ciclo de Vida de Soluciones de Productividad</vt:lpstr>
      <vt:lpstr>ALM hummm…</vt:lpstr>
      <vt:lpstr>Gestión del Ciclo de Vida de las Aplicaciones (Application LifeCycle Management – ALM de ahora en adelante).</vt:lpstr>
      <vt:lpstr>Haciendo el Homer!!!</vt:lpstr>
      <vt:lpstr>Tu que quieres ser????</vt:lpstr>
      <vt:lpstr>Cual ALM?</vt:lpstr>
      <vt:lpstr>Buenas practicas de ALM</vt:lpstr>
      <vt:lpstr>Mi Visión Global</vt:lpstr>
      <vt:lpstr>Buenas Practicas de ALM: Gestión de Requisitos</vt:lpstr>
      <vt:lpstr>Planificando en Visual Studio Online</vt:lpstr>
      <vt:lpstr>Buenas Practicas de ALM : Solución de Arquitectura</vt:lpstr>
      <vt:lpstr>Arquitectura</vt:lpstr>
      <vt:lpstr>Buenas Practicas de ALM : Desarrollo</vt:lpstr>
      <vt:lpstr>Desarrollo</vt:lpstr>
      <vt:lpstr>Buenas Practicas de ALM : Construcción y Empaquetado PNP</vt:lpstr>
      <vt:lpstr>Construcción y Empaquetado</vt:lpstr>
      <vt:lpstr>Desplegando</vt:lpstr>
      <vt:lpstr>Buenas Practicas de ALM : Integración Coninua</vt:lpstr>
      <vt:lpstr>Montando Integración Continua</vt:lpstr>
      <vt:lpstr>Buenas Practicas de ALM : Control de Calidad y Testing</vt:lpstr>
      <vt:lpstr>Control de Calidad</vt:lpstr>
      <vt:lpstr>Testing</vt:lpstr>
      <vt:lpstr>Testing</vt:lpstr>
      <vt:lpstr>Q&amp;A</vt:lpstr>
      <vt:lpstr>Marco Antonio Canales</vt:lpstr>
      <vt:lpstr>Adrián Díaz Cervera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Porras Rodríguez</dc:creator>
  <cp:lastModifiedBy>Adrián Díaz Cervera</cp:lastModifiedBy>
  <cp:revision>90</cp:revision>
  <dcterms:created xsi:type="dcterms:W3CDTF">2013-08-20T12:49:39Z</dcterms:created>
  <dcterms:modified xsi:type="dcterms:W3CDTF">2015-06-05T18:42:22Z</dcterms:modified>
</cp:coreProperties>
</file>