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0" r:id="rId2"/>
    <p:sldId id="268" r:id="rId3"/>
    <p:sldId id="273" r:id="rId4"/>
    <p:sldId id="266" r:id="rId5"/>
    <p:sldId id="257" r:id="rId6"/>
    <p:sldId id="272" r:id="rId7"/>
    <p:sldId id="264" r:id="rId8"/>
    <p:sldId id="263" r:id="rId9"/>
  </p:sldIdLst>
  <p:sldSz cx="12192000" cy="6858000"/>
  <p:notesSz cx="6858000" cy="9144000"/>
  <p:embeddedFontLst>
    <p:embeddedFont>
      <p:font typeface="Segoe UI Light" panose="020B0502040204020203" pitchFamily="34" charset="0"/>
      <p:regular r:id="rId11"/>
      <p:italic r:id="rId12"/>
    </p:embeddedFont>
    <p:embeddedFont>
      <p:font typeface="Rabiohea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2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71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3" y="907041"/>
            <a:ext cx="2437265" cy="24372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Miguel Tabera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Lead at </a:t>
            </a:r>
            <a:r>
              <a:rPr lang="en-U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http://www.</a:t>
            </a:r>
            <a:r>
              <a:rPr lang="en-US" b="1" dirty="0" smtClean="0"/>
              <a:t>sinsharepointnohayparaiso</a:t>
            </a:r>
            <a:r>
              <a:rPr lang="en-US" dirty="0" smtClean="0"/>
              <a:t>.com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http://blogs.plainconcepts.com/</a:t>
            </a:r>
            <a:r>
              <a:rPr lang="en-US" b="1" dirty="0" smtClean="0"/>
              <a:t>rokyouroffice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4549623"/>
            <a:ext cx="2730886" cy="1031821"/>
          </a:xfrm>
          <a:prstGeom prst="rect">
            <a:avLst/>
          </a:prstGeom>
        </p:spPr>
      </p:pic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@migueltabera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Microsoft MVP | SharePoint Server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3" y="3620962"/>
            <a:ext cx="2020090" cy="8146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68" y="4696295"/>
            <a:ext cx="2296632" cy="2296632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4" y="5696369"/>
            <a:ext cx="2984907" cy="4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Cortés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Office365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http://geeks.ms/blogs/mcortes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http://blogs.plainconcepts.com/rockyouroffice/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mariocortesf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Lead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" y="4713517"/>
            <a:ext cx="1919184" cy="1919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3887363"/>
            <a:ext cx="2849779" cy="72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8" y="860472"/>
            <a:ext cx="2384481" cy="27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Workshop Productividad</a:t>
            </a:r>
            <a:br>
              <a:rPr lang="es-ES" dirty="0" smtClean="0"/>
            </a:br>
            <a:r>
              <a:rPr lang="es-ES" sz="4800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01 - Introducción  </a:t>
            </a:r>
            <a:r>
              <a:rPr lang="es-ES" b="1" dirty="0" smtClean="0"/>
              <a:t>15:00 - 15:10</a:t>
            </a:r>
          </a:p>
          <a:p>
            <a:r>
              <a:rPr lang="es-ES" dirty="0" smtClean="0"/>
              <a:t>02 </a:t>
            </a:r>
            <a:r>
              <a:rPr lang="es-ES" dirty="0"/>
              <a:t>- Diseñando un centro documental </a:t>
            </a:r>
            <a:r>
              <a:rPr lang="es-ES" b="1" dirty="0" smtClean="0"/>
              <a:t>15:10 </a:t>
            </a:r>
            <a:r>
              <a:rPr lang="es-ES" b="1" dirty="0" smtClean="0"/>
              <a:t>– 16:00</a:t>
            </a:r>
          </a:p>
          <a:p>
            <a:r>
              <a:rPr lang="es-ES" dirty="0" smtClean="0"/>
              <a:t>03 </a:t>
            </a:r>
            <a:r>
              <a:rPr lang="es-ES" dirty="0"/>
              <a:t>- </a:t>
            </a:r>
            <a:r>
              <a:rPr lang="es-ES" dirty="0"/>
              <a:t>Gestión de procesos corporativos usando el motor de flujos de trabajo de SharePoint </a:t>
            </a:r>
            <a:r>
              <a:rPr lang="es-ES" b="1" dirty="0" smtClean="0"/>
              <a:t>16:00 </a:t>
            </a:r>
            <a:r>
              <a:rPr lang="es-ES" b="1" dirty="0"/>
              <a:t>– </a:t>
            </a:r>
            <a:r>
              <a:rPr lang="es-ES" b="1" dirty="0" smtClean="0"/>
              <a:t>17:00</a:t>
            </a:r>
            <a:endParaRPr lang="es-ES" dirty="0" smtClean="0"/>
          </a:p>
          <a:p>
            <a:r>
              <a:rPr lang="es-ES" dirty="0" smtClean="0"/>
              <a:t>04 </a:t>
            </a:r>
            <a:r>
              <a:rPr lang="es-ES" dirty="0"/>
              <a:t>- </a:t>
            </a:r>
            <a:r>
              <a:rPr lang="es-ES" dirty="0" smtClean="0"/>
              <a:t>Potencia </a:t>
            </a:r>
            <a:r>
              <a:rPr lang="es-ES" dirty="0"/>
              <a:t>tus búsquedas empresariales gracias a </a:t>
            </a:r>
            <a:r>
              <a:rPr lang="es-ES" dirty="0" smtClean="0"/>
              <a:t>SharePoint               </a:t>
            </a:r>
            <a:r>
              <a:rPr lang="es-ES" b="1" dirty="0" smtClean="0"/>
              <a:t>17:00 </a:t>
            </a:r>
            <a:r>
              <a:rPr lang="es-ES" b="1" dirty="0"/>
              <a:t>– </a:t>
            </a:r>
            <a:r>
              <a:rPr lang="es-ES" b="1" dirty="0" smtClean="0"/>
              <a:t>17:45</a:t>
            </a:r>
          </a:p>
          <a:p>
            <a:r>
              <a:rPr lang="es-ES" b="1" dirty="0" smtClean="0"/>
              <a:t>Descanso 17:45 – 18:15</a:t>
            </a:r>
            <a:endParaRPr lang="es-ES" dirty="0" smtClean="0"/>
          </a:p>
          <a:p>
            <a:r>
              <a:rPr lang="es-ES" dirty="0" smtClean="0"/>
              <a:t>05 </a:t>
            </a:r>
            <a:r>
              <a:rPr lang="es-ES" dirty="0"/>
              <a:t>- </a:t>
            </a:r>
            <a:r>
              <a:rPr lang="es-ES" dirty="0"/>
              <a:t>Diseñando un portal de gestión de la calidad </a:t>
            </a:r>
            <a:r>
              <a:rPr lang="es-ES" b="1" dirty="0" smtClean="0"/>
              <a:t>18:15-19:15</a:t>
            </a:r>
            <a:endParaRPr lang="es-ES" b="1" dirty="0" smtClean="0"/>
          </a:p>
          <a:p>
            <a:r>
              <a:rPr lang="es-ES" dirty="0" smtClean="0"/>
              <a:t>06 </a:t>
            </a:r>
            <a:r>
              <a:rPr lang="es-ES" dirty="0"/>
              <a:t>- </a:t>
            </a:r>
            <a:r>
              <a:rPr lang="es-ES" dirty="0" smtClean="0"/>
              <a:t>Office </a:t>
            </a:r>
            <a:r>
              <a:rPr lang="es-ES" dirty="0"/>
              <a:t>365 y la fiabilidad en la </a:t>
            </a:r>
            <a:r>
              <a:rPr lang="es-ES" dirty="0" smtClean="0"/>
              <a:t>nube 19:15 – 19:45</a:t>
            </a:r>
          </a:p>
          <a:p>
            <a:r>
              <a:rPr lang="es-ES" dirty="0" smtClean="0"/>
              <a:t>07 </a:t>
            </a:r>
            <a:r>
              <a:rPr lang="es-ES" dirty="0"/>
              <a:t>- Power </a:t>
            </a:r>
            <a:r>
              <a:rPr lang="es-ES" dirty="0" smtClean="0"/>
              <a:t>BI </a:t>
            </a:r>
            <a:r>
              <a:rPr lang="es-ES" dirty="0" err="1" smtClean="0"/>
              <a:t>Preview</a:t>
            </a:r>
            <a:r>
              <a:rPr lang="es-ES" dirty="0" smtClean="0"/>
              <a:t> </a:t>
            </a:r>
            <a:r>
              <a:rPr lang="es-ES" b="1" dirty="0" smtClean="0"/>
              <a:t>19:45 - 20:30</a:t>
            </a:r>
          </a:p>
        </p:txBody>
      </p:sp>
    </p:spTree>
    <p:extLst>
      <p:ext uri="{BB962C8B-B14F-4D97-AF65-F5344CB8AC3E}">
        <p14:creationId xmlns:p14="http://schemas.microsoft.com/office/powerpoint/2010/main" val="5676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123</Words>
  <Application>Microsoft Office PowerPoint</Application>
  <PresentationFormat>Panorámica</PresentationFormat>
  <Paragraphs>25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Segoe UI Light</vt:lpstr>
      <vt:lpstr>Segoe UI </vt:lpstr>
      <vt:lpstr>Rabiohead</vt:lpstr>
      <vt:lpstr>Calibri</vt:lpstr>
      <vt:lpstr>Arial</vt:lpstr>
      <vt:lpstr>Tema de Office</vt:lpstr>
      <vt:lpstr>Presentación de PowerPoint</vt:lpstr>
      <vt:lpstr>Presentación de PowerPoint</vt:lpstr>
      <vt:lpstr>Miguel Tabera</vt:lpstr>
      <vt:lpstr>Mario Cortés</vt:lpstr>
      <vt:lpstr>Workshop Productividad Agenda</vt:lpstr>
      <vt:lpstr>Agenda</vt:lpstr>
      <vt:lpstr>Q&amp;A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miguel.tabera@outlook.com</dc:creator>
  <cp:lastModifiedBy>Miguel Tabera Pacheco</cp:lastModifiedBy>
  <cp:revision>92</cp:revision>
  <dcterms:created xsi:type="dcterms:W3CDTF">2013-08-20T12:49:39Z</dcterms:created>
  <dcterms:modified xsi:type="dcterms:W3CDTF">2015-06-08T12:21:35Z</dcterms:modified>
</cp:coreProperties>
</file>