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A5839-C3A7-43C7-9E81-9CFC759D10A4}" v="40" dt="2024-10-30T16:58:16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87" d="100"/>
          <a:sy n="87" d="100"/>
        </p:scale>
        <p:origin x="699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Casals Ortiz" userId="88626ae39afd791f" providerId="LiveId" clId="{4BEA5839-C3A7-43C7-9E81-9CFC759D10A4}"/>
    <pc:docChg chg="undo custSel addSld delSld modSld">
      <pc:chgData name="Christian Casals Ortiz" userId="88626ae39afd791f" providerId="LiveId" clId="{4BEA5839-C3A7-43C7-9E81-9CFC759D10A4}" dt="2024-10-30T17:02:42.427" v="584" actId="20577"/>
      <pc:docMkLst>
        <pc:docMk/>
      </pc:docMkLst>
      <pc:sldChg chg="modSp mod">
        <pc:chgData name="Christian Casals Ortiz" userId="88626ae39afd791f" providerId="LiveId" clId="{4BEA5839-C3A7-43C7-9E81-9CFC759D10A4}" dt="2024-10-30T17:02:42.427" v="584" actId="20577"/>
        <pc:sldMkLst>
          <pc:docMk/>
          <pc:sldMk cId="576049452" sldId="258"/>
        </pc:sldMkLst>
        <pc:spChg chg="mod">
          <ac:chgData name="Christian Casals Ortiz" userId="88626ae39afd791f" providerId="LiveId" clId="{4BEA5839-C3A7-43C7-9E81-9CFC759D10A4}" dt="2024-10-30T17:02:42.427" v="584" actId="20577"/>
          <ac:spMkLst>
            <pc:docMk/>
            <pc:sldMk cId="576049452" sldId="258"/>
            <ac:spMk id="2" creationId="{CAD955A5-3DCF-103D-7AD4-8722E876DB7F}"/>
          </ac:spMkLst>
        </pc:spChg>
      </pc:sldChg>
      <pc:sldChg chg="addSp delSp modSp mod">
        <pc:chgData name="Christian Casals Ortiz" userId="88626ae39afd791f" providerId="LiveId" clId="{4BEA5839-C3A7-43C7-9E81-9CFC759D10A4}" dt="2024-10-30T16:59:49.863" v="444" actId="20577"/>
        <pc:sldMkLst>
          <pc:docMk/>
          <pc:sldMk cId="3749248212" sldId="261"/>
        </pc:sldMkLst>
        <pc:spChg chg="del mod">
          <ac:chgData name="Christian Casals Ortiz" userId="88626ae39afd791f" providerId="LiveId" clId="{4BEA5839-C3A7-43C7-9E81-9CFC759D10A4}" dt="2024-10-30T12:33:25.122" v="14" actId="478"/>
          <ac:spMkLst>
            <pc:docMk/>
            <pc:sldMk cId="3749248212" sldId="261"/>
            <ac:spMk id="2" creationId="{A1A40243-6A7F-B0C4-8C3A-529A697AE3A4}"/>
          </ac:spMkLst>
        </pc:spChg>
        <pc:spChg chg="mod">
          <ac:chgData name="Christian Casals Ortiz" userId="88626ae39afd791f" providerId="LiveId" clId="{4BEA5839-C3A7-43C7-9E81-9CFC759D10A4}" dt="2024-10-30T12:33:09.595" v="12" actId="20577"/>
          <ac:spMkLst>
            <pc:docMk/>
            <pc:sldMk cId="3749248212" sldId="261"/>
            <ac:spMk id="3" creationId="{D26AD302-3FA7-7B0E-F089-847D7E26C2BF}"/>
          </ac:spMkLst>
        </pc:spChg>
        <pc:spChg chg="add del mod">
          <ac:chgData name="Christian Casals Ortiz" userId="88626ae39afd791f" providerId="LiveId" clId="{4BEA5839-C3A7-43C7-9E81-9CFC759D10A4}" dt="2024-10-30T12:33:28.192" v="15" actId="478"/>
          <ac:spMkLst>
            <pc:docMk/>
            <pc:sldMk cId="3749248212" sldId="261"/>
            <ac:spMk id="13" creationId="{EE3C22DB-DEAF-53EF-8FBA-3776DA95EA4C}"/>
          </ac:spMkLst>
        </pc:spChg>
        <pc:spChg chg="add mod">
          <ac:chgData name="Christian Casals Ortiz" userId="88626ae39afd791f" providerId="LiveId" clId="{4BEA5839-C3A7-43C7-9E81-9CFC759D10A4}" dt="2024-10-30T16:59:49.863" v="444" actId="20577"/>
          <ac:spMkLst>
            <pc:docMk/>
            <pc:sldMk cId="3749248212" sldId="261"/>
            <ac:spMk id="15" creationId="{C627A50A-FBC2-4339-29DB-5BCC22D062C8}"/>
          </ac:spMkLst>
        </pc:spChg>
        <pc:picChg chg="del">
          <ac:chgData name="Christian Casals Ortiz" userId="88626ae39afd791f" providerId="LiveId" clId="{4BEA5839-C3A7-43C7-9E81-9CFC759D10A4}" dt="2024-10-30T12:25:11.368" v="1" actId="478"/>
          <ac:picMkLst>
            <pc:docMk/>
            <pc:sldMk cId="3749248212" sldId="261"/>
            <ac:picMk id="5" creationId="{487197AC-DA54-483B-CAD5-8973DB79642F}"/>
          </ac:picMkLst>
        </pc:picChg>
        <pc:picChg chg="add mod">
          <ac:chgData name="Christian Casals Ortiz" userId="88626ae39afd791f" providerId="LiveId" clId="{4BEA5839-C3A7-43C7-9E81-9CFC759D10A4}" dt="2024-10-30T12:34:17.232" v="26" actId="1076"/>
          <ac:picMkLst>
            <pc:docMk/>
            <pc:sldMk cId="3749248212" sldId="261"/>
            <ac:picMk id="7" creationId="{170E3BF2-42A0-0EA5-EF14-BA9C022C3CCF}"/>
          </ac:picMkLst>
        </pc:picChg>
        <pc:picChg chg="add mod">
          <ac:chgData name="Christian Casals Ortiz" userId="88626ae39afd791f" providerId="LiveId" clId="{4BEA5839-C3A7-43C7-9E81-9CFC759D10A4}" dt="2024-10-30T12:33:58.651" v="24" actId="1076"/>
          <ac:picMkLst>
            <pc:docMk/>
            <pc:sldMk cId="3749248212" sldId="261"/>
            <ac:picMk id="9" creationId="{878F6B5E-4FDC-4BBC-E920-F486538BCC24}"/>
          </ac:picMkLst>
        </pc:picChg>
      </pc:sldChg>
      <pc:sldChg chg="modSp mod">
        <pc:chgData name="Christian Casals Ortiz" userId="88626ae39afd791f" providerId="LiveId" clId="{4BEA5839-C3A7-43C7-9E81-9CFC759D10A4}" dt="2024-10-30T16:59:55.650" v="459" actId="20577"/>
        <pc:sldMkLst>
          <pc:docMk/>
          <pc:sldMk cId="2793089830" sldId="262"/>
        </pc:sldMkLst>
        <pc:spChg chg="mod">
          <ac:chgData name="Christian Casals Ortiz" userId="88626ae39afd791f" providerId="LiveId" clId="{4BEA5839-C3A7-43C7-9E81-9CFC759D10A4}" dt="2024-10-30T16:59:55.650" v="459" actId="20577"/>
          <ac:spMkLst>
            <pc:docMk/>
            <pc:sldMk cId="2793089830" sldId="262"/>
            <ac:spMk id="2" creationId="{D7E39D0C-191A-D115-DFD0-C0EA41449B13}"/>
          </ac:spMkLst>
        </pc:spChg>
        <pc:spChg chg="mod">
          <ac:chgData name="Christian Casals Ortiz" userId="88626ae39afd791f" providerId="LiveId" clId="{4BEA5839-C3A7-43C7-9E81-9CFC759D10A4}" dt="2024-10-30T16:56:59.542" v="382" actId="20577"/>
          <ac:spMkLst>
            <pc:docMk/>
            <pc:sldMk cId="2793089830" sldId="262"/>
            <ac:spMk id="3" creationId="{E6062AF6-C3C1-A8D1-BF61-FEC09869ACC1}"/>
          </ac:spMkLst>
        </pc:spChg>
      </pc:sldChg>
      <pc:sldChg chg="addSp delSp modSp mod">
        <pc:chgData name="Christian Casals Ortiz" userId="88626ae39afd791f" providerId="LiveId" clId="{4BEA5839-C3A7-43C7-9E81-9CFC759D10A4}" dt="2024-10-30T17:00:01.024" v="468" actId="20577"/>
        <pc:sldMkLst>
          <pc:docMk/>
          <pc:sldMk cId="1224387522" sldId="263"/>
        </pc:sldMkLst>
        <pc:spChg chg="del mod">
          <ac:chgData name="Christian Casals Ortiz" userId="88626ae39afd791f" providerId="LiveId" clId="{4BEA5839-C3A7-43C7-9E81-9CFC759D10A4}" dt="2024-10-30T13:19:32.534" v="74" actId="478"/>
          <ac:spMkLst>
            <pc:docMk/>
            <pc:sldMk cId="1224387522" sldId="263"/>
            <ac:spMk id="2" creationId="{782C2B6E-3588-421A-7081-58E3D2AD9D69}"/>
          </ac:spMkLst>
        </pc:spChg>
        <pc:spChg chg="mod">
          <ac:chgData name="Christian Casals Ortiz" userId="88626ae39afd791f" providerId="LiveId" clId="{4BEA5839-C3A7-43C7-9E81-9CFC759D10A4}" dt="2024-10-30T16:55:37.686" v="370" actId="20577"/>
          <ac:spMkLst>
            <pc:docMk/>
            <pc:sldMk cId="1224387522" sldId="263"/>
            <ac:spMk id="3" creationId="{8F36DA1F-B918-5409-1B1F-99F631F7957A}"/>
          </ac:spMkLst>
        </pc:spChg>
        <pc:spChg chg="add del mod">
          <ac:chgData name="Christian Casals Ortiz" userId="88626ae39afd791f" providerId="LiveId" clId="{4BEA5839-C3A7-43C7-9E81-9CFC759D10A4}" dt="2024-10-30T13:21:13.893" v="101" actId="1076"/>
          <ac:spMkLst>
            <pc:docMk/>
            <pc:sldMk cId="1224387522" sldId="263"/>
            <ac:spMk id="12" creationId="{D8844387-7BFD-8F1F-A7A6-A33A84D3EDFC}"/>
          </ac:spMkLst>
        </pc:spChg>
        <pc:spChg chg="add del mod">
          <ac:chgData name="Christian Casals Ortiz" userId="88626ae39afd791f" providerId="LiveId" clId="{4BEA5839-C3A7-43C7-9E81-9CFC759D10A4}" dt="2024-10-30T13:21:35.671" v="104" actId="1076"/>
          <ac:spMkLst>
            <pc:docMk/>
            <pc:sldMk cId="1224387522" sldId="263"/>
            <ac:spMk id="14" creationId="{CACCD8EC-409A-FDBD-6A72-6C4251EF532B}"/>
          </ac:spMkLst>
        </pc:spChg>
        <pc:spChg chg="add mod">
          <ac:chgData name="Christian Casals Ortiz" userId="88626ae39afd791f" providerId="LiveId" clId="{4BEA5839-C3A7-43C7-9E81-9CFC759D10A4}" dt="2024-10-30T17:00:01.024" v="468" actId="20577"/>
          <ac:spMkLst>
            <pc:docMk/>
            <pc:sldMk cId="1224387522" sldId="263"/>
            <ac:spMk id="16" creationId="{83C0E797-6D11-CAC3-DCDC-47BA15067AEF}"/>
          </ac:spMkLst>
        </pc:spChg>
        <pc:picChg chg="mod">
          <ac:chgData name="Christian Casals Ortiz" userId="88626ae39afd791f" providerId="LiveId" clId="{4BEA5839-C3A7-43C7-9E81-9CFC759D10A4}" dt="2024-10-30T13:21:48.464" v="108" actId="14100"/>
          <ac:picMkLst>
            <pc:docMk/>
            <pc:sldMk cId="1224387522" sldId="263"/>
            <ac:picMk id="8" creationId="{A229DAC3-8C47-1970-3DDB-1F1A17DFE11F}"/>
          </ac:picMkLst>
        </pc:picChg>
        <pc:picChg chg="mod">
          <ac:chgData name="Christian Casals Ortiz" userId="88626ae39afd791f" providerId="LiveId" clId="{4BEA5839-C3A7-43C7-9E81-9CFC759D10A4}" dt="2024-10-30T13:21:56.165" v="111" actId="1076"/>
          <ac:picMkLst>
            <pc:docMk/>
            <pc:sldMk cId="1224387522" sldId="263"/>
            <ac:picMk id="11" creationId="{3E77032D-C405-03EC-6CFC-D1150B94C668}"/>
          </ac:picMkLst>
        </pc:picChg>
      </pc:sldChg>
      <pc:sldChg chg="addSp modSp mod">
        <pc:chgData name="Christian Casals Ortiz" userId="88626ae39afd791f" providerId="LiveId" clId="{4BEA5839-C3A7-43C7-9E81-9CFC759D10A4}" dt="2024-10-30T17:00:10.784" v="483" actId="20577"/>
        <pc:sldMkLst>
          <pc:docMk/>
          <pc:sldMk cId="3681516344" sldId="264"/>
        </pc:sldMkLst>
        <pc:spChg chg="mod">
          <ac:chgData name="Christian Casals Ortiz" userId="88626ae39afd791f" providerId="LiveId" clId="{4BEA5839-C3A7-43C7-9E81-9CFC759D10A4}" dt="2024-10-30T17:00:10.784" v="483" actId="20577"/>
          <ac:spMkLst>
            <pc:docMk/>
            <pc:sldMk cId="3681516344" sldId="264"/>
            <ac:spMk id="2" creationId="{77C9673C-E4BB-4478-B7AD-AA7E679FA12D}"/>
          </ac:spMkLst>
        </pc:spChg>
        <pc:spChg chg="mod">
          <ac:chgData name="Christian Casals Ortiz" userId="88626ae39afd791f" providerId="LiveId" clId="{4BEA5839-C3A7-43C7-9E81-9CFC759D10A4}" dt="2024-10-30T16:59:18.301" v="423" actId="20577"/>
          <ac:spMkLst>
            <pc:docMk/>
            <pc:sldMk cId="3681516344" sldId="264"/>
            <ac:spMk id="3" creationId="{5C93B27E-8875-1990-9E90-DC32B6528D73}"/>
          </ac:spMkLst>
        </pc:spChg>
        <pc:spChg chg="add mod">
          <ac:chgData name="Christian Casals Ortiz" userId="88626ae39afd791f" providerId="LiveId" clId="{4BEA5839-C3A7-43C7-9E81-9CFC759D10A4}" dt="2024-10-30T13:26:14.624" v="122" actId="1076"/>
          <ac:spMkLst>
            <pc:docMk/>
            <pc:sldMk cId="3681516344" sldId="264"/>
            <ac:spMk id="9" creationId="{0B617EA3-E74E-7719-6591-B956AA73B397}"/>
          </ac:spMkLst>
        </pc:spChg>
        <pc:picChg chg="mod">
          <ac:chgData name="Christian Casals Ortiz" userId="88626ae39afd791f" providerId="LiveId" clId="{4BEA5839-C3A7-43C7-9E81-9CFC759D10A4}" dt="2024-10-30T13:25:40.120" v="116" actId="1076"/>
          <ac:picMkLst>
            <pc:docMk/>
            <pc:sldMk cId="3681516344" sldId="264"/>
            <ac:picMk id="7" creationId="{87F37E56-AB9C-9320-DEFC-EE5F909700B9}"/>
          </ac:picMkLst>
        </pc:picChg>
      </pc:sldChg>
      <pc:sldChg chg="addSp modSp mod">
        <pc:chgData name="Christian Casals Ortiz" userId="88626ae39afd791f" providerId="LiveId" clId="{4BEA5839-C3A7-43C7-9E81-9CFC759D10A4}" dt="2024-10-30T17:00:15.908" v="498" actId="20577"/>
        <pc:sldMkLst>
          <pc:docMk/>
          <pc:sldMk cId="186870440" sldId="265"/>
        </pc:sldMkLst>
        <pc:spChg chg="mod">
          <ac:chgData name="Christian Casals Ortiz" userId="88626ae39afd791f" providerId="LiveId" clId="{4BEA5839-C3A7-43C7-9E81-9CFC759D10A4}" dt="2024-10-30T17:00:15.908" v="498" actId="20577"/>
          <ac:spMkLst>
            <pc:docMk/>
            <pc:sldMk cId="186870440" sldId="265"/>
            <ac:spMk id="2" creationId="{29049CC0-CF1C-B6C8-4C1F-E3AF804667C6}"/>
          </ac:spMkLst>
        </pc:spChg>
        <pc:spChg chg="mod">
          <ac:chgData name="Christian Casals Ortiz" userId="88626ae39afd791f" providerId="LiveId" clId="{4BEA5839-C3A7-43C7-9E81-9CFC759D10A4}" dt="2024-10-30T13:34:56.574" v="129" actId="14100"/>
          <ac:spMkLst>
            <pc:docMk/>
            <pc:sldMk cId="186870440" sldId="265"/>
            <ac:spMk id="3" creationId="{D52A2851-E4E6-4B82-ED28-9E180400E680}"/>
          </ac:spMkLst>
        </pc:spChg>
        <pc:spChg chg="add mod">
          <ac:chgData name="Christian Casals Ortiz" userId="88626ae39afd791f" providerId="LiveId" clId="{4BEA5839-C3A7-43C7-9E81-9CFC759D10A4}" dt="2024-10-30T13:35:14.128" v="133" actId="1076"/>
          <ac:spMkLst>
            <pc:docMk/>
            <pc:sldMk cId="186870440" sldId="265"/>
            <ac:spMk id="9" creationId="{A7005798-5232-7C48-528E-D8FBE44178B4}"/>
          </ac:spMkLst>
        </pc:spChg>
        <pc:picChg chg="mod">
          <ac:chgData name="Christian Casals Ortiz" userId="88626ae39afd791f" providerId="LiveId" clId="{4BEA5839-C3A7-43C7-9E81-9CFC759D10A4}" dt="2024-10-30T13:35:11.036" v="132" actId="1076"/>
          <ac:picMkLst>
            <pc:docMk/>
            <pc:sldMk cId="186870440" sldId="265"/>
            <ac:picMk id="5" creationId="{EFCB04FE-F4D9-A654-7064-030E9FD0725D}"/>
          </ac:picMkLst>
        </pc:picChg>
        <pc:picChg chg="mod">
          <ac:chgData name="Christian Casals Ortiz" userId="88626ae39afd791f" providerId="LiveId" clId="{4BEA5839-C3A7-43C7-9E81-9CFC759D10A4}" dt="2024-10-30T13:26:31.571" v="124" actId="1076"/>
          <ac:picMkLst>
            <pc:docMk/>
            <pc:sldMk cId="186870440" sldId="265"/>
            <ac:picMk id="8" creationId="{2A819277-88D1-066C-52A0-E2C829EF0118}"/>
          </ac:picMkLst>
        </pc:picChg>
      </pc:sldChg>
      <pc:sldChg chg="modSp mod">
        <pc:chgData name="Christian Casals Ortiz" userId="88626ae39afd791f" providerId="LiveId" clId="{4BEA5839-C3A7-43C7-9E81-9CFC759D10A4}" dt="2024-10-30T17:00:20.144" v="507" actId="20577"/>
        <pc:sldMkLst>
          <pc:docMk/>
          <pc:sldMk cId="2585055111" sldId="266"/>
        </pc:sldMkLst>
        <pc:spChg chg="mod">
          <ac:chgData name="Christian Casals Ortiz" userId="88626ae39afd791f" providerId="LiveId" clId="{4BEA5839-C3A7-43C7-9E81-9CFC759D10A4}" dt="2024-10-30T17:00:20.144" v="507" actId="20577"/>
          <ac:spMkLst>
            <pc:docMk/>
            <pc:sldMk cId="2585055111" sldId="266"/>
            <ac:spMk id="2" creationId="{233A4AE8-461D-ADC4-0271-0CCFD9DBEAFD}"/>
          </ac:spMkLst>
        </pc:spChg>
        <pc:spChg chg="mod">
          <ac:chgData name="Christian Casals Ortiz" userId="88626ae39afd791f" providerId="LiveId" clId="{4BEA5839-C3A7-43C7-9E81-9CFC759D10A4}" dt="2024-10-30T16:44:32.626" v="253" actId="14100"/>
          <ac:spMkLst>
            <pc:docMk/>
            <pc:sldMk cId="2585055111" sldId="266"/>
            <ac:spMk id="3" creationId="{66D69B95-ECE4-3891-C475-2C8AD4341CEF}"/>
          </ac:spMkLst>
        </pc:spChg>
        <pc:picChg chg="mod">
          <ac:chgData name="Christian Casals Ortiz" userId="88626ae39afd791f" providerId="LiveId" clId="{4BEA5839-C3A7-43C7-9E81-9CFC759D10A4}" dt="2024-10-30T13:42:53.075" v="139" actId="1076"/>
          <ac:picMkLst>
            <pc:docMk/>
            <pc:sldMk cId="2585055111" sldId="266"/>
            <ac:picMk id="6" creationId="{35E52C30-162D-FD4B-F0E1-69E03EC7FBF6}"/>
          </ac:picMkLst>
        </pc:picChg>
      </pc:sldChg>
      <pc:sldChg chg="addSp delSp modSp mod">
        <pc:chgData name="Christian Casals Ortiz" userId="88626ae39afd791f" providerId="LiveId" clId="{4BEA5839-C3A7-43C7-9E81-9CFC759D10A4}" dt="2024-10-30T17:00:24.787" v="518" actId="20577"/>
        <pc:sldMkLst>
          <pc:docMk/>
          <pc:sldMk cId="3694635524" sldId="267"/>
        </pc:sldMkLst>
        <pc:spChg chg="del mod">
          <ac:chgData name="Christian Casals Ortiz" userId="88626ae39afd791f" providerId="LiveId" clId="{4BEA5839-C3A7-43C7-9E81-9CFC759D10A4}" dt="2024-10-30T13:11:23.726" v="50" actId="478"/>
          <ac:spMkLst>
            <pc:docMk/>
            <pc:sldMk cId="3694635524" sldId="267"/>
            <ac:spMk id="2" creationId="{D857B09C-F926-67AC-0A85-7394C5639590}"/>
          </ac:spMkLst>
        </pc:spChg>
        <pc:spChg chg="mod">
          <ac:chgData name="Christian Casals Ortiz" userId="88626ae39afd791f" providerId="LiveId" clId="{4BEA5839-C3A7-43C7-9E81-9CFC759D10A4}" dt="2024-10-30T13:11:06.984" v="39" actId="14100"/>
          <ac:spMkLst>
            <pc:docMk/>
            <pc:sldMk cId="3694635524" sldId="267"/>
            <ac:spMk id="3" creationId="{10D4212B-448F-11E7-409D-0DC4698A0B99}"/>
          </ac:spMkLst>
        </pc:spChg>
        <pc:spChg chg="add mod">
          <ac:chgData name="Christian Casals Ortiz" userId="88626ae39afd791f" providerId="LiveId" clId="{4BEA5839-C3A7-43C7-9E81-9CFC759D10A4}" dt="2024-10-30T16:44:10.878" v="251" actId="20577"/>
          <ac:spMkLst>
            <pc:docMk/>
            <pc:sldMk cId="3694635524" sldId="267"/>
            <ac:spMk id="16" creationId="{EF725FAB-CAD3-B327-0012-24DAD8DCB976}"/>
          </ac:spMkLst>
        </pc:spChg>
        <pc:spChg chg="add mod">
          <ac:chgData name="Christian Casals Ortiz" userId="88626ae39afd791f" providerId="LiveId" clId="{4BEA5839-C3A7-43C7-9E81-9CFC759D10A4}" dt="2024-10-30T17:00:24.787" v="518" actId="20577"/>
          <ac:spMkLst>
            <pc:docMk/>
            <pc:sldMk cId="3694635524" sldId="267"/>
            <ac:spMk id="18" creationId="{3C51FC95-DB03-860E-B98D-046906AFE744}"/>
          </ac:spMkLst>
        </pc:spChg>
        <pc:picChg chg="del mod">
          <ac:chgData name="Christian Casals Ortiz" userId="88626ae39afd791f" providerId="LiveId" clId="{4BEA5839-C3A7-43C7-9E81-9CFC759D10A4}" dt="2024-10-30T16:37:17.353" v="150" actId="478"/>
          <ac:picMkLst>
            <pc:docMk/>
            <pc:sldMk cId="3694635524" sldId="267"/>
            <ac:picMk id="8" creationId="{C4855887-9834-33AA-BC50-D5777CF8C4C2}"/>
          </ac:picMkLst>
        </pc:picChg>
        <pc:picChg chg="del">
          <ac:chgData name="Christian Casals Ortiz" userId="88626ae39afd791f" providerId="LiveId" clId="{4BEA5839-C3A7-43C7-9E81-9CFC759D10A4}" dt="2024-10-30T13:10:40.457" v="27" actId="478"/>
          <ac:picMkLst>
            <pc:docMk/>
            <pc:sldMk cId="3694635524" sldId="267"/>
            <ac:picMk id="10" creationId="{D431CE2A-254C-2FF8-8E31-F8DF8249C77A}"/>
          </ac:picMkLst>
        </pc:picChg>
        <pc:picChg chg="add mod">
          <ac:chgData name="Christian Casals Ortiz" userId="88626ae39afd791f" providerId="LiveId" clId="{4BEA5839-C3A7-43C7-9E81-9CFC759D10A4}" dt="2024-10-30T16:44:18.336" v="252" actId="1076"/>
          <ac:picMkLst>
            <pc:docMk/>
            <pc:sldMk cId="3694635524" sldId="267"/>
            <ac:picMk id="12" creationId="{EBB57259-580D-32B8-F0A7-7F3A29C049C2}"/>
          </ac:picMkLst>
        </pc:picChg>
      </pc:sldChg>
      <pc:sldChg chg="modSp mod">
        <pc:chgData name="Christian Casals Ortiz" userId="88626ae39afd791f" providerId="LiveId" clId="{4BEA5839-C3A7-43C7-9E81-9CFC759D10A4}" dt="2024-10-30T17:00:30.005" v="529" actId="20577"/>
        <pc:sldMkLst>
          <pc:docMk/>
          <pc:sldMk cId="1896539651" sldId="268"/>
        </pc:sldMkLst>
        <pc:spChg chg="mod">
          <ac:chgData name="Christian Casals Ortiz" userId="88626ae39afd791f" providerId="LiveId" clId="{4BEA5839-C3A7-43C7-9E81-9CFC759D10A4}" dt="2024-10-30T17:00:30.005" v="529" actId="20577"/>
          <ac:spMkLst>
            <pc:docMk/>
            <pc:sldMk cId="1896539651" sldId="268"/>
            <ac:spMk id="2" creationId="{2785B15E-9EA3-5A6C-FE74-6C64461D8D73}"/>
          </ac:spMkLst>
        </pc:spChg>
        <pc:spChg chg="mod">
          <ac:chgData name="Christian Casals Ortiz" userId="88626ae39afd791f" providerId="LiveId" clId="{4BEA5839-C3A7-43C7-9E81-9CFC759D10A4}" dt="2024-10-30T16:48:45.852" v="301" actId="14100"/>
          <ac:spMkLst>
            <pc:docMk/>
            <pc:sldMk cId="1896539651" sldId="268"/>
            <ac:spMk id="3" creationId="{8A4957F6-2290-F969-6CC7-C1EC84A2EF8B}"/>
          </ac:spMkLst>
        </pc:spChg>
        <pc:picChg chg="mod">
          <ac:chgData name="Christian Casals Ortiz" userId="88626ae39afd791f" providerId="LiveId" clId="{4BEA5839-C3A7-43C7-9E81-9CFC759D10A4}" dt="2024-10-30T16:48:52.676" v="303" actId="1076"/>
          <ac:picMkLst>
            <pc:docMk/>
            <pc:sldMk cId="1896539651" sldId="268"/>
            <ac:picMk id="6" creationId="{93BD5CC7-5794-154B-F715-5C9F72CE4BAE}"/>
          </ac:picMkLst>
        </pc:picChg>
        <pc:picChg chg="mod">
          <ac:chgData name="Christian Casals Ortiz" userId="88626ae39afd791f" providerId="LiveId" clId="{4BEA5839-C3A7-43C7-9E81-9CFC759D10A4}" dt="2024-10-30T16:48:55.848" v="304" actId="1076"/>
          <ac:picMkLst>
            <pc:docMk/>
            <pc:sldMk cId="1896539651" sldId="268"/>
            <ac:picMk id="9" creationId="{DA7F6D19-616F-BCD5-674F-3BFED8BB0E60}"/>
          </ac:picMkLst>
        </pc:picChg>
      </pc:sldChg>
      <pc:sldChg chg="modSp mod">
        <pc:chgData name="Christian Casals Ortiz" userId="88626ae39afd791f" providerId="LiveId" clId="{4BEA5839-C3A7-43C7-9E81-9CFC759D10A4}" dt="2024-10-30T17:00:34.706" v="538" actId="20577"/>
        <pc:sldMkLst>
          <pc:docMk/>
          <pc:sldMk cId="2724065266" sldId="269"/>
        </pc:sldMkLst>
        <pc:spChg chg="mod">
          <ac:chgData name="Christian Casals Ortiz" userId="88626ae39afd791f" providerId="LiveId" clId="{4BEA5839-C3A7-43C7-9E81-9CFC759D10A4}" dt="2024-10-30T17:00:34.706" v="538" actId="20577"/>
          <ac:spMkLst>
            <pc:docMk/>
            <pc:sldMk cId="2724065266" sldId="269"/>
            <ac:spMk id="2" creationId="{7E928104-1DDE-7D4F-2C8C-88862DDF6F01}"/>
          </ac:spMkLst>
        </pc:spChg>
        <pc:spChg chg="mod">
          <ac:chgData name="Christian Casals Ortiz" userId="88626ae39afd791f" providerId="LiveId" clId="{4BEA5839-C3A7-43C7-9E81-9CFC759D10A4}" dt="2024-10-30T16:51:38.515" v="356" actId="20577"/>
          <ac:spMkLst>
            <pc:docMk/>
            <pc:sldMk cId="2724065266" sldId="269"/>
            <ac:spMk id="3" creationId="{48627F1C-834E-7B0F-C9A0-2BEA1A022309}"/>
          </ac:spMkLst>
        </pc:spChg>
        <pc:picChg chg="mod">
          <ac:chgData name="Christian Casals Ortiz" userId="88626ae39afd791f" providerId="LiveId" clId="{4BEA5839-C3A7-43C7-9E81-9CFC759D10A4}" dt="2024-10-30T16:51:54.996" v="357" actId="1076"/>
          <ac:picMkLst>
            <pc:docMk/>
            <pc:sldMk cId="2724065266" sldId="269"/>
            <ac:picMk id="5" creationId="{7EDEAF81-D808-5886-D880-39AF8ADA0315}"/>
          </ac:picMkLst>
        </pc:picChg>
        <pc:picChg chg="mod">
          <ac:chgData name="Christian Casals Ortiz" userId="88626ae39afd791f" providerId="LiveId" clId="{4BEA5839-C3A7-43C7-9E81-9CFC759D10A4}" dt="2024-10-30T16:50:24.681" v="306" actId="1076"/>
          <ac:picMkLst>
            <pc:docMk/>
            <pc:sldMk cId="2724065266" sldId="269"/>
            <ac:picMk id="8" creationId="{4B35E270-61F9-7286-3464-44A35CF1AFFD}"/>
          </ac:picMkLst>
        </pc:picChg>
      </pc:sldChg>
      <pc:sldChg chg="modSp mod">
        <pc:chgData name="Christian Casals Ortiz" userId="88626ae39afd791f" providerId="LiveId" clId="{4BEA5839-C3A7-43C7-9E81-9CFC759D10A4}" dt="2024-10-30T17:02:38.571" v="570" actId="20577"/>
        <pc:sldMkLst>
          <pc:docMk/>
          <pc:sldMk cId="1806115052" sldId="270"/>
        </pc:sldMkLst>
        <pc:spChg chg="mod">
          <ac:chgData name="Christian Casals Ortiz" userId="88626ae39afd791f" providerId="LiveId" clId="{4BEA5839-C3A7-43C7-9E81-9CFC759D10A4}" dt="2024-10-30T17:00:40.468" v="547" actId="20577"/>
          <ac:spMkLst>
            <pc:docMk/>
            <pc:sldMk cId="1806115052" sldId="270"/>
            <ac:spMk id="2" creationId="{3D48B99F-9DE6-8294-1A70-029045EC8750}"/>
          </ac:spMkLst>
        </pc:spChg>
        <pc:spChg chg="mod">
          <ac:chgData name="Christian Casals Ortiz" userId="88626ae39afd791f" providerId="LiveId" clId="{4BEA5839-C3A7-43C7-9E81-9CFC759D10A4}" dt="2024-10-30T17:02:38.571" v="570" actId="20577"/>
          <ac:spMkLst>
            <pc:docMk/>
            <pc:sldMk cId="1806115052" sldId="270"/>
            <ac:spMk id="3" creationId="{7FC6C6E6-1658-E6F2-68DF-7758554D9F4F}"/>
          </ac:spMkLst>
        </pc:spChg>
        <pc:picChg chg="mod">
          <ac:chgData name="Christian Casals Ortiz" userId="88626ae39afd791f" providerId="LiveId" clId="{4BEA5839-C3A7-43C7-9E81-9CFC759D10A4}" dt="2024-10-30T16:55:42.838" v="373" actId="14100"/>
          <ac:picMkLst>
            <pc:docMk/>
            <pc:sldMk cId="1806115052" sldId="270"/>
            <ac:picMk id="6" creationId="{0AAA9B72-74FF-B259-6509-7922BF0A9702}"/>
          </ac:picMkLst>
        </pc:picChg>
      </pc:sldChg>
      <pc:sldChg chg="add del">
        <pc:chgData name="Christian Casals Ortiz" userId="88626ae39afd791f" providerId="LiveId" clId="{4BEA5839-C3A7-43C7-9E81-9CFC759D10A4}" dt="2024-10-30T16:55:57.348" v="374" actId="2696"/>
        <pc:sldMkLst>
          <pc:docMk/>
          <pc:sldMk cId="3565510391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4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1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7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9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3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7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92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82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57" r:id="rId6"/>
    <p:sldLayoutId id="2147483853" r:id="rId7"/>
    <p:sldLayoutId id="2147483854" r:id="rId8"/>
    <p:sldLayoutId id="2147483855" r:id="rId9"/>
    <p:sldLayoutId id="2147483856" r:id="rId10"/>
    <p:sldLayoutId id="214748385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nterior of server room">
            <a:extLst>
              <a:ext uri="{FF2B5EF4-FFF2-40B4-BE49-F238E27FC236}">
                <a16:creationId xmlns:a16="http://schemas.microsoft.com/office/drawing/2014/main" id="{EEFF7B4F-9177-EA07-8A5A-832A6DC44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9" b="5711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02446-C7E5-F228-42D3-374E9680C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/>
          </a:bodyPr>
          <a:lstStyle/>
          <a:p>
            <a:r>
              <a:rPr lang="en-US" sz="6100" dirty="0" err="1">
                <a:solidFill>
                  <a:srgbClr val="FFFFFF"/>
                </a:solidFill>
              </a:rPr>
              <a:t>Atliq</a:t>
            </a:r>
            <a:r>
              <a:rPr lang="en-US" sz="6100" dirty="0">
                <a:solidFill>
                  <a:srgbClr val="FFFFFF"/>
                </a:solidFill>
              </a:rPr>
              <a:t> </a:t>
            </a:r>
            <a:r>
              <a:rPr lang="en-US" sz="6100" dirty="0" err="1">
                <a:solidFill>
                  <a:srgbClr val="FFFFFF"/>
                </a:solidFill>
              </a:rPr>
              <a:t>Hardwares</a:t>
            </a:r>
            <a:r>
              <a:rPr lang="en-US" sz="6100" dirty="0">
                <a:solidFill>
                  <a:srgbClr val="FFFFFF"/>
                </a:solidFill>
              </a:rPr>
              <a:t> insights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6A1B8-8341-0E62-2E48-2FABEB085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7118350" cy="732996"/>
          </a:xfrm>
        </p:spPr>
        <p:txBody>
          <a:bodyPr anchor="t">
            <a:normAutofit/>
          </a:bodyPr>
          <a:lstStyle/>
          <a:p>
            <a:r>
              <a:rPr lang="en-US" sz="2000" i="1" dirty="0">
                <a:solidFill>
                  <a:srgbClr val="FFFFFF"/>
                </a:solidFill>
                <a:latin typeface="Manrope"/>
              </a:rPr>
              <a:t>I</a:t>
            </a:r>
            <a:r>
              <a:rPr lang="en-US" sz="2000" b="0" i="1" dirty="0">
                <a:solidFill>
                  <a:srgbClr val="FFFFFF"/>
                </a:solidFill>
                <a:effectLst/>
                <a:latin typeface="Manrope"/>
              </a:rPr>
              <a:t>nsights to make quick and smart data-informed decisions</a:t>
            </a:r>
            <a:endParaRPr lang="en-US" sz="2000" i="1" dirty="0">
              <a:solidFill>
                <a:srgbClr val="FFFFFF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68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B1110F-4313-F63C-9D2E-AA065A836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6798028-07E9-4B72-F5E1-348E7F28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9CB0AE1-DD80-06A5-BA8B-ED147806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212B-448F-11E7-409D-0DC4698A0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226" y="261881"/>
            <a:ext cx="8632527" cy="35321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7-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Get the complete report of the gross sales amount for the customer “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Atliq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Exclusive” for each month.</a:t>
            </a:r>
          </a:p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BDEBF9-AFCE-6A02-566F-AFB191B79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BB57259-580D-32B8-F0A7-7F3A29C0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13" y="1948438"/>
            <a:ext cx="8115855" cy="41899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725FAB-CAD3-B327-0012-24DAD8DCB976}"/>
              </a:ext>
            </a:extLst>
          </p:cNvPr>
          <p:cNvSpPr txBox="1"/>
          <p:nvPr/>
        </p:nvSpPr>
        <p:spPr>
          <a:xfrm>
            <a:off x="2229878" y="1046132"/>
            <a:ext cx="92063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1. The </a:t>
            </a:r>
            <a:r>
              <a:rPr lang="en-US" b="1" i="0" dirty="0">
                <a:solidFill>
                  <a:srgbClr val="F2DDCC"/>
                </a:solidFill>
                <a:effectLst/>
                <a:latin typeface="Ginto"/>
              </a:rPr>
              <a:t>lowest gross sales total</a:t>
            </a: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 for both fiscal years occurred in </a:t>
            </a:r>
            <a:r>
              <a:rPr lang="en-US" b="1" i="0" dirty="0">
                <a:solidFill>
                  <a:srgbClr val="F2DDCC"/>
                </a:solidFill>
                <a:effectLst/>
                <a:latin typeface="Ginto"/>
              </a:rPr>
              <a:t>March 2020</a:t>
            </a: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.</a:t>
            </a:r>
          </a:p>
          <a:p>
            <a:pPr algn="l"/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2. The </a:t>
            </a:r>
            <a:r>
              <a:rPr lang="en-US" b="1" i="0" dirty="0">
                <a:solidFill>
                  <a:srgbClr val="F2DDCC"/>
                </a:solidFill>
                <a:effectLst/>
                <a:latin typeface="Ginto"/>
              </a:rPr>
              <a:t>highest gross sales total</a:t>
            </a: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 for both fiscal years occurred in </a:t>
            </a:r>
            <a:r>
              <a:rPr lang="en-US" b="1" i="0" dirty="0">
                <a:solidFill>
                  <a:srgbClr val="F2DDCC"/>
                </a:solidFill>
                <a:effectLst/>
                <a:latin typeface="Ginto"/>
              </a:rPr>
              <a:t>November 2020</a:t>
            </a: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.</a:t>
            </a:r>
          </a:p>
          <a:p>
            <a:pPr algn="l"/>
            <a:r>
              <a:rPr lang="en-US" dirty="0">
                <a:solidFill>
                  <a:srgbClr val="F2DDCC"/>
                </a:solidFill>
                <a:latin typeface="Ginto"/>
              </a:rPr>
              <a:t>3</a:t>
            </a:r>
            <a:r>
              <a:rPr lang="en-US" b="1" dirty="0">
                <a:solidFill>
                  <a:srgbClr val="F2DDCC"/>
                </a:solidFill>
                <a:latin typeface="Ginto"/>
              </a:rPr>
              <a:t>. </a:t>
            </a:r>
            <a:r>
              <a:rPr lang="en-US" b="1" i="0" dirty="0">
                <a:solidFill>
                  <a:srgbClr val="F2DDCC"/>
                </a:solidFill>
                <a:effectLst/>
                <a:latin typeface="Ginto"/>
              </a:rPr>
              <a:t>73.8%</a:t>
            </a: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 of the total gross sales figure belongs to </a:t>
            </a:r>
            <a:r>
              <a:rPr lang="en-US" b="1" i="0" dirty="0">
                <a:solidFill>
                  <a:srgbClr val="F2DDCC"/>
                </a:solidFill>
                <a:effectLst/>
                <a:latin typeface="Ginto"/>
              </a:rPr>
              <a:t>FY 2021</a:t>
            </a: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.</a:t>
            </a:r>
          </a:p>
          <a:p>
            <a:br>
              <a:rPr lang="en-US" dirty="0"/>
            </a:br>
            <a:endParaRPr lang="en-US" b="0" i="0" dirty="0">
              <a:solidFill>
                <a:srgbClr val="F2DDCC"/>
              </a:solidFill>
              <a:effectLst/>
              <a:latin typeface="Ginto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C51FC95-DB03-860E-B98D-046906AF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618" y="-98259"/>
            <a:ext cx="5999018" cy="1360898"/>
          </a:xfrm>
        </p:spPr>
        <p:txBody>
          <a:bodyPr>
            <a:normAutofit/>
          </a:bodyPr>
          <a:lstStyle/>
          <a:p>
            <a:r>
              <a:rPr lang="en-US" dirty="0"/>
              <a:t>Request 7</a:t>
            </a:r>
          </a:p>
        </p:txBody>
      </p:sp>
    </p:spTree>
    <p:extLst>
      <p:ext uri="{BB962C8B-B14F-4D97-AF65-F5344CB8AC3E}">
        <p14:creationId xmlns:p14="http://schemas.microsoft.com/office/powerpoint/2010/main" val="369463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C18A06-75FB-155E-BC6B-15BE7C6A4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F2BD551-0E8F-B1FA-4E4A-B61779422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AA07965-C395-A0C7-7C9D-2DE45C356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5B15E-9EA3-5A6C-FE74-6C64461D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75" y="-30533"/>
            <a:ext cx="5999018" cy="1360898"/>
          </a:xfrm>
        </p:spPr>
        <p:txBody>
          <a:bodyPr>
            <a:normAutofit/>
          </a:bodyPr>
          <a:lstStyle/>
          <a:p>
            <a:r>
              <a:rPr lang="en-US" dirty="0"/>
              <a:t>Request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957F6-2290-F969-6CC7-C1EC84A2E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3056"/>
            <a:ext cx="6751529" cy="3248320"/>
          </a:xfrm>
        </p:spPr>
        <p:txBody>
          <a:bodyPr anchor="t">
            <a:norm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Determine the quarter in 2020 that had the maximum total sold quantity.</a:t>
            </a:r>
          </a:p>
          <a:p>
            <a:pPr algn="l"/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The quarter with the maximum total sold quantity in 2020 is </a:t>
            </a:r>
            <a:r>
              <a:rPr lang="en-US" b="1" i="0" dirty="0">
                <a:solidFill>
                  <a:srgbClr val="F2DDCC"/>
                </a:solidFill>
                <a:effectLst/>
                <a:latin typeface="Ginto"/>
              </a:rPr>
              <a:t>Quarter 1</a:t>
            </a: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, with 7,005,619 units sold.</a:t>
            </a:r>
          </a:p>
          <a:p>
            <a:pPr algn="l"/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The data shows that Quarter 1 had the highest sold quantity, followed by Quarter 2, Quarter 4, and lastly Quarter 3.</a:t>
            </a:r>
            <a:br>
              <a:rPr lang="en-US" dirty="0"/>
            </a:b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6EAC3B-6097-DEBA-5EF2-971794DB1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3BD5CC7-5794-154B-F715-5C9F72CE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83" y="4231265"/>
            <a:ext cx="1894370" cy="1063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7F6D19-616F-BCD5-674F-3BFED8BB0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66" y="1263265"/>
            <a:ext cx="5271859" cy="38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3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C5484C-6B46-1BA8-6133-E370A7619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B9207-77D0-5F77-A540-21967428F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817DEB-7B1E-324B-23E5-2DFA391DF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28104-1DDE-7D4F-2C8C-88862DDF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US" dirty="0"/>
              <a:t>Request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27F1C-834E-7B0F-C9A0-2BEA1A022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6"/>
            <a:ext cx="5282851" cy="3532180"/>
          </a:xfrm>
        </p:spPr>
        <p:txBody>
          <a:bodyPr anchor="t">
            <a:normAutofit fontScale="92500" lnSpcReduction="20000"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Identify the channel that contributed the most to gross sales in 2021, along with its percentage contribution.</a:t>
            </a:r>
          </a:p>
          <a:p>
            <a:pPr algn="l"/>
            <a:r>
              <a:rPr lang="en-US" b="1" i="0" dirty="0">
                <a:solidFill>
                  <a:srgbClr val="F2DDCC"/>
                </a:solidFill>
                <a:effectLst/>
                <a:latin typeface="Ginto"/>
              </a:rPr>
              <a:t>Retailer</a:t>
            </a: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Contributed the most to gross sales in 2021 with </a:t>
            </a:r>
            <a:r>
              <a:rPr lang="en-US" b="1" i="0" dirty="0">
                <a:solidFill>
                  <a:srgbClr val="F2DDCC"/>
                </a:solidFill>
                <a:effectLst/>
                <a:latin typeface="Ginto"/>
              </a:rPr>
              <a:t>73%</a:t>
            </a: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, amounting to approximately </a:t>
            </a:r>
            <a:r>
              <a:rPr lang="en-US" b="1" i="0" dirty="0">
                <a:solidFill>
                  <a:srgbClr val="F2DDCC"/>
                </a:solidFill>
                <a:effectLst/>
                <a:latin typeface="Ginto"/>
              </a:rPr>
              <a:t>1924M</a:t>
            </a: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.</a:t>
            </a:r>
          </a:p>
          <a:p>
            <a:pPr algn="l"/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This indicates that the Retailer channel                   was significantly more impactful in driving gross  sales compared to the Direct and Distributor         channels</a:t>
            </a: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A5DD10-A9C1-692E-6B11-4D5C73B97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EDEAF81-D808-5886-D880-39AF8ADA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65" y="4697641"/>
            <a:ext cx="4534039" cy="1400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35E270-61F9-7286-3464-44A35CF1A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045" y="181663"/>
            <a:ext cx="5548123" cy="44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6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D246B4-DB58-40F1-18E1-6C5B4D4C8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190C147-AE9A-120A-385B-A6D55ADE0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E320EE-7544-257B-9D9F-086D2C07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8B99F-9DE6-8294-1A70-029045EC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US" dirty="0"/>
              <a:t>Request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C6E6-1658-E6F2-68DF-7758554D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59" y="2077923"/>
            <a:ext cx="5269842" cy="3532180"/>
          </a:xfrm>
        </p:spPr>
        <p:txBody>
          <a:bodyPr anchor="t">
            <a:norm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Get the top 3 products in each division that had a high total sold quantity in 2021</a:t>
            </a:r>
          </a:p>
          <a:p>
            <a:r>
              <a:rPr lang="en-US" b="1" i="0" dirty="0">
                <a:solidFill>
                  <a:srgbClr val="F2DDCC"/>
                </a:solidFill>
                <a:effectLst/>
                <a:latin typeface="Ginto"/>
              </a:rPr>
              <a:t>Insight:</a:t>
            </a: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 Every division features a product with different variants that appears twice in the </a:t>
            </a:r>
            <a:r>
              <a:rPr lang="en-US" b="0" i="0" dirty="0" err="1">
                <a:solidFill>
                  <a:srgbClr val="F2DDCC"/>
                </a:solidFill>
                <a:effectLst/>
                <a:latin typeface="Ginto"/>
              </a:rPr>
              <a:t>topthree</a:t>
            </a: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 products by division list.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A8F309-7F3E-7232-C9FE-00988865D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AAA9B72-74FF-B259-6509-7922BF0A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84" y="4371586"/>
            <a:ext cx="4031755" cy="1711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6791EA-E952-D5AB-37CC-A7D4ED52E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701" y="1338232"/>
            <a:ext cx="6268329" cy="344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1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0F1C50-0915-A1EB-C9DF-CEC44D0F4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0DFFB-C5DA-A9E6-098A-B9B3B7D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dirty="0"/>
              <a:t>BUSINESS 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19E82-BA7D-0E8C-0B5E-FD41B20D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8"/>
            <a:ext cx="5600701" cy="395991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Abadi" panose="020B0604020104020204" pitchFamily="34" charset="0"/>
              </a:rPr>
              <a:t>Atliq</a:t>
            </a:r>
            <a:r>
              <a:rPr lang="en-US" b="1" dirty="0">
                <a:latin typeface="Abadi" panose="020B0604020104020204" pitchFamily="34" charset="0"/>
              </a:rPr>
              <a:t> Hardware</a:t>
            </a:r>
            <a:r>
              <a:rPr lang="en-US" dirty="0">
                <a:latin typeface="Abadi" panose="020B0604020104020204" pitchFamily="34" charset="0"/>
              </a:rPr>
              <a:t>, a leading computer hardware producer, aims to enhance its data-informed decision-making capabilities by expanding its </a:t>
            </a:r>
            <a:r>
              <a:rPr lang="en-US" b="1" dirty="0">
                <a:latin typeface="Abadi" panose="020B0604020104020204" pitchFamily="34" charset="0"/>
              </a:rPr>
              <a:t>Data Analytics</a:t>
            </a:r>
            <a:r>
              <a:rPr lang="en-US" dirty="0">
                <a:latin typeface="Abadi" panose="020B0604020104020204" pitchFamily="34" charset="0"/>
              </a:rPr>
              <a:t> team.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The management has noticed a lack of actionable insights, slowing down their decision-making processes and impacting business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The goal of this task is to run SQL queries to answer </a:t>
            </a:r>
            <a:r>
              <a:rPr lang="en-US" b="1" dirty="0">
                <a:latin typeface="Abadi" panose="020B0604020104020204" pitchFamily="34" charset="0"/>
              </a:rPr>
              <a:t>10 ad hoc business requests</a:t>
            </a:r>
            <a:r>
              <a:rPr lang="en-US" dirty="0">
                <a:latin typeface="Abadi" panose="020B0604020104020204" pitchFamily="34" charset="0"/>
              </a:rPr>
              <a:t> and present the findings in a clear and insightful way to aid the </a:t>
            </a:r>
            <a:r>
              <a:rPr lang="en-US" b="1" dirty="0">
                <a:latin typeface="Abadi" panose="020B0604020104020204" pitchFamily="34" charset="0"/>
              </a:rPr>
              <a:t>top-level management</a:t>
            </a:r>
            <a:r>
              <a:rPr lang="en-US" dirty="0">
                <a:latin typeface="Abadi" panose="020B0604020104020204" pitchFamily="34" charset="0"/>
              </a:rPr>
              <a:t> in making strategic decisions.</a:t>
            </a:r>
          </a:p>
          <a:p>
            <a:endParaRPr lang="en-US" dirty="0"/>
          </a:p>
        </p:txBody>
      </p:sp>
      <p:pic>
        <p:nvPicPr>
          <p:cNvPr id="6" name="Picture 5" descr="Interior of server room">
            <a:extLst>
              <a:ext uri="{FF2B5EF4-FFF2-40B4-BE49-F238E27FC236}">
                <a16:creationId xmlns:a16="http://schemas.microsoft.com/office/drawing/2014/main" id="{CBBFAD23-AD8B-AD90-A7C5-649B9B03C1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3" r="12862" b="-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984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3F7A0D-2F86-E80A-99F5-ED14D8A73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nterior of server room">
            <a:extLst>
              <a:ext uri="{FF2B5EF4-FFF2-40B4-BE49-F238E27FC236}">
                <a16:creationId xmlns:a16="http://schemas.microsoft.com/office/drawing/2014/main" id="{27C91EBB-57A9-596E-E88A-D4AC974F2F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2" r="2217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955A5-3DCF-103D-7AD4-8722E876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dirty="0"/>
              <a:t>Requests</a:t>
            </a:r>
            <a:r>
              <a:rPr lang="en-US"/>
              <a:t>/Questions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B945DBA-2205-4AA1-9253-7E1C0E8886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2" y="2332029"/>
            <a:ext cx="8849614" cy="42990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Provide the list of markets in which customer 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Atliq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Exclusive" operates its business in the APAC region.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What is the percentage of unique product increase in 2021 vs. 2020?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Provide a report with all the unique product counts for each segment and sort them in descending order of product counts.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Which segment had the most increase in unique products in 2021 vs 2020?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Identify the products that have the highest and lowest manufacturing costs.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Generate a report with the top 5 customers who received a high average discount percentage in 2021 within the Indian market.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Get the complete report of the gross sales amount for the customer “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Atliq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Exclusive” for each month.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Determine the quarter in 2020 that had the maximum total sold quantity.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Identify the channel that contributed the most to gross sales in 2021, along with its percentage contribution.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Get the top 3 products in each division that had a high total sold quantity in 2021.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4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D302-3FA7-7B0E-F089-847D7E26C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804" y="312452"/>
            <a:ext cx="8172039" cy="356711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1- Provide the list of markets in which customer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Atliq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Exclusive" operates its business in the APAC region.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E3BF2-42A0-0EA5-EF14-BA9C022C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44" y="1985974"/>
            <a:ext cx="1892322" cy="3167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8F6B5E-4FDC-4BBC-E920-F486538BC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286" y="1036342"/>
            <a:ext cx="7376270" cy="506684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627A50A-FBC2-4339-29DB-5BCC22D0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823" y="-212160"/>
            <a:ext cx="5999018" cy="1360898"/>
          </a:xfrm>
        </p:spPr>
        <p:txBody>
          <a:bodyPr>
            <a:normAutofit/>
          </a:bodyPr>
          <a:lstStyle/>
          <a:p>
            <a:r>
              <a:rPr lang="en-US" dirty="0"/>
              <a:t>Request  1</a:t>
            </a:r>
          </a:p>
        </p:txBody>
      </p:sp>
    </p:spTree>
    <p:extLst>
      <p:ext uri="{BB962C8B-B14F-4D97-AF65-F5344CB8AC3E}">
        <p14:creationId xmlns:p14="http://schemas.microsoft.com/office/powerpoint/2010/main" val="37492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A910F5-2B81-AAA6-9A7E-7DA54416D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39D0C-191A-D115-DFD0-C0EA4144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US" dirty="0"/>
              <a:t>Request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2AF6-C3C1-A8D1-BF61-FEC09869A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327" y="2180656"/>
            <a:ext cx="4953000" cy="3532180"/>
          </a:xfrm>
        </p:spPr>
        <p:txBody>
          <a:bodyPr anchor="t">
            <a:normAutofit fontScale="92500" lnSpcReduction="10000"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What is the percentage of unique product increase in 2021 vs. 2020?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insight from this data is that there was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36.33% increase in unique product 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2020 to 2021. This kind of growth could indicate increased product diversity, potential market expansion, or a strategy to capture a broader customer base by offering more options.</a:t>
            </a: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0044A-8221-0D3F-AA73-FA8A79FD6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64" y="5324003"/>
            <a:ext cx="4958326" cy="58260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9186861-5E73-76B4-692F-50D786893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595" y="770835"/>
            <a:ext cx="6237748" cy="378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8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FE449A-AF86-3045-A278-99D3B4D18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8D1D758-36F7-9617-5498-611896530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40334F7-C87E-1338-A9BA-F87823C79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DA1F-B918-5409-1B1F-99F631F7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69" y="117669"/>
            <a:ext cx="9882427" cy="35321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3- Provide a report with all the unique product counts for each segment and sort them in descending order of product counts</a:t>
            </a:r>
          </a:p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DD9083-ED1C-2C3A-8506-3BFD8147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229DAC3-8C47-1970-3DDB-1F1A17DF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309" y="1407781"/>
            <a:ext cx="5998098" cy="38798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77032D-C405-03EC-6CFC-D1150B94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683" y="3347694"/>
            <a:ext cx="2914415" cy="194590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D8844387-7BFD-8F1F-A7A6-A33A84D3E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74541" y="7320834"/>
            <a:ext cx="28039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ACCD8EC-409A-FDBD-6A72-6C4251EF5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69" y="1246987"/>
            <a:ext cx="564234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report shows that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Notebooks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Accessories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Peripherals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the highest unique product counts, with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Notebooks leading at 129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Desktop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significantly fewer products, indicating a possible focus on the top three segments. This suggests a strategy driven by demand or market preference in those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C0E797-6D11-CAC3-DCDC-47BA1506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92" y="218957"/>
            <a:ext cx="5999018" cy="1360898"/>
          </a:xfrm>
        </p:spPr>
        <p:txBody>
          <a:bodyPr>
            <a:normAutofit/>
          </a:bodyPr>
          <a:lstStyle/>
          <a:p>
            <a:r>
              <a:rPr lang="en-US" dirty="0"/>
              <a:t>Request 3</a:t>
            </a:r>
          </a:p>
        </p:txBody>
      </p:sp>
    </p:spTree>
    <p:extLst>
      <p:ext uri="{BB962C8B-B14F-4D97-AF65-F5344CB8AC3E}">
        <p14:creationId xmlns:p14="http://schemas.microsoft.com/office/powerpoint/2010/main" val="122438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3E6067-4599-DEC6-7744-B3BB1E3BD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AB1850-71A2-23A1-4826-9E6569A46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35CCFAA-D0FA-891A-936C-7D8DFF088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9673C-E4BB-4478-B7AD-AA7E679F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US" dirty="0"/>
              <a:t>Request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B27E-8875-1990-9E90-DC32B6528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32180"/>
          </a:xfrm>
        </p:spPr>
        <p:txBody>
          <a:bodyPr anchor="t">
            <a:norm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Which segment had the most increase in unique products in 2021 vs 2020?</a:t>
            </a:r>
          </a:p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9C2142-3F27-10D1-FDB1-FF766DB26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7F37E56-AB9C-9320-DEFC-EE5F90970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145" y="1553384"/>
            <a:ext cx="5149209" cy="2067857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0B617EA3-E74E-7719-6591-B956AA73B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34" y="3208295"/>
            <a:ext cx="575173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Accessories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had the largest increase in unique products, with a 34% rise from 2020 to 2021.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had the smallest increase, growing by 3%, with only 3 more products than in 2020.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1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94CBB-16C3-196D-6FF0-239D11BC0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BB03E1-AA15-4B3B-8864-FBA8E1999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8A0163-1FBA-E78D-7420-D70DBF7E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49CC0-CF1C-B6C8-4C1F-E3AF8046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US" dirty="0"/>
              <a:t>Request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A2851-E4E6-4B82-ED28-9E180400E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5"/>
            <a:ext cx="4953000" cy="30646111"/>
          </a:xfrm>
        </p:spPr>
        <p:txBody>
          <a:bodyPr anchor="t">
            <a:norm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Identify the products that have the highest and lowest manufacturing costs.</a:t>
            </a:r>
          </a:p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5ACF88-CD4A-BCDB-505C-766FCF036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FCB04FE-F4D9-A654-7064-030E9FD0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76" y="4751986"/>
            <a:ext cx="5783972" cy="946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819277-88D1-066C-52A0-E2C829EF0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2" y="478033"/>
            <a:ext cx="3551737" cy="3056794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A7005798-5232-7C48-528E-D8FBE4417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837" y="3592781"/>
            <a:ext cx="569690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product with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manufacturing cost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AQ HOME Allin1 Gen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240.54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while the product with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manufacturing cost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AQ Master wired x1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0.89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BC74EA-6B3F-D38F-8E32-D08CDF1BD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42EA01-B71A-161F-365D-0C1429738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8B2F32E-20B4-723A-23D0-A12B44F0C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A4AE8-461D-ADC4-0271-0CCFD9DB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807" y="160843"/>
            <a:ext cx="5999018" cy="1360898"/>
          </a:xfrm>
        </p:spPr>
        <p:txBody>
          <a:bodyPr>
            <a:normAutofit/>
          </a:bodyPr>
          <a:lstStyle/>
          <a:p>
            <a:r>
              <a:rPr lang="en-US" dirty="0"/>
              <a:t>Request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69B95-ECE4-3891-C475-2C8AD4341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06" y="1521741"/>
            <a:ext cx="10758919" cy="3532180"/>
          </a:xfrm>
        </p:spPr>
        <p:txBody>
          <a:bodyPr anchor="t">
            <a:norm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Generate a report with the top 5 customers who received a high average discount percentage in 2021 within the Indian market.</a:t>
            </a:r>
          </a:p>
          <a:p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Flipkart received the highest average discount, while Amazon, despite being a major player, had the lowest average discount among the top five. This can give insights into discount strategies and customer prioritization in the Indian market for 2021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597157-7A1C-A548-5293-87FFE615E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5E52C30-162D-FD4B-F0E1-69E03EC7F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510" y="3546501"/>
            <a:ext cx="5561733" cy="25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5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8510</TotalTime>
  <Words>839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Abadi</vt:lpstr>
      <vt:lpstr>Arial</vt:lpstr>
      <vt:lpstr>Ginto</vt:lpstr>
      <vt:lpstr>Manrope</vt:lpstr>
      <vt:lpstr>Walbaum Display</vt:lpstr>
      <vt:lpstr>RegattaVTI</vt:lpstr>
      <vt:lpstr>Atliq Hardwares insights </vt:lpstr>
      <vt:lpstr>BUSINESS OBJECTIVE</vt:lpstr>
      <vt:lpstr>Requests/Questions</vt:lpstr>
      <vt:lpstr>Request  1</vt:lpstr>
      <vt:lpstr>Request 2</vt:lpstr>
      <vt:lpstr>Request 3</vt:lpstr>
      <vt:lpstr>Request 4</vt:lpstr>
      <vt:lpstr>Request 5</vt:lpstr>
      <vt:lpstr>Request 6</vt:lpstr>
      <vt:lpstr>Request 7</vt:lpstr>
      <vt:lpstr>Request 8</vt:lpstr>
      <vt:lpstr>Request 9</vt:lpstr>
      <vt:lpstr>Request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Casals Ortiz</dc:creator>
  <cp:lastModifiedBy>Christian Casals Ortiz</cp:lastModifiedBy>
  <cp:revision>2</cp:revision>
  <dcterms:created xsi:type="dcterms:W3CDTF">2024-10-24T19:11:49Z</dcterms:created>
  <dcterms:modified xsi:type="dcterms:W3CDTF">2024-10-30T17:02:43Z</dcterms:modified>
</cp:coreProperties>
</file>