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cecba6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cecba6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cecba6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cecba6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c1248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c1248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376025" y="1113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09700" y="4207150"/>
            <a:ext cx="23343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Christianne Gargoles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Stojkovic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Bubble sort, and how does it work?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 of ints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   			  [10, 55, 2, 20 ,19]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               </a:t>
            </a:r>
            <a:r>
              <a:rPr lang="en" sz="3000"/>
              <a:t>[0]   [1]  [2]  [3]   [4]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68725" y="5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different </a:t>
            </a:r>
            <a:r>
              <a:rPr lang="en"/>
              <a:t>algorithms.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6575" y="1385075"/>
            <a:ext cx="46476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Basic algorith</a:t>
            </a:r>
            <a:r>
              <a:rPr b="1" lang="en" sz="1400"/>
              <a:t>m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++)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800800"/>
                </a:solidFill>
                <a:highlight>
                  <a:srgbClr val="D1E0F0"/>
                </a:highlight>
                <a:latin typeface="Verdana"/>
                <a:ea typeface="Verdana"/>
                <a:cs typeface="Verdana"/>
                <a:sym typeface="Verdana"/>
              </a:rPr>
              <a:t>// Perform the kth pass</a:t>
            </a:r>
            <a:endParaRPr sz="1800">
              <a:solidFill>
                <a:srgbClr val="800800"/>
              </a:solidFill>
              <a:highlight>
                <a:srgbClr val="D1E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     for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length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++)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swap 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15"/>
          <p:cNvSpPr txBox="1"/>
          <p:nvPr>
            <p:ph idx="2" type="body"/>
          </p:nvPr>
        </p:nvSpPr>
        <p:spPr>
          <a:xfrm>
            <a:off x="4667400" y="678100"/>
            <a:ext cx="4476600" cy="3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algorithm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needNextPass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length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&amp;&amp;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needNextPass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++)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0800"/>
                </a:solidFill>
                <a:highlight>
                  <a:srgbClr val="D1E0F0"/>
                </a:highlight>
                <a:latin typeface="Verdana"/>
                <a:ea typeface="Verdana"/>
                <a:cs typeface="Verdana"/>
                <a:sym typeface="Verdana"/>
              </a:rPr>
              <a:t>// Array may be sorted and next pass not needed</a:t>
            </a:r>
            <a:endParaRPr sz="1400">
              <a:solidFill>
                <a:srgbClr val="800800"/>
              </a:solidFill>
              <a:highlight>
                <a:srgbClr val="D1E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needNextPass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0800"/>
                </a:solidFill>
                <a:highlight>
                  <a:srgbClr val="D1E0F0"/>
                </a:highlight>
                <a:latin typeface="Verdana"/>
                <a:ea typeface="Verdana"/>
                <a:cs typeface="Verdana"/>
                <a:sym typeface="Verdana"/>
              </a:rPr>
              <a:t>// Perform the kth pass</a:t>
            </a:r>
            <a:endParaRPr sz="1400">
              <a:solidFill>
                <a:srgbClr val="800800"/>
              </a:solidFill>
              <a:highlight>
                <a:srgbClr val="D1E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length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++)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swap 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list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needNextPass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8008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800800"/>
                </a:solidFill>
                <a:highlight>
                  <a:srgbClr val="D1E0F0"/>
                </a:highlight>
                <a:latin typeface="Verdana"/>
                <a:ea typeface="Verdana"/>
                <a:cs typeface="Verdana"/>
                <a:sym typeface="Verdana"/>
              </a:rPr>
              <a:t>// Next pass still needed</a:t>
            </a:r>
            <a:endParaRPr sz="1400">
              <a:solidFill>
                <a:srgbClr val="800800"/>
              </a:solidFill>
              <a:highlight>
                <a:srgbClr val="D1E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66066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066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660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3009725" y="354875"/>
            <a:ext cx="1890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(O)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13" y="12067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850" y="2402525"/>
            <a:ext cx="2541599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9452" y="1206777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