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6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4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5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648BB-7EB6-43AF-8D71-4C3819CBC626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4ADF94-5B48-4F22-98CD-60A157EC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7D5-E353-4582-9F83-B51E94BE9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Tehnici</a:t>
            </a:r>
            <a:r>
              <a:rPr lang="en-US" sz="4400" dirty="0"/>
              <a:t> de </a:t>
            </a:r>
            <a:r>
              <a:rPr lang="en-US" sz="4400" dirty="0" err="1"/>
              <a:t>programare</a:t>
            </a:r>
            <a:r>
              <a:rPr lang="en-US" sz="4400" dirty="0"/>
              <a:t> in internet</a:t>
            </a:r>
            <a:br>
              <a:rPr lang="en-US" sz="4400" dirty="0"/>
            </a:br>
            <a:r>
              <a:rPr lang="en-US" sz="4400" dirty="0"/>
              <a:t>E.7. </a:t>
            </a:r>
            <a:r>
              <a:rPr lang="en-US" sz="4400" dirty="0" err="1"/>
              <a:t>Aplicatie</a:t>
            </a:r>
            <a:r>
              <a:rPr lang="en-US" sz="4400" dirty="0"/>
              <a:t> de </a:t>
            </a:r>
            <a:r>
              <a:rPr lang="en-US" sz="4400" dirty="0" err="1"/>
              <a:t>licitatii</a:t>
            </a:r>
            <a:r>
              <a:rPr lang="en-US" sz="4400" dirty="0"/>
              <a:t> on-line</a:t>
            </a:r>
            <a:br>
              <a:rPr lang="en-US" sz="4400" dirty="0"/>
            </a:br>
            <a:r>
              <a:rPr lang="en-US" sz="4400" dirty="0" err="1"/>
              <a:t>UPBid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03D7-C4B5-45BE-A593-BC514BDA3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Profesor</a:t>
            </a:r>
            <a:r>
              <a:rPr lang="en-US" dirty="0"/>
              <a:t> coordinator: </a:t>
            </a:r>
            <a:r>
              <a:rPr lang="en-US" dirty="0" err="1"/>
              <a:t>Laurentiu</a:t>
            </a:r>
            <a:r>
              <a:rPr lang="en-US" dirty="0"/>
              <a:t> </a:t>
            </a:r>
            <a:r>
              <a:rPr lang="en-US" dirty="0" err="1"/>
              <a:t>Boicescu</a:t>
            </a:r>
            <a:endParaRPr lang="en-US" dirty="0"/>
          </a:p>
          <a:p>
            <a:r>
              <a:rPr lang="en-US" dirty="0"/>
              <a:t>Student: Cristian Retea</a:t>
            </a:r>
          </a:p>
          <a:p>
            <a:r>
              <a:rPr lang="en-US" dirty="0" err="1"/>
              <a:t>Grupa</a:t>
            </a:r>
            <a:r>
              <a:rPr lang="en-US" dirty="0"/>
              <a:t>: 434D</a:t>
            </a:r>
          </a:p>
        </p:txBody>
      </p:sp>
    </p:spTree>
    <p:extLst>
      <p:ext uri="{BB962C8B-B14F-4D97-AF65-F5344CB8AC3E}">
        <p14:creationId xmlns:p14="http://schemas.microsoft.com/office/powerpoint/2010/main" val="11299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3DC-BAAB-4775-ADD3-D3FD2021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44F1-265F-4FD6-BC0F-1DA6F7ED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2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CA3F-6046-4FA9-A260-69A457B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21" y="159391"/>
            <a:ext cx="10018713" cy="864066"/>
          </a:xfrm>
        </p:spPr>
        <p:txBody>
          <a:bodyPr/>
          <a:lstStyle/>
          <a:p>
            <a:r>
              <a:rPr lang="en-US" dirty="0" err="1"/>
              <a:t>Introducere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76D-F381-449A-A21B-1B1B9199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349"/>
            <a:ext cx="10018713" cy="45328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lucrarii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lucrarii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familiarizarea</a:t>
            </a:r>
            <a:r>
              <a:rPr lang="en-US" dirty="0"/>
              <a:t> cu </a:t>
            </a:r>
            <a:r>
              <a:rPr lang="en-US" dirty="0" err="1"/>
              <a:t>tehnicile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: </a:t>
            </a:r>
            <a:r>
              <a:rPr lang="en-US" i="1" dirty="0" err="1"/>
              <a:t>Licitatii</a:t>
            </a:r>
            <a:r>
              <a:rPr lang="en-US" i="1" dirty="0"/>
              <a:t> on-line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Motivatia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Am ales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de a </a:t>
            </a:r>
            <a:r>
              <a:rPr lang="en-US" dirty="0" err="1"/>
              <a:t>vinde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cumpara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vietile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care au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5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365D-A565-4E3A-97E9-5A67193F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41185"/>
            <a:ext cx="10018713" cy="723550"/>
          </a:xfrm>
        </p:spPr>
        <p:txBody>
          <a:bodyPr>
            <a:normAutofit/>
          </a:bodyPr>
          <a:lstStyle/>
          <a:p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3006-41B6-4811-9940-8526B1A0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3517"/>
            <a:ext cx="10018713" cy="450768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de </a:t>
            </a:r>
            <a:r>
              <a:rPr lang="en-US" dirty="0" err="1"/>
              <a:t>licitatii</a:t>
            </a:r>
            <a:r>
              <a:rPr lang="en-US" dirty="0"/>
              <a:t> online, </a:t>
            </a:r>
            <a:r>
              <a:rPr lang="en-US" dirty="0" err="1"/>
              <a:t>UPBid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indeplineasca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, </a:t>
            </a:r>
            <a:r>
              <a:rPr lang="en-US" dirty="0" err="1"/>
              <a:t>implementand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simple de </a:t>
            </a:r>
            <a:r>
              <a:rPr lang="en-US" dirty="0" err="1"/>
              <a:t>vanzare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cumparare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obiect</a:t>
            </a:r>
            <a:r>
              <a:rPr lang="en-US" dirty="0"/>
              <a:t> java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pus la </a:t>
            </a:r>
            <a:r>
              <a:rPr lang="en-US" dirty="0" err="1"/>
              <a:t>licitatie</a:t>
            </a:r>
            <a:r>
              <a:rPr lang="en-US" dirty="0"/>
              <a:t>.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, cream </a:t>
            </a:r>
            <a:r>
              <a:rPr lang="en-US" dirty="0" err="1"/>
              <a:t>obiectul</a:t>
            </a:r>
            <a:r>
              <a:rPr lang="en-US" dirty="0"/>
              <a:t> “Item”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: </a:t>
            </a:r>
            <a:r>
              <a:rPr lang="en-US" dirty="0" err="1"/>
              <a:t>numele</a:t>
            </a:r>
            <a:r>
              <a:rPr lang="en-US" dirty="0"/>
              <a:t>, </a:t>
            </a:r>
            <a:r>
              <a:rPr lang="en-US" dirty="0" err="1"/>
              <a:t>descrierea</a:t>
            </a:r>
            <a:r>
              <a:rPr lang="en-US" dirty="0"/>
              <a:t>, </a:t>
            </a:r>
            <a:r>
              <a:rPr lang="en-US" dirty="0" err="1"/>
              <a:t>pretul</a:t>
            </a:r>
            <a:r>
              <a:rPr lang="en-US" dirty="0"/>
              <a:t> de start al </a:t>
            </a:r>
            <a:r>
              <a:rPr lang="en-US" dirty="0" err="1"/>
              <a:t>licitatiei</a:t>
            </a:r>
            <a:r>
              <a:rPr lang="en-US" dirty="0"/>
              <a:t>,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al </a:t>
            </a:r>
            <a:r>
              <a:rPr lang="en-US" dirty="0" err="1"/>
              <a:t>obiectului</a:t>
            </a:r>
            <a:r>
              <a:rPr lang="en-US" dirty="0"/>
              <a:t>, </a:t>
            </a:r>
            <a:r>
              <a:rPr lang="en-US" dirty="0" err="1"/>
              <a:t>pretul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</a:t>
            </a:r>
            <a:r>
              <a:rPr lang="en-US" dirty="0" err="1"/>
              <a:t>boolean</a:t>
            </a:r>
            <a:r>
              <a:rPr lang="en-US" dirty="0"/>
              <a:t> “stare”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isAuctioned</a:t>
            </a:r>
            <a:r>
              <a:rPr lang="en-US" dirty="0"/>
              <a:t>”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ulterior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en-US" dirty="0"/>
              <a:t> de POO(</a:t>
            </a:r>
            <a:r>
              <a:rPr lang="en-US" dirty="0" err="1"/>
              <a:t>getter,setter</a:t>
            </a:r>
            <a:r>
              <a:rPr lang="en-US" dirty="0"/>
              <a:t>),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obtinere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schimbare</a:t>
            </a:r>
            <a:r>
              <a:rPr lang="en-US" dirty="0"/>
              <a:t> a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r>
              <a:rPr lang="en-US" dirty="0"/>
              <a:t>	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de tip “item”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salvata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inchisa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incarca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gasesc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Utils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saveDataList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loadDataList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date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memorie</a:t>
            </a:r>
            <a:r>
              <a:rPr lang="en-US" dirty="0"/>
              <a:t> a </a:t>
            </a:r>
            <a:r>
              <a:rPr lang="en-US" dirty="0" err="1"/>
              <a:t>telefonului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garantii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de </a:t>
            </a:r>
            <a:r>
              <a:rPr lang="en-US" dirty="0" err="1"/>
              <a:t>consistenta</a:t>
            </a:r>
            <a:r>
              <a:rPr lang="en-US" dirty="0"/>
              <a:t>.</a:t>
            </a:r>
          </a:p>
          <a:p>
            <a:r>
              <a:rPr lang="en-US" dirty="0"/>
              <a:t>	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la </a:t>
            </a:r>
            <a:r>
              <a:rPr lang="en-US" dirty="0" err="1"/>
              <a:t>licitatie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adaugare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intrari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Item(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descriere</a:t>
            </a:r>
            <a:r>
              <a:rPr lang="en-US" dirty="0"/>
              <a:t>, </a:t>
            </a:r>
            <a:r>
              <a:rPr lang="en-US" dirty="0" err="1"/>
              <a:t>pret</a:t>
            </a:r>
            <a:r>
              <a:rPr lang="en-US" dirty="0"/>
              <a:t> de start, </a:t>
            </a:r>
            <a:r>
              <a:rPr lang="en-US" dirty="0" err="1"/>
              <a:t>pret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).</a:t>
            </a:r>
          </a:p>
          <a:p>
            <a:r>
              <a:rPr lang="en-US" dirty="0"/>
              <a:t>	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cu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in </a:t>
            </a:r>
            <a:r>
              <a:rPr lang="en-US" dirty="0" err="1"/>
              <a:t>activitate</a:t>
            </a:r>
            <a:r>
              <a:rPr lang="en-US" dirty="0"/>
              <a:t>, </a:t>
            </a:r>
            <a:r>
              <a:rPr lang="en-US" dirty="0" err="1"/>
              <a:t>urmand</a:t>
            </a:r>
            <a:r>
              <a:rPr lang="en-US" dirty="0"/>
              <a:t> 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licitare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cumparare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34AF-4AB1-41D2-99DD-B597B75A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850"/>
            <a:ext cx="10018713" cy="8158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3299-9175-4A30-910C-CF165119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480" y="1006679"/>
            <a:ext cx="3406470" cy="502570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MainActivity.java </a:t>
            </a:r>
            <a:r>
              <a:rPr lang="en-US" b="1" dirty="0" err="1"/>
              <a:t>si</a:t>
            </a:r>
            <a:r>
              <a:rPr lang="en-US" b="1" dirty="0"/>
              <a:t> activity_main.xml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Clasa</a:t>
            </a:r>
            <a:r>
              <a:rPr lang="en-US" dirty="0"/>
              <a:t> java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. </a:t>
            </a:r>
            <a:r>
              <a:rPr lang="en-US" dirty="0" err="1"/>
              <a:t>Primele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instantia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,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ale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- duce la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paginii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a </a:t>
            </a:r>
            <a:r>
              <a:rPr lang="en-US" dirty="0" err="1"/>
              <a:t>activitatii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Autentificare</a:t>
            </a:r>
            <a:r>
              <a:rPr lang="en-US" dirty="0"/>
              <a:t> - duce la 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/ </a:t>
            </a:r>
            <a:r>
              <a:rPr lang="en-US" dirty="0" err="1"/>
              <a:t>autentificare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Clear –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stergere</a:t>
            </a:r>
            <a:r>
              <a:rPr lang="en-US" dirty="0"/>
              <a:t> 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Clear bought –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stergere</a:t>
            </a:r>
            <a:r>
              <a:rPr lang="en-US" dirty="0"/>
              <a:t> a </a:t>
            </a:r>
            <a:r>
              <a:rPr lang="en-US" dirty="0" err="1"/>
              <a:t>elementelor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cumparate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318CB-4511-41D5-9CE7-87F1D7E6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2" y="1006679"/>
            <a:ext cx="2770947" cy="49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8645-2543-4823-8B88-7588D74D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44617"/>
            <a:ext cx="3733641" cy="534658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LoginActivity.java </a:t>
            </a:r>
            <a:r>
              <a:rPr lang="en-US" b="1" dirty="0" err="1"/>
              <a:t>si</a:t>
            </a:r>
            <a:r>
              <a:rPr lang="en-US" b="1" dirty="0"/>
              <a:t> activity_login.xml – SignUpActivity.java </a:t>
            </a:r>
            <a:r>
              <a:rPr lang="en-US" b="1" dirty="0" err="1"/>
              <a:t>si</a:t>
            </a:r>
            <a:r>
              <a:rPr lang="en-US" b="1" dirty="0"/>
              <a:t> activity_sign_up.xml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nu </a:t>
            </a:r>
            <a:r>
              <a:rPr lang="en-US" dirty="0" err="1"/>
              <a:t>gestioneaza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urmarind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textele</a:t>
            </a:r>
            <a:r>
              <a:rPr lang="en-US" dirty="0"/>
              <a:t> primate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formatul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lasate</a:t>
            </a:r>
            <a:r>
              <a:rPr lang="en-US" dirty="0"/>
              <a:t> </a:t>
            </a:r>
            <a:r>
              <a:rPr lang="en-US" dirty="0" err="1"/>
              <a:t>necompletate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LoginActivity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a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urmarind</a:t>
            </a:r>
            <a:r>
              <a:rPr lang="en-US" dirty="0"/>
              <a:t> ca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introduca</a:t>
            </a:r>
            <a:r>
              <a:rPr lang="en-US" dirty="0"/>
              <a:t> un text de forma </a:t>
            </a:r>
            <a:r>
              <a:rPr lang="en-US" dirty="0" err="1"/>
              <a:t>unui</a:t>
            </a:r>
            <a:r>
              <a:rPr lang="en-US" dirty="0"/>
              <a:t> email.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ascunsa</a:t>
            </a:r>
            <a:r>
              <a:rPr lang="en-US" dirty="0"/>
              <a:t>.</a:t>
            </a:r>
          </a:p>
          <a:p>
            <a:r>
              <a:rPr lang="en-US" dirty="0"/>
              <a:t>Link-</a:t>
            </a:r>
            <a:r>
              <a:rPr lang="en-US" dirty="0" err="1"/>
              <a:t>ul</a:t>
            </a:r>
            <a:r>
              <a:rPr lang="en-US" dirty="0"/>
              <a:t> “Nu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cont?Creeaza-ti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!” duce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SignUpActivity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: </a:t>
            </a:r>
            <a:r>
              <a:rPr lang="en-US" dirty="0" err="1"/>
              <a:t>Numele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email-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la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date </a:t>
            </a:r>
            <a:r>
              <a:rPr lang="en-US" dirty="0" err="1"/>
              <a:t>inadecvate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3A2A7-61D2-4921-A37B-84F8BDAC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51" y="444617"/>
            <a:ext cx="2977975" cy="529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63120-6C46-4C05-91FC-6492E723B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73" y="444617"/>
            <a:ext cx="2977975" cy="52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8863-100B-4BB7-B1D4-0B152A34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45" y="243282"/>
            <a:ext cx="4153091" cy="61015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AddItemActivity.java </a:t>
            </a:r>
            <a:r>
              <a:rPr lang="en-US" b="1" dirty="0" err="1"/>
              <a:t>si</a:t>
            </a:r>
            <a:r>
              <a:rPr lang="en-US" b="1" dirty="0"/>
              <a:t> activity_add_item.xml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Clasa</a:t>
            </a:r>
            <a:r>
              <a:rPr lang="en-US" dirty="0"/>
              <a:t> java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adaugare</a:t>
            </a:r>
            <a:r>
              <a:rPr lang="en-US" dirty="0"/>
              <a:t> a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a </a:t>
            </a:r>
            <a:r>
              <a:rPr lang="en-US" dirty="0" err="1"/>
              <a:t>informatiei</a:t>
            </a:r>
            <a:r>
              <a:rPr lang="en-US" dirty="0"/>
              <a:t> primate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de tip xml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afisate</a:t>
            </a:r>
            <a:r>
              <a:rPr lang="en-US" dirty="0"/>
              <a:t> la </a:t>
            </a:r>
            <a:r>
              <a:rPr lang="en-US" dirty="0" err="1"/>
              <a:t>intrare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camp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de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element de tip </a:t>
            </a:r>
            <a:r>
              <a:rPr lang="en-US" dirty="0" err="1"/>
              <a:t>TextInputLayout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-l </a:t>
            </a:r>
            <a:r>
              <a:rPr lang="en-US" dirty="0" err="1"/>
              <a:t>vanda</a:t>
            </a:r>
            <a:r>
              <a:rPr lang="en-US" dirty="0"/>
              <a:t>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descriere</a:t>
            </a:r>
            <a:r>
              <a:rPr lang="en-US" dirty="0"/>
              <a:t>, </a:t>
            </a:r>
            <a:r>
              <a:rPr lang="en-US" dirty="0" err="1"/>
              <a:t>pret</a:t>
            </a:r>
            <a:r>
              <a:rPr lang="en-US" dirty="0"/>
              <a:t> de start, </a:t>
            </a:r>
            <a:r>
              <a:rPr lang="en-US" dirty="0" err="1"/>
              <a:t>pret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).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</a:t>
            </a:r>
            <a:r>
              <a:rPr lang="en-US" dirty="0" err="1"/>
              <a:t>validateName</a:t>
            </a:r>
            <a:r>
              <a:rPr lang="en-US" dirty="0"/>
              <a:t>, </a:t>
            </a:r>
            <a:r>
              <a:rPr lang="en-US" dirty="0" err="1"/>
              <a:t>validatePretStart</a:t>
            </a:r>
            <a:r>
              <a:rPr lang="en-US" dirty="0"/>
              <a:t>, </a:t>
            </a:r>
            <a:r>
              <a:rPr lang="en-US" dirty="0" err="1"/>
              <a:t>validatePretBuyout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validateDesciere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completate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Se </a:t>
            </a:r>
            <a:r>
              <a:rPr lang="en-US" dirty="0" err="1"/>
              <a:t>impune</a:t>
            </a:r>
            <a:r>
              <a:rPr lang="en-US" dirty="0"/>
              <a:t> ca </a:t>
            </a:r>
            <a:r>
              <a:rPr lang="en-US" dirty="0" err="1"/>
              <a:t>pretul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de start;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esueaza</a:t>
            </a:r>
            <a:r>
              <a:rPr lang="en-US" dirty="0"/>
              <a:t> 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.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reusesc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Utils.saveDataList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global.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426B-0FE8-49D8-B804-CBF662E9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20" y="221837"/>
            <a:ext cx="345805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3606-67E6-4524-8B8D-08A3644D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60727"/>
            <a:ext cx="3255469" cy="567095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ItemAdapter.java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adaptorului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r>
              <a:rPr lang="en-US" dirty="0"/>
              <a:t> ca o </a:t>
            </a:r>
            <a:r>
              <a:rPr lang="en-US" dirty="0" err="1"/>
              <a:t>punte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tip de model design intra sub model structural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model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</a:t>
            </a:r>
          </a:p>
          <a:p>
            <a:r>
              <a:rPr lang="en-US" b="1" dirty="0"/>
              <a:t>	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ItemAdapter</a:t>
            </a:r>
            <a:r>
              <a:rPr lang="en-US" dirty="0"/>
              <a:t>, </a:t>
            </a:r>
            <a:r>
              <a:rPr lang="en-US" dirty="0" err="1"/>
              <a:t>creata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de tip Item, </a:t>
            </a:r>
            <a:r>
              <a:rPr lang="en-US" dirty="0" err="1"/>
              <a:t>unul</a:t>
            </a:r>
            <a:r>
              <a:rPr lang="en-US" dirty="0"/>
              <a:t> cate </a:t>
            </a:r>
            <a:r>
              <a:rPr lang="en-US" dirty="0" err="1"/>
              <a:t>unul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RecyclerView.Adapter</a:t>
            </a:r>
            <a:r>
              <a:rPr lang="en-US" dirty="0"/>
              <a:t>&lt;</a:t>
            </a:r>
            <a:r>
              <a:rPr lang="en-US" dirty="0" err="1"/>
              <a:t>ItemAdapter.ExampleViewHolder</a:t>
            </a:r>
            <a:r>
              <a:rPr lang="en-US" dirty="0"/>
              <a:t>&gt;.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POO, adapter-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mosteni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adapter-</a:t>
            </a:r>
            <a:r>
              <a:rPr lang="en-US" dirty="0" err="1"/>
              <a:t>ului</a:t>
            </a:r>
            <a:r>
              <a:rPr lang="en-US" dirty="0"/>
              <a:t> specific </a:t>
            </a:r>
            <a:r>
              <a:rPr lang="en-US" dirty="0" err="1"/>
              <a:t>mediului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Folosing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utilitate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fiacare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sub forma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CardView</a:t>
            </a:r>
            <a:r>
              <a:rPr lang="en-US" dirty="0"/>
              <a:t>. Adapter-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(example_item.xml)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B3283-5402-4E61-99DC-7355AE19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72" y="123964"/>
            <a:ext cx="345805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7C8D-58FF-43F0-BDE3-1DF1A16C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31845"/>
            <a:ext cx="3859477" cy="525935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ItemDetail.java </a:t>
            </a:r>
            <a:r>
              <a:rPr lang="en-US" b="1" dirty="0" err="1"/>
              <a:t>si</a:t>
            </a:r>
            <a:r>
              <a:rPr lang="en-US" b="1" dirty="0"/>
              <a:t> activity_item_detail.xml</a:t>
            </a:r>
            <a:endParaRPr lang="en-US" dirty="0"/>
          </a:p>
          <a:p>
            <a:r>
              <a:rPr lang="en-US" dirty="0"/>
              <a:t>	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Licitare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;</a:t>
            </a:r>
          </a:p>
          <a:p>
            <a:r>
              <a:rPr lang="en-US" dirty="0"/>
              <a:t>	La </a:t>
            </a:r>
            <a:r>
              <a:rPr lang="en-US" dirty="0" err="1"/>
              <a:t>accesul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instantia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selectat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accesat:numele</a:t>
            </a:r>
            <a:r>
              <a:rPr lang="en-US" dirty="0"/>
              <a:t>, </a:t>
            </a:r>
            <a:r>
              <a:rPr lang="en-US" dirty="0" err="1"/>
              <a:t>descrierea</a:t>
            </a:r>
            <a:r>
              <a:rPr lang="en-US" dirty="0"/>
              <a:t>, </a:t>
            </a:r>
            <a:r>
              <a:rPr lang="en-US" dirty="0" err="1"/>
              <a:t>preturile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 </a:t>
            </a:r>
            <a:r>
              <a:rPr lang="en-US" dirty="0" err="1"/>
              <a:t>obiectului</a:t>
            </a:r>
            <a:r>
              <a:rPr lang="en-US" dirty="0"/>
              <a:t>(</a:t>
            </a:r>
            <a:r>
              <a:rPr lang="en-US" dirty="0" err="1"/>
              <a:t>nelicitat</a:t>
            </a:r>
            <a:r>
              <a:rPr lang="en-US" dirty="0"/>
              <a:t>, </a:t>
            </a:r>
            <a:r>
              <a:rPr lang="en-US" dirty="0" err="1"/>
              <a:t>vandut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licitat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). </a:t>
            </a:r>
          </a:p>
          <a:p>
            <a:r>
              <a:rPr lang="en-US" dirty="0"/>
              <a:t>	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, care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metodapentru</a:t>
            </a:r>
            <a:r>
              <a:rPr lang="en-US" dirty="0"/>
              <a:t> </a:t>
            </a:r>
            <a:r>
              <a:rPr lang="en-US" dirty="0" err="1"/>
              <a:t>licitarea</a:t>
            </a:r>
            <a:r>
              <a:rPr lang="en-US" dirty="0"/>
              <a:t> </a:t>
            </a:r>
            <a:r>
              <a:rPr lang="en-US" dirty="0" err="1"/>
              <a:t>sumei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utilizatorul</a:t>
            </a:r>
            <a:r>
              <a:rPr lang="en-US" dirty="0"/>
              <a:t> o introduce,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. In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licitarii</a:t>
            </a:r>
            <a:r>
              <a:rPr lang="en-US" dirty="0"/>
              <a:t>,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liciteze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4CC55-8466-469F-9430-B46280A3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81" y="89281"/>
            <a:ext cx="345805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461-C815-404E-99A4-B36F4493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852"/>
            <a:ext cx="10018713" cy="866163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228F-BC55-41B2-8B12-FC03D27E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6463"/>
            <a:ext cx="10018713" cy="43147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Concluziile</a:t>
            </a:r>
            <a:r>
              <a:rPr lang="en-US" b="1" dirty="0"/>
              <a:t> </a:t>
            </a:r>
            <a:r>
              <a:rPr lang="en-US" b="1" dirty="0" err="1"/>
              <a:t>proiectului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cunostinte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functionalitate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prisma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</a:t>
            </a:r>
            <a:r>
              <a:rPr lang="en-US" dirty="0" err="1"/>
              <a:t>pe</a:t>
            </a:r>
            <a:r>
              <a:rPr lang="en-US" dirty="0"/>
              <a:t> internet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ghiduri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tutoriale</a:t>
            </a:r>
            <a:r>
              <a:rPr lang="en-US" dirty="0"/>
              <a:t>, </a:t>
            </a:r>
            <a:r>
              <a:rPr lang="en-US" dirty="0" err="1"/>
              <a:t>scrise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video care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viziunii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care </a:t>
            </a:r>
            <a:r>
              <a:rPr lang="en-US" dirty="0" err="1"/>
              <a:t>proiecteaza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</a:t>
            </a:r>
            <a:r>
              <a:rPr lang="en-US" dirty="0" err="1"/>
              <a:t>profesorul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 nu a </a:t>
            </a:r>
            <a:r>
              <a:rPr lang="en-US" dirty="0" err="1"/>
              <a:t>specificat</a:t>
            </a:r>
            <a:r>
              <a:rPr lang="en-US" dirty="0"/>
              <a:t> o </a:t>
            </a:r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studentul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proiecta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exact cum o </a:t>
            </a:r>
            <a:r>
              <a:rPr lang="en-US" dirty="0" err="1"/>
              <a:t>vede</a:t>
            </a:r>
            <a:r>
              <a:rPr lang="en-US" dirty="0"/>
              <a:t> el.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Perspective de </a:t>
            </a:r>
            <a:r>
              <a:rPr lang="en-US" b="1" dirty="0" err="1"/>
              <a:t>dezvoltare</a:t>
            </a:r>
            <a:r>
              <a:rPr lang="en-US" b="1" dirty="0"/>
              <a:t> </a:t>
            </a:r>
            <a:r>
              <a:rPr lang="en-US" b="1" dirty="0" err="1"/>
              <a:t>ulterioara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am </a:t>
            </a:r>
            <a:r>
              <a:rPr lang="en-US" dirty="0" err="1"/>
              <a:t>urmarit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functionalitatii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. In </a:t>
            </a:r>
            <a:r>
              <a:rPr lang="en-US" dirty="0" err="1"/>
              <a:t>continuare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baza</a:t>
            </a:r>
            <a:r>
              <a:rPr lang="en-US" dirty="0"/>
              <a:t> de date la care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conecteze</a:t>
            </a:r>
            <a:r>
              <a:rPr lang="en-US" dirty="0"/>
              <a:t>, in care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stocati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licitate</a:t>
            </a:r>
            <a:r>
              <a:rPr lang="en-US" dirty="0"/>
              <a:t>. </a:t>
            </a:r>
          </a:p>
          <a:p>
            <a:r>
              <a:rPr lang="en-US" dirty="0"/>
              <a:t>	In plus,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autentificat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4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</TotalTime>
  <Words>218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Tehnici de programare in internet E.7. Aplicatie de licitatii on-line UPBid</vt:lpstr>
      <vt:lpstr>Introducere:</vt:lpstr>
      <vt:lpstr>Scurta descriere a aplicatiei</vt:lpstr>
      <vt:lpstr>Descrierea caracteristicilor cheie ale claselor folosite</vt:lpstr>
      <vt:lpstr>PowerPoint Presentation</vt:lpstr>
      <vt:lpstr>PowerPoint Presentation</vt:lpstr>
      <vt:lpstr>PowerPoint Presentation</vt:lpstr>
      <vt:lpstr>PowerPoint Presentation</vt:lpstr>
      <vt:lpstr>Concluzii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Tehnici de programare in internet E.7. Aplicatie de licitatii on-line UPBid</dc:title>
  <dc:creator>Retea Cristian</dc:creator>
  <cp:lastModifiedBy>Retea Cristian</cp:lastModifiedBy>
  <cp:revision>8</cp:revision>
  <dcterms:created xsi:type="dcterms:W3CDTF">2018-06-06T17:25:27Z</dcterms:created>
  <dcterms:modified xsi:type="dcterms:W3CDTF">2018-06-06T19:23:17Z</dcterms:modified>
</cp:coreProperties>
</file>