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71A5C-239B-4C41-8528-FE300D3B1563}" v="5" dt="2018-08-24T19:23:4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54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6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7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6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3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48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4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888" y="187836"/>
            <a:ext cx="10754262" cy="6442013"/>
          </a:xfrm>
        </p:spPr>
        <p:txBody>
          <a:bodyPr>
            <a:noAutofit/>
          </a:bodyPr>
          <a:lstStyle/>
          <a:p>
            <a:r>
              <a:rPr lang="en-GB" sz="4400" dirty="0">
                <a:cs typeface="Calibri Light"/>
              </a:rPr>
              <a:t>MÓDULO BIOMÉTRICO DE CONTROL DOMÓTICO Y MONITOREO </a:t>
            </a:r>
            <a:br>
              <a:rPr lang="en-GB" sz="4400" dirty="0">
                <a:cs typeface="Calibri Light"/>
              </a:rPr>
            </a:br>
            <a:br>
              <a:rPr lang="en-GB" sz="4400" dirty="0">
                <a:cs typeface="Calibri Light"/>
              </a:rPr>
            </a:br>
            <a:br>
              <a:rPr lang="en-GB" sz="4400" dirty="0">
                <a:cs typeface="Calibri Light"/>
              </a:rPr>
            </a:br>
            <a:br>
              <a:rPr lang="en-GB" sz="4400" dirty="0">
                <a:cs typeface="Calibri Light"/>
              </a:rPr>
            </a:br>
            <a:br>
              <a:rPr lang="en-GB" sz="4400" dirty="0">
                <a:cs typeface="Calibri Light"/>
              </a:rPr>
            </a:br>
            <a:br>
              <a:rPr lang="en-GB" sz="4400" dirty="0">
                <a:cs typeface="Calibri Light"/>
              </a:rPr>
            </a:br>
            <a:br>
              <a:rPr lang="en-GB" sz="4400" dirty="0">
                <a:cs typeface="Calibri Light"/>
              </a:rPr>
            </a:br>
            <a:r>
              <a:rPr lang="en-GB" sz="3200" dirty="0">
                <a:cs typeface="Calibri Light"/>
              </a:rPr>
              <a:t>CESE</a:t>
            </a:r>
            <a:br>
              <a:rPr lang="en-GB" sz="3200" dirty="0">
                <a:cs typeface="Calibri Light"/>
              </a:rPr>
            </a:br>
            <a:r>
              <a:rPr lang="es-EC" sz="3200" dirty="0">
                <a:cs typeface="Calibri Light"/>
              </a:rPr>
              <a:t>Protocolos</a:t>
            </a:r>
            <a:r>
              <a:rPr lang="en-GB" sz="3200" dirty="0">
                <a:cs typeface="Calibri Light"/>
              </a:rPr>
              <a:t> de </a:t>
            </a:r>
            <a:r>
              <a:rPr lang="es-EC" sz="3200" dirty="0">
                <a:cs typeface="Calibri Light"/>
              </a:rPr>
              <a:t>Comunicación</a:t>
            </a:r>
            <a:br>
              <a:rPr lang="es-EC" sz="3200" dirty="0">
                <a:cs typeface="Calibri Light"/>
              </a:rPr>
            </a:br>
            <a:r>
              <a:rPr lang="en-GB" sz="3200" dirty="0">
                <a:cs typeface="Calibri Light"/>
              </a:rPr>
              <a:t>Christian Yanez</a:t>
            </a:r>
          </a:p>
        </p:txBody>
      </p:sp>
      <p:pic>
        <p:nvPicPr>
          <p:cNvPr id="4" name="Picture 4" descr="A picture containing object, indoor&#10;&#10;Description generated with high confidence">
            <a:extLst>
              <a:ext uri="{FF2B5EF4-FFF2-40B4-BE49-F238E27FC236}">
                <a16:creationId xmlns:a16="http://schemas.microsoft.com/office/drawing/2014/main" id="{C9162C23-7078-4550-A4DA-23807449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6" y="1749546"/>
            <a:ext cx="6674687" cy="33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CDD-1731-491F-A811-9534BAF6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21" y="203470"/>
            <a:ext cx="10150415" cy="1225550"/>
          </a:xfrm>
        </p:spPr>
        <p:txBody>
          <a:bodyPr/>
          <a:lstStyle/>
          <a:p>
            <a:r>
              <a:rPr lang="en-US" sz="4800" dirty="0">
                <a:cs typeface="Calibri Light"/>
              </a:rPr>
              <a:t>FINGERPRINT-SENSOR-AS608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3928-0C4D-44A2-837F-F980E46D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5487" y="442298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C" sz="2000" dirty="0">
                <a:cs typeface="Calibri"/>
              </a:rPr>
              <a:t>Tasa de falsa Aceptación (FAR): &lt; 0.001% (nivel de seguridad 3)</a:t>
            </a:r>
          </a:p>
          <a:p>
            <a:pPr algn="l"/>
            <a:r>
              <a:rPr lang="es-EC" sz="2000" dirty="0">
                <a:cs typeface="Calibri"/>
              </a:rPr>
              <a:t>Tiempo de búsqueda: &lt; 1.0 segundos (1: 500 media)</a:t>
            </a:r>
          </a:p>
          <a:p>
            <a:pPr algn="l"/>
            <a:r>
              <a:rPr lang="es-EC" sz="2000" dirty="0">
                <a:cs typeface="Calibri"/>
              </a:rPr>
              <a:t>Capacidad de almacenamiento: 162 modelos</a:t>
            </a:r>
          </a:p>
          <a:p>
            <a:pPr algn="l"/>
            <a:r>
              <a:rPr lang="es-EC" sz="2000" dirty="0">
                <a:cs typeface="Calibri"/>
              </a:rPr>
              <a:t>Interfaz: Serial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F3C3FC4-806B-448A-8A6F-C6DFF945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45" y="1687542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6A2D-70B8-4813-9549-79D81D38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491" y="202212"/>
            <a:ext cx="9144000" cy="1151148"/>
          </a:xfrm>
        </p:spPr>
        <p:txBody>
          <a:bodyPr/>
          <a:lstStyle/>
          <a:p>
            <a:r>
              <a:rPr lang="es-EC" dirty="0">
                <a:cs typeface="Calibri Light"/>
              </a:rPr>
              <a:t>Funcionamiento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6052D-7A94-4EAB-ABF1-298F57CBF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264" y="493913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" dirty="0">
                <a:cs typeface="Calibri"/>
              </a:rPr>
              <a:t>Primero es necesario que almacenar huellas dactilares (asignar ID ) para que puedan ser consultadas más tarde. </a:t>
            </a:r>
            <a:endParaRPr lang="en-US" dirty="0">
              <a:cs typeface="Calibri"/>
            </a:endParaRPr>
          </a:p>
          <a:p>
            <a:pPr algn="l"/>
            <a:r>
              <a:rPr lang="es" dirty="0">
                <a:cs typeface="Calibri"/>
              </a:rPr>
              <a:t>Una vez que haya inscrito todas sus impresiones, se realiza el proceso de búsqueda.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BE02A-DE9E-433F-8DD9-3ACB0DE6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8" t="33333" r="28796" b="43056"/>
          <a:stretch/>
        </p:blipFill>
        <p:spPr>
          <a:xfrm>
            <a:off x="3013495" y="1536419"/>
            <a:ext cx="6454396" cy="3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55D14F-599C-487B-829B-6A60E5DF0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7" t="8965" r="2720" b="9425"/>
          <a:stretch/>
        </p:blipFill>
        <p:spPr>
          <a:xfrm>
            <a:off x="1288211" y="400607"/>
            <a:ext cx="9933439" cy="61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C25-9996-4B06-93BF-D7D63454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245" y="432249"/>
            <a:ext cx="9144000" cy="949865"/>
          </a:xfrm>
        </p:spPr>
        <p:txBody>
          <a:bodyPr/>
          <a:lstStyle/>
          <a:p>
            <a:r>
              <a:rPr lang="es-EC" dirty="0">
                <a:cs typeface="Calibri Light"/>
              </a:rPr>
              <a:t>Implementación</a:t>
            </a:r>
            <a:endParaRPr lang="es-EC" dirty="0"/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C372849B-20D0-4708-9AB3-24D1AD10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25" y="3967702"/>
            <a:ext cx="2342432" cy="15680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07F818C-7F0E-4A64-9DE2-4B15827AE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6" t="26563" r="3529" b="23047"/>
          <a:stretch/>
        </p:blipFill>
        <p:spPr>
          <a:xfrm>
            <a:off x="1200059" y="4930982"/>
            <a:ext cx="2214944" cy="1215288"/>
          </a:xfrm>
          <a:prstGeom prst="rect">
            <a:avLst/>
          </a:prstGeom>
        </p:spPr>
      </p:pic>
      <p:pic>
        <p:nvPicPr>
          <p:cNvPr id="9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C304FA4-0DC8-4B67-9D96-02F2077FE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18" y="4821806"/>
            <a:ext cx="1781716" cy="1767339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D5F6C5-513F-4B7D-BFA5-9BFBA828B7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53" t="11613" r="15074" b="1290"/>
          <a:stretch/>
        </p:blipFill>
        <p:spPr>
          <a:xfrm>
            <a:off x="7686137" y="1378268"/>
            <a:ext cx="3035411" cy="2321366"/>
          </a:xfrm>
          <a:prstGeom prst="rect">
            <a:avLst/>
          </a:prstGeom>
        </p:spPr>
      </p:pic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7CD480D9-9A7E-4ED5-9BB3-CE2B739E421F}"/>
              </a:ext>
            </a:extLst>
          </p:cNvPr>
          <p:cNvSpPr/>
          <p:nvPr/>
        </p:nvSpPr>
        <p:spPr>
          <a:xfrm rot="2940000">
            <a:off x="3984627" y="458215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33DCFB6C-4824-46F0-81D1-C915B5F1ACD9}"/>
              </a:ext>
            </a:extLst>
          </p:cNvPr>
          <p:cNvSpPr/>
          <p:nvPr/>
        </p:nvSpPr>
        <p:spPr>
          <a:xfrm rot="-2760000">
            <a:off x="7722740" y="456777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6DE82016-7B6F-4802-A659-5D8AA97DF69C}"/>
              </a:ext>
            </a:extLst>
          </p:cNvPr>
          <p:cNvSpPr/>
          <p:nvPr/>
        </p:nvSpPr>
        <p:spPr>
          <a:xfrm rot="2700000">
            <a:off x="6543796" y="2698715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37C-1EAD-43EF-8DAC-43F3764D6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887" y="288476"/>
            <a:ext cx="9144000" cy="1136770"/>
          </a:xfrm>
        </p:spPr>
        <p:txBody>
          <a:bodyPr/>
          <a:lstStyle/>
          <a:p>
            <a:r>
              <a:rPr lang="en-US">
                <a:cs typeface="Calibri Light"/>
              </a:rPr>
              <a:t>Resultados</a:t>
            </a:r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D529DA-FBD7-4481-AB23-759F1688C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5" t="24213" r="45083" b="37008"/>
          <a:stretch/>
        </p:blipFill>
        <p:spPr>
          <a:xfrm>
            <a:off x="1877683" y="1565173"/>
            <a:ext cx="6974510" cy="3082917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6F802B-2D55-4092-A2B3-DC1F5136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2" t="51635" r="58831" b="37091"/>
          <a:stretch/>
        </p:blipFill>
        <p:spPr>
          <a:xfrm>
            <a:off x="1876598" y="4972605"/>
            <a:ext cx="7925356" cy="14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5A8-D37E-46B7-97D5-83D1CCFB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886" y="547268"/>
            <a:ext cx="9144000" cy="1064884"/>
          </a:xfrm>
        </p:spPr>
        <p:txBody>
          <a:bodyPr/>
          <a:lstStyle/>
          <a:p>
            <a:r>
              <a:rPr lang="en-US">
                <a:cs typeface="Calibri Light"/>
              </a:rPr>
              <a:t>Resultados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F1B95E-3764-4B6F-97A2-4C0907474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9" t="6542" r="177" b="312"/>
          <a:stretch/>
        </p:blipFill>
        <p:spPr>
          <a:xfrm>
            <a:off x="1739226" y="1608304"/>
            <a:ext cx="8762156" cy="48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7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9503-A57D-4361-9A62-85BEF37AF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762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MÓDULO BIOMÉTRICO DE CONTROL DOMÓTICO Y MONITOREO        CESE Protocolos de Comunicación Christian Yanez</vt:lpstr>
      <vt:lpstr>FINGERPRINT-SENSOR-AS608</vt:lpstr>
      <vt:lpstr>Funcionamiento</vt:lpstr>
      <vt:lpstr>PowerPoint Presentation</vt:lpstr>
      <vt:lpstr>Implementación</vt:lpstr>
      <vt:lpstr>Resultados</vt:lpstr>
      <vt:lpstr>Resultados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129</cp:revision>
  <dcterms:created xsi:type="dcterms:W3CDTF">2013-07-15T20:26:40Z</dcterms:created>
  <dcterms:modified xsi:type="dcterms:W3CDTF">2018-08-24T19:45:40Z</dcterms:modified>
</cp:coreProperties>
</file>