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D10394-D3B7-453D-9D41-8F751F4349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1E9651-1AE9-4584-A197-4F9D955BFE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B46349-98BE-4486-959F-F74B61A8C6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D99C8C-C664-4BF0-B3C1-D9E3B4DE51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767520-9038-4FF2-B4C1-FC90178BC1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C13A50-2F95-498C-A9EA-D75C566E7C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D68466-F927-4394-89A8-0678EFF750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233CCF-7062-4641-B86C-87127E9D70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4BC697-FFE4-48E3-A65F-EBA490E33A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A5543E-C4E9-42FF-BD0B-EA3CE33F58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4BB986-E047-44DC-B98C-1A06D60319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FD57F6-E079-45C8-A630-BAE02C5A71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C2E10B8-D782-4105-BF7A-6E3C610701DA}" type="slidenum"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-20880" y="0"/>
            <a:ext cx="10136880" cy="57031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1234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Breadcrumb Bar Demo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2340000"/>
            <a:ext cx="3276000" cy="227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Christopher von Aldenstatt, Christie Hyde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ffe994"/>
          </a:solidFill>
          <a:ln w="0">
            <a:solidFill>
              <a:srgbClr val="e8a20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1838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Online Sandwich Order and Delivery Platform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ffe994"/>
          </a:solidFill>
          <a:ln w="0">
            <a:solidFill>
              <a:srgbClr val="e8a20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Concept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22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354240" indent="-265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- A online food ordering and delivery platform for primarily Sandwiches with other side dishes as extra options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54240" indent="-265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- The motivation for the idea came from other food ordering and delivery platform such as uber eats and Menulog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1080000" y="3600000"/>
            <a:ext cx="7920000" cy="1620000"/>
          </a:xfrm>
          <a:prstGeom prst="rect">
            <a:avLst/>
          </a:prstGeom>
          <a:solidFill>
            <a:srgbClr val="ffbf00"/>
          </a:solidFill>
          <a:ln w="0">
            <a:solidFill>
              <a:srgbClr val="e8a20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AS A standard user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I WANT to view sandwich presets and other products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SO THAT I can order a meal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ffe994"/>
          </a:solidFill>
          <a:ln w="0">
            <a:solidFill>
              <a:srgbClr val="e8a20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Process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- Handlebars, Seeds, Controllers, API, Models, Connection, MySQL,  JS and CSS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- Installs: Express, Express-session, Express-handlebars, connect-session-sequelize, sequelize, dotenv and mysql2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- Challenges: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One big challenge was figuring out how the handlebars actually work and swapping between the body's as well as indivually editing the css for each handlebar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ffe994"/>
          </a:solidFill>
          <a:ln w="0">
            <a:solidFill>
              <a:srgbClr val="e8a20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Demo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ffe994"/>
          </a:solidFill>
          <a:ln w="0">
            <a:solidFill>
              <a:srgbClr val="e8a20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Directions for Future Development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Admin Dashboard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Secure Credit Card Saving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ffe994"/>
          </a:solidFill>
          <a:ln w="0">
            <a:solidFill>
              <a:srgbClr val="e8a20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Links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https://github.com/ChristieHyde/BreadcrumbBarOnlineOrders/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2024-02-05T18:15:47Z</dcterms:created>
  <dc:creator/>
  <dc:description/>
  <dc:language>en-AU</dc:language>
  <cp:lastModifiedBy/>
  <dcterms:modified xsi:type="dcterms:W3CDTF">2024-02-05T21:45:15Z</dcterms:modified>
  <cp:revision>3</cp:revision>
  <dc:subject/>
  <dc:title/>
</cp:coreProperties>
</file>