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6EF565-555A-4D76-AF4E-5EA3D549405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2D120B-98DE-4AA6-85C5-B93BDD05827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A124E1-3918-4F82-8063-05B7C436FE8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709080-EC06-4976-89BE-2FCF12FF2E4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2B8F53-AF78-41F0-9CEE-DEBAE2D837D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A8DB81-C82B-4F52-92B8-1E80468E083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B3A4FA-B40D-4AAF-9000-E219A065D1D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B59CB1-4A93-4E9F-A2D3-A69E50A7988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02A9EF-5A47-4054-A56B-C4E62B2C35A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302298-117C-4F18-8688-3BB0DA3F6A4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CA6409-A013-4C02-B400-C5B1496296F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6BB1E7-3B9B-4980-B6FC-0B7FE0B31DD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4143B1-8A31-4C21-B419-690B84D5BE9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8769D6-5023-4915-9E2B-7795D92E1E2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D39312-956F-408B-A197-D5F2E39A4E2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CF96A-125A-48B9-A9CC-4BBED8A235B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E96C9B-11DC-4200-8271-43D866C2141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01AF32-D26B-4B37-98DE-06E868FC576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EBD810-AFE5-4D15-94A3-2C7936B586F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F2E283-B8A5-44D4-A819-953852C08B7B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E2348D-E92B-4694-BF3A-896E2835D11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6B6A8C-0326-45CB-8D37-836F2BAF248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B6122C-1D27-4FBB-9E6E-719B558BE25E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52800-9A86-4ECD-A1D3-6E1E572E790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52DB95-79CB-4BF6-8543-73F31C1ECC3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385832-FCBC-4450-B84E-22C4E649531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C4EC8-F317-434F-A42C-F9FA2D49561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F29C06-90B1-466B-AE78-26B1C1B611E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E5B9E9-0625-4BAF-B91E-17FBAEB2A738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155C3B-E29D-4D3E-B973-37B9AF34C60C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F45C03-2F60-4869-B3A4-2BAA4570B5A1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176D4E-4B55-4F20-8231-4522AB32E7F4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09927B1-2847-4383-B117-20F72E1CAB3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397D7E-EF7E-450E-82F6-C20E3DE5EF73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BB7B0C-933C-43EB-A042-AD53472A2682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5D1505-D6CA-4BC1-A00E-D89100CC647C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24401B3-EEBD-4B12-A069-714B76E70225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8F8286-4177-4FC0-A1A7-54D7A18C6D85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B30A72D-AB5F-405A-AA28-8C312BFBBF41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33334D-DF45-444F-8666-5FBE47D19CB9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9583EA-EB7A-46C0-BA64-649D781BD07F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126DE8-D70F-491F-9D88-48A2503E6D73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388C43-E091-4F49-A0F0-49911627372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461FFB-8C1B-4E68-9A9B-5E8BE50765C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7B3676-0EDB-427C-B199-27084938B78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2365D4-E6D4-480F-A520-789B1CA563C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D8BF09-D7EA-4D89-8580-75BF50D5FF0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0B851C-ED64-4621-80CD-1B4DB48A447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E3D093-5BFB-4272-A585-A3F8F80B325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A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D7129D-CA80-4072-AD46-D8998AAC039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A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79916D-CAA1-4B35-BF10-593CBB89241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A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D4173A-0E7A-496A-87BD-A2D31BB07EB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A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hristiehyde.github.io/FilmsCatalogue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hristiehyde.github.io/FilmsCatalogue/" TargetMode="External"/><Relationship Id="rId2" Type="http://schemas.openxmlformats.org/officeDocument/2006/relationships/hyperlink" Target="https://github.com/ChristieHyde/FilmsCatalogue" TargetMode="External"/><Relationship Id="rId3" Type="http://schemas.openxmlformats.org/officeDocument/2006/relationships/hyperlink" Target="https://www.omdbapi.com/" TargetMode="External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Arial"/>
                <a:ea typeface="Arial"/>
              </a:rPr>
              <a:t>Films Catalogue</a:t>
            </a:r>
            <a:endParaRPr b="0" lang="en-A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Arial"/>
                <a:ea typeface="Arial"/>
              </a:rPr>
              <a:t>Developed and Presented By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Arial"/>
                <a:ea typeface="Arial"/>
              </a:rPr>
              <a:t>Christie Hyde, Zhenming Wang and Christopher von Altenstadt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9144000" cy="1260000"/>
          </a:xfrm>
          <a:prstGeom prst="rect">
            <a:avLst/>
          </a:prstGeom>
          <a:solidFill>
            <a:srgbClr val="97282e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4536000"/>
            <a:ext cx="9144000" cy="643680"/>
          </a:xfrm>
          <a:prstGeom prst="rect">
            <a:avLst/>
          </a:prstGeom>
          <a:solidFill>
            <a:srgbClr val="428f89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Find movies that you will enjoy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9144000" cy="1260000"/>
          </a:xfrm>
          <a:prstGeom prst="rect">
            <a:avLst/>
          </a:prstGeom>
          <a:solidFill>
            <a:srgbClr val="97282e"/>
          </a:solidFill>
          <a:ln w="0">
            <a:solidFill>
              <a:srgbClr val="a059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4536000"/>
            <a:ext cx="9144000" cy="643680"/>
          </a:xfrm>
          <a:prstGeom prst="rect">
            <a:avLst/>
          </a:prstGeom>
          <a:solidFill>
            <a:srgbClr val="428f89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0" y="0"/>
            <a:ext cx="9144000" cy="1260000"/>
          </a:xfrm>
          <a:prstGeom prst="rect">
            <a:avLst/>
          </a:prstGeom>
          <a:solidFill>
            <a:srgbClr val="97282e"/>
          </a:solidFill>
          <a:ln w="0">
            <a:solidFill>
              <a:srgbClr val="a059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540000" y="2880000"/>
            <a:ext cx="7019640" cy="1440000"/>
          </a:xfrm>
          <a:prstGeom prst="rect">
            <a:avLst/>
          </a:prstGeom>
          <a:solidFill>
            <a:srgbClr val="97282e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Concept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11760" y="1296360"/>
            <a:ext cx="8519760" cy="1727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search engine webpage to find information about movies that the viewer has interest in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Motivation: to help create interest in movies that people may not know much about but have interest in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980000" y="2879640"/>
            <a:ext cx="6659640" cy="1440360"/>
          </a:xfrm>
          <a:prstGeom prst="rect">
            <a:avLst/>
          </a:prstGeom>
          <a:solidFill>
            <a:srgbClr val="97282e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AS A movie consumer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I WANT to see rating and reviews of movies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 THAT I can find what I want to watch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4536000"/>
            <a:ext cx="9144000" cy="643680"/>
          </a:xfrm>
          <a:prstGeom prst="rect">
            <a:avLst/>
          </a:prstGeom>
          <a:solidFill>
            <a:srgbClr val="428f89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0" y="0"/>
            <a:ext cx="9144000" cy="1260000"/>
          </a:xfrm>
          <a:prstGeom prst="rect">
            <a:avLst/>
          </a:prstGeom>
          <a:solidFill>
            <a:srgbClr val="97282e"/>
          </a:solidFill>
          <a:ln w="0">
            <a:solidFill>
              <a:srgbClr val="a059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Process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11760" y="1440000"/>
            <a:ext cx="8519760" cy="3128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Technologies used: HTML, CSS, JavaScript, OMDB API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Team Roles: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Project Manager, API Specialist and Cleanup: Christie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HTML and CSS Styler: Zhenming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Backend Developer: Christopher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Challenges: second API, number of search results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Successes: reading API data, HTTPS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0" y="4536000"/>
            <a:ext cx="9144000" cy="643680"/>
          </a:xfrm>
          <a:prstGeom prst="rect">
            <a:avLst/>
          </a:prstGeom>
          <a:solidFill>
            <a:srgbClr val="428f89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0" y="0"/>
            <a:ext cx="9144000" cy="1260000"/>
          </a:xfrm>
          <a:prstGeom prst="rect">
            <a:avLst/>
          </a:prstGeom>
          <a:solidFill>
            <a:srgbClr val="97282e"/>
          </a:solidFill>
          <a:ln w="0">
            <a:solidFill>
              <a:srgbClr val="a059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27468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Demo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20000"/>
            <a:ext cx="4222440" cy="256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AU" sz="1400" spc="-1" strike="noStrike" u="sng">
                <a:solidFill>
                  <a:srgbClr val="0097a7"/>
                </a:solidFill>
                <a:uFillTx/>
                <a:latin typeface="Arial"/>
                <a:hlinkClick r:id="rId1"/>
              </a:rPr>
              <a:t>https://christiehyde.github.io/FilmsCatalogue/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4860000" y="1411200"/>
            <a:ext cx="3829680" cy="256644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0" y="4536000"/>
            <a:ext cx="9144000" cy="643680"/>
          </a:xfrm>
          <a:prstGeom prst="rect">
            <a:avLst/>
          </a:prstGeom>
          <a:solidFill>
            <a:srgbClr val="428f89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9144000" cy="1260000"/>
          </a:xfrm>
          <a:prstGeom prst="rect">
            <a:avLst/>
          </a:prstGeom>
          <a:solidFill>
            <a:srgbClr val="97282e"/>
          </a:solidFill>
          <a:ln w="0">
            <a:solidFill>
              <a:srgbClr val="a059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Directions for Future Development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11760" y="1440000"/>
            <a:ext cx="8519760" cy="3128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AU" sz="1800" spc="-1" strike="noStrike">
                <a:solidFill>
                  <a:schemeClr val="dk2"/>
                </a:solidFill>
                <a:latin typeface="Arial"/>
                <a:ea typeface="Arial"/>
              </a:rPr>
              <a:t>Increase number of search results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AU" sz="1800" spc="-1" strike="noStrike">
                <a:solidFill>
                  <a:schemeClr val="dk2"/>
                </a:solidFill>
                <a:latin typeface="Arial"/>
                <a:ea typeface="Arial"/>
              </a:rPr>
              <a:t>Increase search criteria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AU" sz="1800" spc="-1" strike="noStrike">
                <a:solidFill>
                  <a:schemeClr val="dk2"/>
                </a:solidFill>
                <a:latin typeface="Arial"/>
                <a:ea typeface="Arial"/>
              </a:rPr>
              <a:t>Implement second API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AU" sz="1800" spc="-1" strike="noStrike">
                <a:solidFill>
                  <a:schemeClr val="dk2"/>
                </a:solidFill>
                <a:latin typeface="Arial"/>
                <a:ea typeface="Arial"/>
              </a:rPr>
              <a:t>Watch list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AU" sz="1800" spc="-1" strike="noStrike">
                <a:solidFill>
                  <a:schemeClr val="dk2"/>
                </a:solidFill>
                <a:latin typeface="Arial"/>
                <a:ea typeface="Arial"/>
              </a:rPr>
              <a:t>Language support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0" y="4536000"/>
            <a:ext cx="9144000" cy="643680"/>
          </a:xfrm>
          <a:prstGeom prst="rect">
            <a:avLst/>
          </a:prstGeom>
          <a:solidFill>
            <a:srgbClr val="428f89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0" y="0"/>
            <a:ext cx="9144000" cy="1260000"/>
          </a:xfrm>
          <a:prstGeom prst="rect">
            <a:avLst/>
          </a:prstGeom>
          <a:solidFill>
            <a:srgbClr val="97282e"/>
          </a:solidFill>
          <a:ln w="0">
            <a:solidFill>
              <a:srgbClr val="a059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Links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11760" y="1440000"/>
            <a:ext cx="8519760" cy="3128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Live site: </a:t>
            </a:r>
            <a:r>
              <a:rPr b="0" lang="en-AU" sz="1400" spc="-1" strike="noStrike" u="sng">
                <a:solidFill>
                  <a:srgbClr val="0097a7"/>
                </a:solidFill>
                <a:uFillTx/>
                <a:latin typeface="Arial"/>
                <a:hlinkClick r:id="rId1"/>
              </a:rPr>
              <a:t>https://christiehyde.github.io/FilmsCatalogue/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GitHub repository: </a:t>
            </a:r>
            <a:r>
              <a:rPr b="0" lang="en-AU" sz="1400" spc="-1" strike="noStrike" u="sng">
                <a:solidFill>
                  <a:srgbClr val="0097a7"/>
                </a:solidFill>
                <a:uFillTx/>
                <a:latin typeface="Arial"/>
                <a:hlinkClick r:id="rId2"/>
              </a:rPr>
              <a:t>https://github.com/ChristieHyde/FilmsCatalogue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All movie data displayed on this site is obtained from the Open Movie Database (OMDB - </a:t>
            </a:r>
            <a:r>
              <a:rPr b="0" lang="en-AU" sz="1400" spc="-1" strike="noStrike" u="sng">
                <a:solidFill>
                  <a:srgbClr val="0097a7"/>
                </a:solidFill>
                <a:uFillTx/>
                <a:latin typeface="Arial"/>
                <a:hlinkClick r:id="rId3"/>
              </a:rPr>
              <a:t>https://www.omdbapi.com/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) in accordance with their licensing agreement under CC BY-NC 4.0.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4536000"/>
            <a:ext cx="9144000" cy="643680"/>
          </a:xfrm>
          <a:prstGeom prst="rect">
            <a:avLst/>
          </a:prstGeom>
          <a:solidFill>
            <a:srgbClr val="428f89"/>
          </a:solidFill>
          <a:ln w="0">
            <a:solidFill>
              <a:srgbClr val="a05900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Application>LibreOffice/7.4.3.2$Windows_X86_64 LibreOffice_project/1048a8393ae2eeec98dff31b5c133c5f1d08b890</Application>
  <AppVersion>15.0000</AppVersion>
  <Words>34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hezi</dc:creator>
  <dc:description/>
  <dc:language>en-AU</dc:language>
  <cp:lastModifiedBy/>
  <dcterms:modified xsi:type="dcterms:W3CDTF">2023-11-30T22:20:32Z</dcterms:modified>
  <cp:revision>6</cp:revision>
  <dc:subject/>
  <dc:title>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全屏显示(16:9)</vt:lpwstr>
  </property>
  <property fmtid="{D5CDD505-2E9C-101B-9397-08002B2CF9AE}" pid="4" name="Slides">
    <vt:i4>7</vt:i4>
  </property>
</Properties>
</file>