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6E02-6D77-F9FD-AACA-49B42950F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9B471-6568-1E09-DEE6-6F4DBA283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E8BE-BEA8-E733-0060-CD433EDA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48F-10C4-47D6-AE9A-D52BF23F9B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8E406-9BF0-55EA-7855-D2C5B51E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A95A1-4B9F-78C2-9880-82C8A6F9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EE0-CBAC-4855-95D2-713A3AA1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C763-FFDD-232E-1C94-50B02FE8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C81FB-C18B-B8C1-B910-6AC6A5B5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2C1F-272A-A574-7F18-1303FBA6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48F-10C4-47D6-AE9A-D52BF23F9B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21DD-D305-1801-2933-1B8452DF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C51A-767D-9D55-7BFE-E3FE38C4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EE0-CBAC-4855-95D2-713A3AA1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CEBDA-3B9A-C5B0-4E69-A891533DC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4754B-48A1-9645-7A45-C4F6E80F9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225FB-8139-DD34-4D34-CF4D694A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48F-10C4-47D6-AE9A-D52BF23F9B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2A2E1-353D-80D9-8885-C56191AA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D0BE-F3F5-E131-65DE-34176A3B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EE0-CBAC-4855-95D2-713A3AA1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5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C229-7A5E-B15A-2C6D-336106E2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4981-7E1B-4AD3-C646-1F0B9087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6CF6-2A68-706E-2C9C-ED5E1BF9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48F-10C4-47D6-AE9A-D52BF23F9B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6914-6DF8-97FC-7643-E3DA6CC4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6AA6-6D01-6DB6-91CA-ED574236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EE0-CBAC-4855-95D2-713A3AA1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FCAC-3D4A-AFB9-FEF7-0E679F08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0A727-879D-C04D-96CA-3C4F47AD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936B-0F7E-E82B-B4DD-B2F5BADE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48F-10C4-47D6-AE9A-D52BF23F9B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1FA0-6AFF-80F7-AC83-F0F726DE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27FA-AE76-6325-4DCD-5BA8757B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EE0-CBAC-4855-95D2-713A3AA1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1C6B-92BF-AE7E-1191-9CB340E7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A41C-80F1-6294-3705-87EDF8E4C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85D7F-498D-4734-D84F-E5722C58C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6CC1-E323-C006-8CE9-0E63E795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48F-10C4-47D6-AE9A-D52BF23F9B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B4703-0073-5324-32F8-44C413A3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55BC5-3C45-2CC7-B583-8CA17D12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EE0-CBAC-4855-95D2-713A3AA1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7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5C40-1756-4C63-D9AA-5DE12563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E18B-D8A4-1636-8EFB-E2E64995D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5A098-2ECC-2709-0801-96440A59F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71B98-46B7-915F-7DCB-22C359AAF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D8B69-9821-1549-5F8F-45505F1E0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3294B-E382-A6FF-C00D-B13F8129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48F-10C4-47D6-AE9A-D52BF23F9B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A398F-0FDA-B99F-9295-2124D55B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E6BA1-CC46-C5C9-F2E7-9717C04D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EE0-CBAC-4855-95D2-713A3AA1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7928-EBD5-2302-B6B1-ADCDB32E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2D8AD-1ABF-6288-3B62-9895E6FD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48F-10C4-47D6-AE9A-D52BF23F9B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A6565-AB39-43FE-1375-AA772201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419BD-D203-F7E1-7B33-1CC67AEF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EE0-CBAC-4855-95D2-713A3AA1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0501B-088E-AE68-214E-D0EFB7C9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48F-10C4-47D6-AE9A-D52BF23F9B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8BF17-8502-9F7D-085A-CCA82907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F6BCB-3A28-A97C-29BF-A50A98F6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EE0-CBAC-4855-95D2-713A3AA1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9D51-46ED-6836-3E50-AB44D736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B9E7-6AC8-139D-7826-DAFCBD004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556D-0799-3683-0359-0DD379AFF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6E28A-F080-EEB0-3784-F65EE478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48F-10C4-47D6-AE9A-D52BF23F9B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D9F3-7CFA-36E7-BF9C-28F9FB4C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2C1F9-47C8-EC06-A893-F38083A9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EE0-CBAC-4855-95D2-713A3AA1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CC82-EBBA-61F8-D0D4-8F5475F6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7CEBF-FC0F-6FCF-C05F-809D71BF4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D0506-7998-46C1-9722-ABE254705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A94B-D734-B389-F840-DA10B343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448F-10C4-47D6-AE9A-D52BF23F9B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D32B2-BAA1-18C5-788B-B103B847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D8981-14AE-7DB3-85F1-D7E35EA9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EE0-CBAC-4855-95D2-713A3AA1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1A173-6AC4-EBC5-EAFC-5985DE5E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4CB8-4779-8BC4-010D-74FEE39C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66E62-32FA-A33B-EF30-5C2B0EF72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5448F-10C4-47D6-AE9A-D52BF23F9BD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092D-B0DE-2020-0F5A-B1BA8438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63E8-E928-538C-5D83-69F54FF77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F1EE0-CBAC-4855-95D2-713A3AA11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5EB32C5-F8E5-E8E6-7270-6056311EE162}"/>
              </a:ext>
            </a:extLst>
          </p:cNvPr>
          <p:cNvSpPr/>
          <p:nvPr/>
        </p:nvSpPr>
        <p:spPr>
          <a:xfrm>
            <a:off x="260247" y="1819749"/>
            <a:ext cx="1265657" cy="788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‘guess’ </a:t>
            </a:r>
            <a:r>
              <a:rPr lang="en-US" sz="1000" dirty="0">
                <a:solidFill>
                  <a:schemeClr val="tx1"/>
                </a:solidFill>
              </a:rPr>
              <a:t>command add to the discord bot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56AD9-4397-8668-F009-D5B6060158CA}"/>
              </a:ext>
            </a:extLst>
          </p:cNvPr>
          <p:cNvSpPr/>
          <p:nvPr/>
        </p:nvSpPr>
        <p:spPr>
          <a:xfrm>
            <a:off x="4354244" y="780017"/>
            <a:ext cx="2011680" cy="731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card.js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20D06-9882-B50F-4D00-70ABEC58D60C}"/>
              </a:ext>
            </a:extLst>
          </p:cNvPr>
          <p:cNvSpPr/>
          <p:nvPr/>
        </p:nvSpPr>
        <p:spPr>
          <a:xfrm>
            <a:off x="9443083" y="190128"/>
            <a:ext cx="2125980" cy="731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5704E-EC6B-E3BE-CED5-ADC0CA8F88C0}"/>
              </a:ext>
            </a:extLst>
          </p:cNvPr>
          <p:cNvSpPr/>
          <p:nvPr/>
        </p:nvSpPr>
        <p:spPr>
          <a:xfrm>
            <a:off x="1253490" y="433306"/>
            <a:ext cx="2125980" cy="731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command.js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955976-4294-6A49-B5E4-EC4A904222D3}"/>
              </a:ext>
            </a:extLst>
          </p:cNvPr>
          <p:cNvSpPr/>
          <p:nvPr/>
        </p:nvSpPr>
        <p:spPr>
          <a:xfrm>
            <a:off x="2017356" y="2776536"/>
            <a:ext cx="1265657" cy="788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Card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8783E7-EF0F-EE17-187D-DDF867434358}"/>
              </a:ext>
            </a:extLst>
          </p:cNvPr>
          <p:cNvSpPr/>
          <p:nvPr/>
        </p:nvSpPr>
        <p:spPr>
          <a:xfrm>
            <a:off x="4640542" y="2776536"/>
            <a:ext cx="1265657" cy="7886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Deck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A83045-FB86-C728-71CF-AA6B308AD433}"/>
              </a:ext>
            </a:extLst>
          </p:cNvPr>
          <p:cNvCxnSpPr>
            <a:cxnSpLocks/>
          </p:cNvCxnSpPr>
          <p:nvPr/>
        </p:nvCxnSpPr>
        <p:spPr>
          <a:xfrm flipV="1">
            <a:off x="6616798" y="647700"/>
            <a:ext cx="2470052" cy="574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91492D-6CF0-01EC-6F73-BF223EACE2C7}"/>
              </a:ext>
            </a:extLst>
          </p:cNvPr>
          <p:cNvCxnSpPr>
            <a:cxnSpLocks/>
          </p:cNvCxnSpPr>
          <p:nvPr/>
        </p:nvCxnSpPr>
        <p:spPr>
          <a:xfrm flipH="1">
            <a:off x="1253490" y="1260950"/>
            <a:ext cx="272414" cy="501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56B9EF-A667-EADC-7BF5-9DCB612E7974}"/>
              </a:ext>
            </a:extLst>
          </p:cNvPr>
          <p:cNvSpPr/>
          <p:nvPr/>
        </p:nvSpPr>
        <p:spPr>
          <a:xfrm>
            <a:off x="320435" y="3757612"/>
            <a:ext cx="942538" cy="9163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9D74FFC-27D9-28F6-8A9C-6EFBB60116C1}"/>
              </a:ext>
            </a:extLst>
          </p:cNvPr>
          <p:cNvSpPr/>
          <p:nvPr/>
        </p:nvSpPr>
        <p:spPr>
          <a:xfrm>
            <a:off x="2074106" y="4239963"/>
            <a:ext cx="942538" cy="9163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72DC45-5629-9A12-67DE-BC51BA60C2D7}"/>
              </a:ext>
            </a:extLst>
          </p:cNvPr>
          <p:cNvCxnSpPr>
            <a:cxnSpLocks/>
          </p:cNvCxnSpPr>
          <p:nvPr/>
        </p:nvCxnSpPr>
        <p:spPr>
          <a:xfrm>
            <a:off x="5273371" y="1642941"/>
            <a:ext cx="0" cy="9654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43F4C6-7BC8-584F-E310-898C3F69F562}"/>
              </a:ext>
            </a:extLst>
          </p:cNvPr>
          <p:cNvCxnSpPr>
            <a:cxnSpLocks/>
          </p:cNvCxnSpPr>
          <p:nvPr/>
        </p:nvCxnSpPr>
        <p:spPr>
          <a:xfrm flipH="1">
            <a:off x="3059925" y="1695450"/>
            <a:ext cx="1182841" cy="964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2211F7-4A2A-7101-0940-A8F061E2E519}"/>
              </a:ext>
            </a:extLst>
          </p:cNvPr>
          <p:cNvCxnSpPr>
            <a:cxnSpLocks/>
          </p:cNvCxnSpPr>
          <p:nvPr/>
        </p:nvCxnSpPr>
        <p:spPr>
          <a:xfrm flipH="1">
            <a:off x="1389697" y="3429000"/>
            <a:ext cx="558682" cy="3036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FBF533-E2C0-FE17-A47E-997A7D7CF91C}"/>
              </a:ext>
            </a:extLst>
          </p:cNvPr>
          <p:cNvCxnSpPr>
            <a:cxnSpLocks/>
          </p:cNvCxnSpPr>
          <p:nvPr/>
        </p:nvCxnSpPr>
        <p:spPr>
          <a:xfrm flipH="1">
            <a:off x="2592635" y="3657600"/>
            <a:ext cx="3845" cy="4916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AE69AD-2FD3-153D-C199-324E6DE06FF5}"/>
              </a:ext>
            </a:extLst>
          </p:cNvPr>
          <p:cNvSpPr txBox="1"/>
          <p:nvPr/>
        </p:nvSpPr>
        <p:spPr>
          <a:xfrm>
            <a:off x="300252" y="3813930"/>
            <a:ext cx="12590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Constructor</a:t>
            </a:r>
          </a:p>
          <a:p>
            <a:r>
              <a:rPr lang="en-US" sz="1200" b="1" dirty="0"/>
              <a:t>(</a:t>
            </a:r>
            <a:r>
              <a:rPr lang="en-US" sz="1200" b="1" dirty="0">
                <a:solidFill>
                  <a:srgbClr val="FF0000"/>
                </a:solidFill>
              </a:rPr>
              <a:t>suit</a:t>
            </a:r>
            <a:r>
              <a:rPr lang="en-US" sz="1200" b="1" dirty="0"/>
              <a:t>,</a:t>
            </a:r>
            <a:r>
              <a:rPr lang="en-US" sz="1200" b="1" dirty="0">
                <a:solidFill>
                  <a:srgbClr val="FF0000"/>
                </a:solidFill>
              </a:rPr>
              <a:t> value</a:t>
            </a:r>
            <a:r>
              <a:rPr lang="en-US" sz="1200" b="1" dirty="0"/>
              <a:t>)</a:t>
            </a:r>
          </a:p>
          <a:p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2913AD-1633-9184-C3CA-4E84FBF0C194}"/>
              </a:ext>
            </a:extLst>
          </p:cNvPr>
          <p:cNvSpPr txBox="1"/>
          <p:nvPr/>
        </p:nvSpPr>
        <p:spPr>
          <a:xfrm>
            <a:off x="2122745" y="4314731"/>
            <a:ext cx="937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toString</a:t>
            </a:r>
            <a:r>
              <a:rPr lang="en-US" sz="1400" b="1" dirty="0"/>
              <a:t>()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2920A5-2D89-38F2-1364-E0CBC87CF3DF}"/>
              </a:ext>
            </a:extLst>
          </p:cNvPr>
          <p:cNvSpPr txBox="1"/>
          <p:nvPr/>
        </p:nvSpPr>
        <p:spPr>
          <a:xfrm>
            <a:off x="2274848" y="4670133"/>
            <a:ext cx="78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Text display of the card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A3B56E-5CFA-1A0E-EE0B-A586CABCBA5F}"/>
              </a:ext>
            </a:extLst>
          </p:cNvPr>
          <p:cNvSpPr txBox="1"/>
          <p:nvPr/>
        </p:nvSpPr>
        <p:spPr>
          <a:xfrm>
            <a:off x="2091213" y="465812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EDC9AE4-AD98-1B02-C1A0-18147839E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87242"/>
              </p:ext>
            </p:extLst>
          </p:nvPr>
        </p:nvGraphicFramePr>
        <p:xfrm>
          <a:off x="547955" y="4269890"/>
          <a:ext cx="763657" cy="365760"/>
        </p:xfrm>
        <a:graphic>
          <a:graphicData uri="http://schemas.openxmlformats.org/drawingml/2006/table">
            <a:tbl>
              <a:tblPr/>
              <a:tblGrid>
                <a:gridCol w="763657">
                  <a:extLst>
                    <a:ext uri="{9D8B030D-6E8A-4147-A177-3AD203B41FA5}">
                      <a16:colId xmlns:a16="http://schemas.microsoft.com/office/drawing/2014/main" val="1040199545"/>
                    </a:ext>
                  </a:extLst>
                </a:gridCol>
              </a:tblGrid>
              <a:tr h="3092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/>
                        <a:t>Create a card 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2050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EF7076B3-E329-1649-9A0F-469980DC6085}"/>
              </a:ext>
            </a:extLst>
          </p:cNvPr>
          <p:cNvSpPr txBox="1"/>
          <p:nvPr/>
        </p:nvSpPr>
        <p:spPr>
          <a:xfrm>
            <a:off x="329266" y="4239963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9D234EB-DEE4-9F06-7507-F60F90882645}"/>
              </a:ext>
            </a:extLst>
          </p:cNvPr>
          <p:cNvSpPr/>
          <p:nvPr/>
        </p:nvSpPr>
        <p:spPr>
          <a:xfrm>
            <a:off x="3698004" y="3983200"/>
            <a:ext cx="942538" cy="9163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A1234E-9702-9D6A-DF10-2324557CED25}"/>
              </a:ext>
            </a:extLst>
          </p:cNvPr>
          <p:cNvSpPr txBox="1"/>
          <p:nvPr/>
        </p:nvSpPr>
        <p:spPr>
          <a:xfrm>
            <a:off x="3760056" y="4026855"/>
            <a:ext cx="1259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_build()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FEBBB65C-EEDC-587D-F469-33AF94914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25633"/>
              </p:ext>
            </p:extLst>
          </p:nvPr>
        </p:nvGraphicFramePr>
        <p:xfrm>
          <a:off x="3957631" y="4334632"/>
          <a:ext cx="763657" cy="502920"/>
        </p:xfrm>
        <a:graphic>
          <a:graphicData uri="http://schemas.openxmlformats.org/drawingml/2006/table">
            <a:tbl>
              <a:tblPr/>
              <a:tblGrid>
                <a:gridCol w="763657">
                  <a:extLst>
                    <a:ext uri="{9D8B030D-6E8A-4147-A177-3AD203B41FA5}">
                      <a16:colId xmlns:a16="http://schemas.microsoft.com/office/drawing/2014/main" val="1040199545"/>
                    </a:ext>
                  </a:extLst>
                </a:gridCol>
              </a:tblGrid>
              <a:tr h="3092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/>
                        <a:t>Generate all card objects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20503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7FBAB9FE-FFA9-E43E-DF2D-52551B8906C0}"/>
              </a:ext>
            </a:extLst>
          </p:cNvPr>
          <p:cNvSpPr txBox="1"/>
          <p:nvPr/>
        </p:nvSpPr>
        <p:spPr>
          <a:xfrm>
            <a:off x="3760056" y="4312559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C4BFDB-74C6-7166-473B-C910C2825610}"/>
              </a:ext>
            </a:extLst>
          </p:cNvPr>
          <p:cNvCxnSpPr>
            <a:cxnSpLocks/>
          </p:cNvCxnSpPr>
          <p:nvPr/>
        </p:nvCxnSpPr>
        <p:spPr>
          <a:xfrm flipH="1">
            <a:off x="4212102" y="3561755"/>
            <a:ext cx="558682" cy="3036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148C5F-A2BA-79AD-6CC0-7908DCB5D59E}"/>
              </a:ext>
            </a:extLst>
          </p:cNvPr>
          <p:cNvSpPr/>
          <p:nvPr/>
        </p:nvSpPr>
        <p:spPr>
          <a:xfrm>
            <a:off x="5273371" y="4211980"/>
            <a:ext cx="942538" cy="9163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FFEFE0-02F4-486A-58B8-4AC262BA7D8A}"/>
              </a:ext>
            </a:extLst>
          </p:cNvPr>
          <p:cNvSpPr txBox="1"/>
          <p:nvPr/>
        </p:nvSpPr>
        <p:spPr>
          <a:xfrm>
            <a:off x="5427931" y="4259674"/>
            <a:ext cx="69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draw()</a:t>
            </a:r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87E7BC-3C27-4130-955A-91BDA1CD8AD6}"/>
              </a:ext>
            </a:extLst>
          </p:cNvPr>
          <p:cNvSpPr txBox="1"/>
          <p:nvPr/>
        </p:nvSpPr>
        <p:spPr>
          <a:xfrm>
            <a:off x="5505089" y="4516962"/>
            <a:ext cx="78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Randomly select and push one card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C446B9-6497-7547-14D6-03BDF668F9FE}"/>
              </a:ext>
            </a:extLst>
          </p:cNvPr>
          <p:cNvSpPr txBox="1"/>
          <p:nvPr/>
        </p:nvSpPr>
        <p:spPr>
          <a:xfrm>
            <a:off x="5316652" y="451659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C739879-6566-A1F0-99CE-C67DC7782436}"/>
              </a:ext>
            </a:extLst>
          </p:cNvPr>
          <p:cNvCxnSpPr>
            <a:cxnSpLocks/>
          </p:cNvCxnSpPr>
          <p:nvPr/>
        </p:nvCxnSpPr>
        <p:spPr>
          <a:xfrm>
            <a:off x="5577800" y="3620412"/>
            <a:ext cx="122073" cy="4636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65650A2-9C4E-1D83-DC0B-373923922D93}"/>
              </a:ext>
            </a:extLst>
          </p:cNvPr>
          <p:cNvSpPr txBox="1"/>
          <p:nvPr/>
        </p:nvSpPr>
        <p:spPr>
          <a:xfrm>
            <a:off x="7560105" y="1331953"/>
            <a:ext cx="49081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→ /guess (suit, value)</a:t>
            </a:r>
          </a:p>
          <a:p>
            <a:r>
              <a:rPr lang="en-US" dirty="0"/>
              <a:t>       ↓</a:t>
            </a:r>
          </a:p>
          <a:p>
            <a:r>
              <a:rPr lang="en-US" dirty="0" err="1"/>
              <a:t>verifyKeyMiddleware</a:t>
            </a:r>
            <a:r>
              <a:rPr lang="en-US" dirty="0"/>
              <a:t> → validates request</a:t>
            </a:r>
          </a:p>
          <a:p>
            <a:r>
              <a:rPr lang="en-US" dirty="0"/>
              <a:t>       ↓</a:t>
            </a:r>
          </a:p>
          <a:p>
            <a:r>
              <a:rPr lang="en-US" dirty="0"/>
              <a:t>app.js → identifies command name = "guess"</a:t>
            </a:r>
          </a:p>
          <a:p>
            <a:r>
              <a:rPr lang="en-US" dirty="0"/>
              <a:t>       ↓</a:t>
            </a:r>
          </a:p>
          <a:p>
            <a:r>
              <a:rPr lang="en-US" dirty="0"/>
              <a:t>Check if user has active game</a:t>
            </a:r>
          </a:p>
          <a:p>
            <a:r>
              <a:rPr lang="en-US" dirty="0"/>
              <a:t>       ↓</a:t>
            </a:r>
          </a:p>
          <a:p>
            <a:r>
              <a:rPr lang="en-US" dirty="0"/>
              <a:t>   ┌─────────────┐</a:t>
            </a:r>
          </a:p>
          <a:p>
            <a:r>
              <a:rPr lang="en-US" dirty="0"/>
              <a:t>   │ No → create       </a:t>
            </a:r>
          </a:p>
          <a:p>
            <a:r>
              <a:rPr lang="en-US" dirty="0"/>
              <a:t>   │ Deck + draw     │</a:t>
            </a:r>
          </a:p>
          <a:p>
            <a:r>
              <a:rPr lang="en-US" dirty="0"/>
              <a:t>   └─────────────┘</a:t>
            </a:r>
          </a:p>
          <a:p>
            <a:r>
              <a:rPr lang="en-US" dirty="0"/>
              <a:t>       ↓</a:t>
            </a:r>
          </a:p>
          <a:p>
            <a:r>
              <a:rPr lang="en-US" dirty="0"/>
              <a:t>Compare user guess with secret card</a:t>
            </a:r>
          </a:p>
          <a:p>
            <a:r>
              <a:rPr lang="en-US" dirty="0"/>
              <a:t>       ↓</a:t>
            </a:r>
          </a:p>
          <a:p>
            <a:r>
              <a:rPr lang="en-US" dirty="0"/>
              <a:t>✅ Correct → send “You got it!”</a:t>
            </a:r>
          </a:p>
          <a:p>
            <a:r>
              <a:rPr lang="en-US" dirty="0"/>
              <a:t>❌ Wrong   → send “Try again!”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12A679-A845-7AB6-42AA-52E67BC6C9BF}"/>
              </a:ext>
            </a:extLst>
          </p:cNvPr>
          <p:cNvCxnSpPr/>
          <p:nvPr/>
        </p:nvCxnSpPr>
        <p:spPr>
          <a:xfrm>
            <a:off x="9443083" y="3744448"/>
            <a:ext cx="0" cy="35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497EF57-C2EC-0EC5-6283-22D8B5A1192F}"/>
              </a:ext>
            </a:extLst>
          </p:cNvPr>
          <p:cNvSpPr/>
          <p:nvPr/>
        </p:nvSpPr>
        <p:spPr>
          <a:xfrm>
            <a:off x="7381875" y="1222680"/>
            <a:ext cx="4771913" cy="5263845"/>
          </a:xfrm>
          <a:prstGeom prst="roundRect">
            <a:avLst>
              <a:gd name="adj" fmla="val 7286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138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Gu</dc:creator>
  <cp:lastModifiedBy>Henry Gu</cp:lastModifiedBy>
  <cp:revision>5</cp:revision>
  <dcterms:created xsi:type="dcterms:W3CDTF">2025-10-23T23:55:34Z</dcterms:created>
  <dcterms:modified xsi:type="dcterms:W3CDTF">2025-10-24T03:52:14Z</dcterms:modified>
</cp:coreProperties>
</file>