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10600030101010101" charset="0"/>
      <p:regular r:id="rId15"/>
      <p:bold r:id="rId16"/>
      <p:italic r:id="rId17"/>
      <p:boldItalic r:id="rId18"/>
    </p:embeddedFont>
    <p:embeddedFont>
      <p:font typeface="PT Sans Narrow" panose="02010600030101010101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10d6c3d00_3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810d6c3d00_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能否使用pretrained model (e.g. VGG, ResNet)?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X6Xjx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3DLav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xWLCDfsx1sPeddwFd4lBvTVqB9ROuO6tQlQ6mHJx_I/edit#gid=198824873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sunprinces/deck-16#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sz="5200" b="0" i="0" u="none" strike="noStrike" cap="none" dirty="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ML TAs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ntu-ml-2020spring-ta@googlegroups.com</a:t>
            </a:r>
            <a:endParaRPr sz="1800" b="0" i="0" u="none" strike="noStrike" cap="none" dirty="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Reproducing Results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如果结果不能被重现，Kaggle 分数将不列入计算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baselines: 要可以被 hw3_test.sh 重现（且在 10 分钟内跑完）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允许 1% 以内的误差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例如：你的 Kaggle 成绩为 0.8，那 hw3_test.sh 至少要有 0.8 * 0.99 = 0.792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记得固定 random seeds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请说明你实作的</a:t>
            </a:r>
            <a:r>
              <a:rPr lang="zh-TW" dirty="0"/>
              <a:t> </a:t>
            </a:r>
            <a:r>
              <a:rPr lang="zh-TW" sz="1800" dirty="0"/>
              <a:t>CNN</a:t>
            </a:r>
            <a:r>
              <a:rPr lang="zh-TW" dirty="0"/>
              <a:t> </a:t>
            </a:r>
            <a:r>
              <a:rPr lang="zh-TW" sz="1800" dirty="0"/>
              <a:t>模型，其模型架构、训练参数量和准确率为何？(1%)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请实作与第一题接近的参数量，但</a:t>
            </a:r>
            <a:r>
              <a:rPr lang="zh-TW" dirty="0"/>
              <a:t> </a:t>
            </a:r>
            <a:r>
              <a:rPr lang="zh-TW" sz="1800" dirty="0"/>
              <a:t>CNN</a:t>
            </a:r>
            <a:r>
              <a:rPr lang="zh-TW" dirty="0"/>
              <a:t> </a:t>
            </a:r>
            <a:r>
              <a:rPr lang="zh-TW" sz="1800" dirty="0"/>
              <a:t>深度（CNN 层数）减半的模型，并说明其模型架构、训练参数量和准确率为何？(1%)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请实作与第一题接近的参数量，简单的</a:t>
            </a:r>
            <a:r>
              <a:rPr lang="zh-TW" dirty="0"/>
              <a:t> </a:t>
            </a:r>
            <a:r>
              <a:rPr lang="zh-TW" sz="1800" dirty="0"/>
              <a:t>DNN</a:t>
            </a:r>
            <a:r>
              <a:rPr lang="zh-TW" dirty="0"/>
              <a:t> </a:t>
            </a:r>
            <a:r>
              <a:rPr lang="zh-TW" sz="1800" dirty="0"/>
              <a:t>模型，同时也说明其模型架构、训练参数和准确率为何？(1%)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请说明由</a:t>
            </a:r>
            <a:r>
              <a:rPr lang="zh-TW" dirty="0"/>
              <a:t> </a:t>
            </a:r>
            <a:r>
              <a:rPr lang="zh-TW" sz="1800" dirty="0"/>
              <a:t>1</a:t>
            </a:r>
            <a:r>
              <a:rPr lang="zh-TW" dirty="0"/>
              <a:t> </a:t>
            </a:r>
            <a:r>
              <a:rPr lang="zh-TW" sz="1800" dirty="0"/>
              <a:t>~</a:t>
            </a:r>
            <a:r>
              <a:rPr lang="zh-TW" dirty="0"/>
              <a:t> </a:t>
            </a:r>
            <a:r>
              <a:rPr lang="zh-TW" sz="1800" dirty="0"/>
              <a:t>3</a:t>
            </a:r>
            <a:r>
              <a:rPr lang="zh-TW" dirty="0"/>
              <a:t> </a:t>
            </a:r>
            <a:r>
              <a:rPr lang="zh-TW" sz="1800" dirty="0"/>
              <a:t>题的实验中你观察到了什么？(1%)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请尝试</a:t>
            </a:r>
            <a:r>
              <a:rPr lang="zh-TW" dirty="0"/>
              <a:t> </a:t>
            </a:r>
            <a:r>
              <a:rPr lang="zh-TW" sz="1800" dirty="0"/>
              <a:t>data normalization</a:t>
            </a:r>
            <a:r>
              <a:rPr lang="zh-TW" dirty="0"/>
              <a:t> 及 </a:t>
            </a:r>
            <a:r>
              <a:rPr lang="zh-TW" sz="1800" dirty="0"/>
              <a:t>data augmentation</a:t>
            </a:r>
            <a:r>
              <a:rPr lang="zh-TW" dirty="0"/>
              <a:t>，</a:t>
            </a:r>
            <a:r>
              <a:rPr lang="zh-TW" sz="1800" dirty="0"/>
              <a:t>说明实作方法并且说明实行前后对准确率有什么样的影响？(1%)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观察答错的图片中，哪些 class 彼此间容易用混？[绘出 confusion matrix 分析](1%)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 dirty="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 dirty="0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 dirty="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Score - report.pdf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Example - confusion matrix</a:t>
            </a: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Outline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Task Introduction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Data Format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Kaggle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Requirements, Rules, Deadline and Policy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Task - Food Classification</a:t>
            </a:r>
            <a:endParaRPr dirty="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Task - Food Classification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此次数据集为网络上搜集到的食物照片，共有11类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Bread, Dairy product, Dessert, Egg, Fried food, Meat, Noodles/Pasta, Rice, Seafood, Soup, and Vegetable/Fruit</a:t>
            </a:r>
            <a:r>
              <a:rPr lang="zh-TW" sz="135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Training set: 9866张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Validation set: 3430张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Testing set: 3347张</a:t>
            </a: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dirty="0"/>
              <a:t>Data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下载 zip 档后解压缩会有三个文件夹，分别为training、validation 以及 testing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training 以及 validation 中的照片名称格式为 </a:t>
            </a:r>
            <a:r>
              <a:rPr lang="zh-TW" dirty="0">
                <a:solidFill>
                  <a:srgbClr val="FF0000"/>
                </a:solidFill>
              </a:rPr>
              <a:t>[类别]_[编号].jpg</a:t>
            </a:r>
            <a:r>
              <a:rPr lang="zh-TW" dirty="0"/>
              <a:t>，例如 3_100.jpg 即为类别 3 的照片（编号不重要）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testing 中的照片名称格式为 </a:t>
            </a:r>
            <a:r>
              <a:rPr lang="zh-TW" dirty="0">
                <a:solidFill>
                  <a:srgbClr val="FF0000"/>
                </a:solidFill>
              </a:rPr>
              <a:t>[编号].jpg</a:t>
            </a:r>
            <a:r>
              <a:rPr lang="zh-TW" dirty="0"/>
              <a:t>，上传 Kaggle 的 csv 档预测值需依照照片编号排列。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Kaggle submission format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请预测 testing set 中三千多笔资料并将结果上传 Kaggle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上传格式为 csv。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第一行必须为 Id, Category，第二行开始为预测结果。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每行分别为 id 以及预测的 Category，请以逗号分隔。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Evaluation Metric: Accuracy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Requirements</a:t>
            </a:r>
            <a:endParaRPr dirty="0"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请使用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实作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8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不能使用额外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请不要上网寻找 label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允许使用的套件请参考</a:t>
            </a:r>
            <a:r>
              <a:rPr lang="zh-TW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GitHub 上 hw3-&lt;account&gt; 里面请至少包含：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report.pdf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hw3_train.sh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hw3_test.sh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Other Python files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model 参数 (Make sure it can be downloaded by your script.)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200" b="1" u="sng" dirty="0">
                <a:solidFill>
                  <a:srgbClr val="FF0000"/>
                </a:solidFill>
              </a:rPr>
              <a:t>(注意，这里的pretrained model指的是同学自己train好的model参数，与前面所说禁止使用的pretrained model不同)</a:t>
            </a:r>
            <a:endParaRPr sz="1200" b="1" u="sng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b="1" u="sng" dirty="0">
                <a:solidFill>
                  <a:srgbClr val="FF0000"/>
                </a:solidFill>
              </a:rPr>
              <a:t>请不要上传 dataset，请不要上传 dataset，请不要上传 dataset</a:t>
            </a:r>
            <a:endParaRPr b="1" u="sng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以下的</a:t>
            </a:r>
            <a:r>
              <a:rPr lang="zh-TW" dirty="0">
                <a:solidFill>
                  <a:srgbClr val="FF0000"/>
                </a:solidFill>
              </a:rPr>
              <a:t>路径</a:t>
            </a:r>
            <a:r>
              <a:rPr lang="zh-TW" dirty="0"/>
              <a:t>，助教在跑的时候会另外指定，请</a:t>
            </a:r>
            <a:r>
              <a:rPr lang="zh-TW" dirty="0">
                <a:solidFill>
                  <a:srgbClr val="FF0000"/>
                </a:solidFill>
              </a:rPr>
              <a:t>保留可更改的弹性，不要写死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Script usage: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bash  hw3_train.sh &lt;data directory&gt;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>
                <a:solidFill>
                  <a:srgbClr val="FF0000"/>
                </a:solidFill>
              </a:rPr>
              <a:t>bash  hw3_test.sh  &lt;data directory&gt;  &lt;prediction file&gt;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/>
              <a:t>data directory: 此文件夹中会包含 training、validation、testing 三个文件夹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prediction file: 输出结果的 csv 文件路径</a:t>
            </a:r>
            <a:br>
              <a:rPr lang="zh-TW" dirty="0"/>
            </a:br>
            <a:r>
              <a:rPr lang="zh-TW" dirty="0"/>
              <a:t>(除非有状况，不然原则上助教只会跑 testing，不会跑 training，因此请用读取 model 参数的方式进行预测。)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全屏显示(16:9)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PowerPoint 演示文稿</vt:lpstr>
      <vt:lpstr>Outline</vt:lpstr>
      <vt:lpstr>Task - Food Classification</vt:lpstr>
      <vt:lpstr>Task - Food Classification</vt:lpstr>
      <vt:lpstr>Data Format </vt:lpstr>
      <vt:lpstr>Kaggle submission format</vt:lpstr>
      <vt:lpstr>Requirements</vt:lpstr>
      <vt:lpstr>Policy</vt:lpstr>
      <vt:lpstr>Policy</vt:lpstr>
      <vt:lpstr>Reproducing Results</vt:lpstr>
      <vt:lpstr>Score - report.pdf</vt:lpstr>
      <vt:lpstr>Example -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嵇 泓玮</cp:lastModifiedBy>
  <cp:revision>2</cp:revision>
  <dcterms:modified xsi:type="dcterms:W3CDTF">2021-02-14T03:53:15Z</dcterms:modified>
</cp:coreProperties>
</file>