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417" y="-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043F-443D-A9DA-724E-2C4B236CE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970268-BA7D-F04F-AAA8-75C99CDF5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F4949-E05B-28E3-DF6C-AE4118AE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10CC6-2FA4-33D9-7EB9-D866C8E4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0235C-DDA5-1348-59B6-44705979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EC8BE-7EDE-FC7D-180E-CF6472AE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C661C-FA61-11A3-1AA0-8E5E7645D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E6E4E-1B7E-1763-A9C6-1B32F1F8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62D84-308C-4D53-6FB0-D8DD14A5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8E46-468E-E1EA-315C-35FEB18D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87560-87B2-2593-2BB8-36B8F49B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E2D54-CFBA-408C-F608-987CC296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6F8DE-C920-8136-8615-50BA1E47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6C6E5-9FD2-4590-64CB-70BE35B3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9A1A0-0239-5971-4409-DE397B8C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9EE9-0B8C-EA9D-FF23-7845A261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C4572-504D-DBBF-9096-5610CE33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2E262-3A69-BB35-E513-C53A05B1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16E09-1110-4D67-7B65-1D50C69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8EBB0-3912-EFBE-26A5-03FFDA1C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CBE26-B9C1-5DAF-656B-EDF5E4E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5575B-2DE2-5BDF-C28C-52CA6DF7F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E2F63-2910-257D-07C4-B12E0B10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C355C-C498-7C15-E770-1C99C854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1A279-054B-418E-A48D-2B93AC0B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7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D949B-1916-F640-953B-7B9E2878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6F65-0252-793E-35D2-87ECAE7AE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683E2-5273-D919-58E9-023ED8ED3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8D9FF-BC26-FBC4-A286-0A84DD9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B03B7-C429-4783-DED9-49F00267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4B6F9-F00D-45E4-CD8B-A2CE164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2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9C08-E2BB-3B8A-8F52-61B5EFC4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E1ED1-253A-8B3E-828E-A37DD990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1F54D-A1E1-3BC8-BEDC-3AB7C91C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F45BB-5FB0-7CE7-55CD-2AD73D788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61792-AE62-016D-E90B-4B3BECAE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347B36-3BE0-17C7-6010-26F4D051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B8B1E1-8F61-8645-8CE5-605F1ED5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F64340-48D0-29D3-BC38-9987620D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FFC3D-E397-461A-526D-6BDB1C80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BF090-6C21-045E-6D11-595A7272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59802-1CA4-0001-F71C-94B38428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CF19E-1E61-4384-7480-050110D1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FBF35-D2C8-25B8-C743-2EB1E0BF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5B1A4C-2578-51E4-2398-9906A62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04ACE-7BFB-7D73-78E1-F5DE119E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3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67F10-CD02-A58C-C8DA-42090D86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D3065-1B72-F66C-0330-C5EDFEF6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751DF-6330-8C6A-B1F5-3FFEA186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2CF3C-B34B-D51F-6546-3434BF41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0D053-B51C-5053-3229-0D7D7CAB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1A127-B526-798A-B3EC-36244293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5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C2A93-CEF3-37B1-F28C-4D3D1DA6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6FB081-AC7F-4E38-18CA-D3B6AD264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EC679-5343-6733-140E-B06899E35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9EE3E-C84A-5F86-C6BE-15C3AF9E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2E49E-D725-99CC-2F2E-31C73681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A71CF-F31B-CECB-14B7-323A8618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74D26F-F15F-B289-4C74-2FE36852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D2BF0-371F-0B52-F455-DA7D6B9E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EABF0-1269-30E2-71DC-D6B56915B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84C6-EF3D-45F5-9CD5-D4C723F095A8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7157E-249C-775C-C224-47C22E35D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79165-F1EC-86B4-2F98-B12D39C8C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73D3-E54A-4832-A027-9837D320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5FFD021-A6C2-0523-B077-BFA4722DAA81}"/>
              </a:ext>
            </a:extLst>
          </p:cNvPr>
          <p:cNvGrpSpPr/>
          <p:nvPr/>
        </p:nvGrpSpPr>
        <p:grpSpPr>
          <a:xfrm>
            <a:off x="1021080" y="1527175"/>
            <a:ext cx="3775711" cy="936466"/>
            <a:chOff x="1021080" y="1527175"/>
            <a:chExt cx="3775711" cy="9364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3EF80F-6490-BF4F-A480-926537FC6735}"/>
                </a:ext>
              </a:extLst>
            </p:cNvPr>
            <p:cNvSpPr/>
            <p:nvPr/>
          </p:nvSpPr>
          <p:spPr>
            <a:xfrm>
              <a:off x="1021080" y="1527175"/>
              <a:ext cx="3775711" cy="936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D581427D-EE63-4E6B-B64C-4D9B474C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79" t="10803" r="59" b="45422"/>
            <a:stretch/>
          </p:blipFill>
          <p:spPr>
            <a:xfrm>
              <a:off x="1054099" y="1671875"/>
              <a:ext cx="1972029" cy="636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209C0AA6-E259-0B1C-9CDD-BC85FE009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227" t="50510" r="6703" b="5716"/>
            <a:stretch/>
          </p:blipFill>
          <p:spPr>
            <a:xfrm>
              <a:off x="2957549" y="1671875"/>
              <a:ext cx="1798601" cy="6363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915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 Pan</dc:creator>
  <cp:lastModifiedBy>Christina Pan</cp:lastModifiedBy>
  <cp:revision>2</cp:revision>
  <dcterms:created xsi:type="dcterms:W3CDTF">2025-04-10T03:28:10Z</dcterms:created>
  <dcterms:modified xsi:type="dcterms:W3CDTF">2025-04-10T03:33:09Z</dcterms:modified>
</cp:coreProperties>
</file>