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41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08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41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071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91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2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4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4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0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02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02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D2DE-2462-4DCC-BD3F-0B5031D09BCB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0DB5-7F46-4E00-BC56-04C0610AE4B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037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150652" y="326882"/>
            <a:ext cx="8863482" cy="11892281"/>
            <a:chOff x="150652" y="326882"/>
            <a:chExt cx="8863482" cy="1189228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577" y="416714"/>
              <a:ext cx="1986557" cy="451635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17" name="Gruppieren 16"/>
            <p:cNvGrpSpPr/>
            <p:nvPr/>
          </p:nvGrpSpPr>
          <p:grpSpPr>
            <a:xfrm>
              <a:off x="948491" y="3422491"/>
              <a:ext cx="4998198" cy="4324682"/>
              <a:chOff x="669521" y="3339841"/>
              <a:chExt cx="4998198" cy="4324682"/>
            </a:xfrm>
          </p:grpSpPr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521" y="3339841"/>
                <a:ext cx="4998198" cy="4324682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</p:pic>
          <p:pic>
            <p:nvPicPr>
              <p:cNvPr id="6" name="Grafik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8424" y="4562418"/>
                <a:ext cx="2142545" cy="10359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652" y="326882"/>
              <a:ext cx="5517067" cy="237548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6326" y="8301996"/>
              <a:ext cx="7434811" cy="391716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algn="ct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3" name="Grafik 12" descr="File:Green Stylish Arrow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9228">
              <a:off x="5918617" y="666484"/>
              <a:ext cx="1079360" cy="1526395"/>
            </a:xfrm>
            <a:prstGeom prst="rect">
              <a:avLst/>
            </a:prstGeom>
          </p:spPr>
        </p:pic>
        <p:pic>
          <p:nvPicPr>
            <p:cNvPr id="15" name="Grafik 14" descr="File:Green Stylish Arrow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14422" flipH="1">
              <a:off x="6103657" y="3515098"/>
              <a:ext cx="1079360" cy="1526395"/>
            </a:xfrm>
            <a:prstGeom prst="rect">
              <a:avLst/>
            </a:prstGeom>
          </p:spPr>
        </p:pic>
        <p:pic>
          <p:nvPicPr>
            <p:cNvPr id="16" name="Grafik 15" descr="File:Green Stylish Arrow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88988">
              <a:off x="3511801" y="7497045"/>
              <a:ext cx="1079360" cy="1526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56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A3-Papier (297 x 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Zorenböhmer Christina</dc:creator>
  <cp:lastModifiedBy>Zorenböhmer Christina</cp:lastModifiedBy>
  <cp:revision>2</cp:revision>
  <dcterms:created xsi:type="dcterms:W3CDTF">2022-02-18T07:49:43Z</dcterms:created>
  <dcterms:modified xsi:type="dcterms:W3CDTF">2022-02-18T09:14:43Z</dcterms:modified>
</cp:coreProperties>
</file>