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7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 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3844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2685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911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1802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2254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6012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43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3995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2488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6369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970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224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2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35004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093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686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083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4082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5297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789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8065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8761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5326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1446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9235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81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14425" y="3225604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CHRISTINA JEBASTY. K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222551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BCOM CORPORATE SECRETARYSHIP 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             AGURCHAND MANMULL JAIN COLLEGE.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8259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8023226" cy="6507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collection</a:t>
            </a:r>
            <a:endParaRPr lang="en-US" altLang="zh-CN" sz="32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Downloaded from Edunet dashboard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cleaning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Identified the missing values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Filter out missing values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Performance level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Created a formula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Summary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Pivot table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Graph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755650" indent="-74295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2875568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914400" y="2019300"/>
          <a:ext cx="7848599" cy="387667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40018450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090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While we comparing the performance of the employees, the number of employees are highly performed </a:t>
            </a:r>
            <a:r>
              <a:rPr lang="en-US" altLang="zh-CN" sz="2800" b="0" i="0" u="sng" strike="noStrike" kern="0" cap="none" spc="0" baseline="0">
                <a:solidFill>
                  <a:srgbClr val="4A452A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PL sector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of the organization.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十字星"/>
          <p:cNvSpPr>
            <a:spLocks/>
          </p:cNvSpPr>
          <p:nvPr/>
        </p:nvSpPr>
        <p:spPr>
          <a:xfrm rot="0">
            <a:off x="845573" y="2271252"/>
            <a:ext cx="176980" cy="157316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66" name="十字星"/>
          <p:cNvSpPr>
            <a:spLocks/>
          </p:cNvSpPr>
          <p:nvPr/>
        </p:nvSpPr>
        <p:spPr>
          <a:xfrm rot="0">
            <a:off x="845573" y="3588774"/>
            <a:ext cx="176980" cy="15731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8560147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endParaRPr lang="en-US" altLang="zh-CN" sz="4400" b="1" i="1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Performance </a:t>
            </a:r>
            <a:endParaRPr lang="en-US" altLang="zh-CN" sz="4400" b="1" i="1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 using  </a:t>
            </a:r>
            <a:endParaRPr lang="en-US" altLang="zh-CN" sz="4400" b="1" i="1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Excel</a:t>
            </a:r>
            <a:endParaRPr lang="zh-CN" altLang="en-US" sz="2800" b="0" i="1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600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9173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620000" y="1984887"/>
            <a:ext cx="2762248" cy="3257550"/>
            <a:chOff x="7620000" y="1984887"/>
            <a:chExt cx="2762248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8982075" y="4413762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8982075" y="4947161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620000" y="1984887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76275" y="762000"/>
            <a:ext cx="5636895" cy="6579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This analysis is created to track      the performance of the   employees, in order to provide promotions, incentives to the respective employees.</a:t>
            </a:r>
            <a:br>
              <a:rPr lang="zh-CN" altLang="en-US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  This analysis helps the organisation to grow by the growth of the employees of the organisation.</a:t>
            </a:r>
            <a:br>
              <a:rPr lang="zh-CN" altLang="en-US" sz="3600" b="1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右箭头"/>
          <p:cNvSpPr>
            <a:spLocks/>
          </p:cNvSpPr>
          <p:nvPr/>
        </p:nvSpPr>
        <p:spPr>
          <a:xfrm rot="0">
            <a:off x="762000" y="2209800"/>
            <a:ext cx="228600" cy="484632"/>
          </a:xfrm>
          <a:prstGeom prst="rightArrow">
            <a:avLst>
              <a:gd name="adj1" fmla="val 50000"/>
              <a:gd name="adj2" fmla="val 23584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15" name="右箭头"/>
          <p:cNvSpPr>
            <a:spLocks/>
          </p:cNvSpPr>
          <p:nvPr/>
        </p:nvSpPr>
        <p:spPr>
          <a:xfrm rot="0">
            <a:off x="762000" y="4858210"/>
            <a:ext cx="285750" cy="484631"/>
          </a:xfrm>
          <a:prstGeom prst="rightArrow">
            <a:avLst>
              <a:gd name="adj1" fmla="val 50000"/>
              <a:gd name="adj2" fmla="val 29481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5211470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654152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33600"/>
            <a:ext cx="7924800" cy="239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8003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4102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Employers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Managerial organisations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Industrial organisations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燕尾形"/>
          <p:cNvSpPr>
            <a:spLocks/>
          </p:cNvSpPr>
          <p:nvPr/>
        </p:nvSpPr>
        <p:spPr>
          <a:xfrm rot="0">
            <a:off x="914400" y="2514600"/>
            <a:ext cx="152400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2" name="燕尾形"/>
          <p:cNvSpPr>
            <a:spLocks/>
          </p:cNvSpPr>
          <p:nvPr/>
        </p:nvSpPr>
        <p:spPr>
          <a:xfrm rot="0">
            <a:off x="914400" y="2857500"/>
            <a:ext cx="152400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3" name="燕尾形"/>
          <p:cNvSpPr>
            <a:spLocks/>
          </p:cNvSpPr>
          <p:nvPr/>
        </p:nvSpPr>
        <p:spPr>
          <a:xfrm rot="0">
            <a:off x="882446" y="3313832"/>
            <a:ext cx="205248" cy="226864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4" name="燕尾形"/>
          <p:cNvSpPr>
            <a:spLocks/>
          </p:cNvSpPr>
          <p:nvPr/>
        </p:nvSpPr>
        <p:spPr>
          <a:xfrm rot="0">
            <a:off x="876299" y="3770164"/>
            <a:ext cx="190500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5" name="燕尾形"/>
          <p:cNvSpPr>
            <a:spLocks/>
          </p:cNvSpPr>
          <p:nvPr/>
        </p:nvSpPr>
        <p:spPr>
          <a:xfrm rot="0">
            <a:off x="876299" y="4161213"/>
            <a:ext cx="205248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3559492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9832" y="147918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071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Conditional formatting - missing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Pivot tables - summary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Charts – trend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Filtering and Formula - performance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Graph – data visualization  </a:t>
            </a:r>
            <a:br>
              <a:rPr lang="zh-CN" altLang="en-US" sz="36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576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847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0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Employee = Kaggle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26 –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9 - 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id – numerical values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Name – text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type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Performance level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rating – numerical values</a:t>
            </a:r>
            <a:br>
              <a:rPr lang="zh-CN" altLang="en-US" sz="4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0782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" y="2019300"/>
            <a:ext cx="8534018" cy="1243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=IFS(Z8&gt;=5,”VERY HIGH”,Z8&gt;=4,”HIGH”,Z8&gt;=3,”MED”,TRUE,”LOW”)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18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</cp:revision>
  <dcterms:created xsi:type="dcterms:W3CDTF">2024-03-29T15:07:22Z</dcterms:created>
  <dcterms:modified xsi:type="dcterms:W3CDTF">2024-08-31T12:00:56Z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