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846" y="120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B15DA-7C01-458B-9AEB-BDD5EDFB75D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B31E-65AE-49A1-BCB2-F82B7652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8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B31E-65AE-49A1-BCB2-F82B76527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B2C3-3436-437F-ACBD-66FB33B23ECB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892E-7BCF-451E-B822-D273A24D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24600"/>
            <a:ext cx="695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Supplement Fig. </a:t>
            </a:r>
            <a:r>
              <a:rPr lang="en-US" sz="1400" b="1" smtClean="0"/>
              <a:t>3. </a:t>
            </a:r>
            <a:r>
              <a:rPr lang="en-US" sz="1400" dirty="0" smtClean="0"/>
              <a:t>Example </a:t>
            </a:r>
            <a:r>
              <a:rPr lang="en-US" sz="1400" dirty="0"/>
              <a:t>of relative abundance comparison between </a:t>
            </a:r>
            <a:r>
              <a:rPr lang="en-US" sz="1400" dirty="0" err="1"/>
              <a:t>iFOT</a:t>
            </a:r>
            <a:r>
              <a:rPr lang="en-US" sz="1400" dirty="0"/>
              <a:t> and PRM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1" y="1698618"/>
            <a:ext cx="8681456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Words>16</Words>
  <Application>Microsoft Office PowerPoint</Application>
  <PresentationFormat>Letter Paper (8.5x11 in)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 Yun Jung</dc:creator>
  <cp:lastModifiedBy>Sung Yun Jung</cp:lastModifiedBy>
  <cp:revision>15</cp:revision>
  <dcterms:created xsi:type="dcterms:W3CDTF">2015-07-05T05:14:33Z</dcterms:created>
  <dcterms:modified xsi:type="dcterms:W3CDTF">2015-08-11T04:23:38Z</dcterms:modified>
</cp:coreProperties>
</file>